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eb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8.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10.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12.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14.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6.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7.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5.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ata7.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ata9.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ata11.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ata13.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ata15.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ata110.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ata130.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56"/>
  </p:notesMasterIdLst>
  <p:sldIdLst>
    <p:sldId id="325" r:id="rId3"/>
    <p:sldId id="507" r:id="rId4"/>
    <p:sldId id="508" r:id="rId5"/>
    <p:sldId id="404" r:id="rId6"/>
    <p:sldId id="509" r:id="rId7"/>
    <p:sldId id="400" r:id="rId8"/>
    <p:sldId id="510" r:id="rId9"/>
    <p:sldId id="511" r:id="rId10"/>
    <p:sldId id="512" r:id="rId11"/>
    <p:sldId id="513" r:id="rId12"/>
    <p:sldId id="514" r:id="rId13"/>
    <p:sldId id="515" r:id="rId14"/>
    <p:sldId id="516" r:id="rId15"/>
    <p:sldId id="517" r:id="rId16"/>
    <p:sldId id="518" r:id="rId17"/>
    <p:sldId id="481" r:id="rId18"/>
    <p:sldId id="334" r:id="rId19"/>
    <p:sldId id="519" r:id="rId20"/>
    <p:sldId id="335" r:id="rId21"/>
    <p:sldId id="520" r:id="rId22"/>
    <p:sldId id="521" r:id="rId23"/>
    <p:sldId id="522" r:id="rId24"/>
    <p:sldId id="523" r:id="rId25"/>
    <p:sldId id="524" r:id="rId26"/>
    <p:sldId id="525" r:id="rId27"/>
    <p:sldId id="413" r:id="rId28"/>
    <p:sldId id="414" r:id="rId29"/>
    <p:sldId id="415" r:id="rId30"/>
    <p:sldId id="416" r:id="rId31"/>
    <p:sldId id="764" r:id="rId32"/>
    <p:sldId id="823" r:id="rId33"/>
    <p:sldId id="819" r:id="rId34"/>
    <p:sldId id="820" r:id="rId35"/>
    <p:sldId id="821" r:id="rId36"/>
    <p:sldId id="818" r:id="rId37"/>
    <p:sldId id="824" r:id="rId38"/>
    <p:sldId id="825" r:id="rId39"/>
    <p:sldId id="826" r:id="rId40"/>
    <p:sldId id="811" r:id="rId41"/>
    <p:sldId id="417" r:id="rId42"/>
    <p:sldId id="418" r:id="rId43"/>
    <p:sldId id="420" r:id="rId44"/>
    <p:sldId id="421" r:id="rId45"/>
    <p:sldId id="422" r:id="rId46"/>
    <p:sldId id="423" r:id="rId47"/>
    <p:sldId id="424" r:id="rId48"/>
    <p:sldId id="431" r:id="rId49"/>
    <p:sldId id="552" r:id="rId50"/>
    <p:sldId id="822" r:id="rId51"/>
    <p:sldId id="815" r:id="rId52"/>
    <p:sldId id="816" r:id="rId53"/>
    <p:sldId id="827" r:id="rId54"/>
    <p:sldId id="727" r:id="rId55"/>
    <p:sldId id="399" r:id="rId56"/>
    <p:sldId id="482" r:id="rId57"/>
    <p:sldId id="483" r:id="rId58"/>
    <p:sldId id="472" r:id="rId59"/>
    <p:sldId id="464" r:id="rId60"/>
    <p:sldId id="473" r:id="rId61"/>
    <p:sldId id="476" r:id="rId62"/>
    <p:sldId id="828" r:id="rId63"/>
    <p:sldId id="551" r:id="rId64"/>
    <p:sldId id="944" r:id="rId65"/>
    <p:sldId id="843" r:id="rId66"/>
    <p:sldId id="477" r:id="rId67"/>
    <p:sldId id="554" r:id="rId68"/>
    <p:sldId id="526" r:id="rId69"/>
    <p:sldId id="527" r:id="rId70"/>
    <p:sldId id="528" r:id="rId71"/>
    <p:sldId id="836" r:id="rId72"/>
    <p:sldId id="839" r:id="rId73"/>
    <p:sldId id="837" r:id="rId74"/>
    <p:sldId id="838" r:id="rId75"/>
    <p:sldId id="844" r:id="rId76"/>
    <p:sldId id="845" r:id="rId77"/>
    <p:sldId id="773" r:id="rId78"/>
    <p:sldId id="817" r:id="rId79"/>
    <p:sldId id="932" r:id="rId80"/>
    <p:sldId id="937" r:id="rId81"/>
    <p:sldId id="856" r:id="rId82"/>
    <p:sldId id="857" r:id="rId83"/>
    <p:sldId id="858" r:id="rId84"/>
    <p:sldId id="850" r:id="rId85"/>
    <p:sldId id="851" r:id="rId86"/>
    <p:sldId id="852" r:id="rId87"/>
    <p:sldId id="853" r:id="rId88"/>
    <p:sldId id="854" r:id="rId89"/>
    <p:sldId id="855" r:id="rId90"/>
    <p:sldId id="859" r:id="rId91"/>
    <p:sldId id="860" r:id="rId92"/>
    <p:sldId id="775" r:id="rId93"/>
    <p:sldId id="776" r:id="rId94"/>
    <p:sldId id="861" r:id="rId95"/>
    <p:sldId id="862" r:id="rId96"/>
    <p:sldId id="863" r:id="rId97"/>
    <p:sldId id="864" r:id="rId98"/>
    <p:sldId id="865" r:id="rId99"/>
    <p:sldId id="866" r:id="rId100"/>
    <p:sldId id="867" r:id="rId101"/>
    <p:sldId id="868" r:id="rId102"/>
    <p:sldId id="869" r:id="rId103"/>
    <p:sldId id="870" r:id="rId104"/>
    <p:sldId id="871" r:id="rId105"/>
    <p:sldId id="914" r:id="rId106"/>
    <p:sldId id="878" r:id="rId107"/>
    <p:sldId id="938" r:id="rId108"/>
    <p:sldId id="479" r:id="rId109"/>
    <p:sldId id="484" r:id="rId110"/>
    <p:sldId id="485" r:id="rId111"/>
    <p:sldId id="486" r:id="rId112"/>
    <p:sldId id="401" r:id="rId113"/>
    <p:sldId id="402" r:id="rId114"/>
    <p:sldId id="478" r:id="rId115"/>
    <p:sldId id="555" r:id="rId116"/>
    <p:sldId id="879" r:id="rId117"/>
    <p:sldId id="880" r:id="rId118"/>
    <p:sldId id="881" r:id="rId119"/>
    <p:sldId id="882" r:id="rId120"/>
    <p:sldId id="884" r:id="rId121"/>
    <p:sldId id="529" r:id="rId122"/>
    <p:sldId id="841" r:id="rId123"/>
    <p:sldId id="842" r:id="rId124"/>
    <p:sldId id="915" r:id="rId125"/>
    <p:sldId id="887" r:id="rId126"/>
    <p:sldId id="883" r:id="rId127"/>
    <p:sldId id="885" r:id="rId128"/>
    <p:sldId id="886" r:id="rId129"/>
    <p:sldId id="888" r:id="rId130"/>
    <p:sldId id="889" r:id="rId131"/>
    <p:sldId id="890" r:id="rId132"/>
    <p:sldId id="891" r:id="rId133"/>
    <p:sldId id="892" r:id="rId134"/>
    <p:sldId id="553" r:id="rId135"/>
    <p:sldId id="939" r:id="rId136"/>
    <p:sldId id="812" r:id="rId137"/>
    <p:sldId id="940" r:id="rId138"/>
    <p:sldId id="814" r:id="rId139"/>
    <p:sldId id="943" r:id="rId140"/>
    <p:sldId id="942" r:id="rId141"/>
    <p:sldId id="872" r:id="rId142"/>
    <p:sldId id="873" r:id="rId143"/>
    <p:sldId id="874" r:id="rId144"/>
    <p:sldId id="875" r:id="rId145"/>
    <p:sldId id="894" r:id="rId146"/>
    <p:sldId id="895" r:id="rId147"/>
    <p:sldId id="896" r:id="rId148"/>
    <p:sldId id="897" r:id="rId149"/>
    <p:sldId id="898" r:id="rId150"/>
    <p:sldId id="899" r:id="rId151"/>
    <p:sldId id="902" r:id="rId152"/>
    <p:sldId id="903" r:id="rId153"/>
    <p:sldId id="904" r:id="rId154"/>
    <p:sldId id="905" r:id="rId155"/>
    <p:sldId id="906" r:id="rId156"/>
    <p:sldId id="907" r:id="rId157"/>
    <p:sldId id="908" r:id="rId158"/>
    <p:sldId id="909" r:id="rId159"/>
    <p:sldId id="910" r:id="rId160"/>
    <p:sldId id="911" r:id="rId161"/>
    <p:sldId id="912" r:id="rId162"/>
    <p:sldId id="916" r:id="rId163"/>
    <p:sldId id="900" r:id="rId164"/>
    <p:sldId id="917" r:id="rId165"/>
    <p:sldId id="918" r:id="rId166"/>
    <p:sldId id="530" r:id="rId167"/>
    <p:sldId id="531" r:id="rId168"/>
    <p:sldId id="532" r:id="rId169"/>
    <p:sldId id="534" r:id="rId170"/>
    <p:sldId id="556" r:id="rId171"/>
    <p:sldId id="557" r:id="rId172"/>
    <p:sldId id="558" r:id="rId173"/>
    <p:sldId id="559" r:id="rId174"/>
    <p:sldId id="560" r:id="rId175"/>
    <p:sldId id="474" r:id="rId176"/>
    <p:sldId id="945" r:id="rId177"/>
    <p:sldId id="480" r:id="rId178"/>
    <p:sldId id="435" r:id="rId179"/>
    <p:sldId id="946" r:id="rId180"/>
    <p:sldId id="506" r:id="rId181"/>
    <p:sldId id="947" r:id="rId182"/>
    <p:sldId id="948" r:id="rId183"/>
    <p:sldId id="505" r:id="rId184"/>
    <p:sldId id="949" r:id="rId185"/>
    <p:sldId id="950" r:id="rId186"/>
    <p:sldId id="951" r:id="rId187"/>
    <p:sldId id="952" r:id="rId188"/>
    <p:sldId id="953" r:id="rId189"/>
    <p:sldId id="954" r:id="rId190"/>
    <p:sldId id="955" r:id="rId191"/>
    <p:sldId id="956" r:id="rId192"/>
    <p:sldId id="957" r:id="rId193"/>
    <p:sldId id="958" r:id="rId194"/>
    <p:sldId id="1016" r:id="rId195"/>
    <p:sldId id="1017" r:id="rId196"/>
    <p:sldId id="1015" r:id="rId197"/>
    <p:sldId id="1018" r:id="rId198"/>
    <p:sldId id="1019" r:id="rId199"/>
    <p:sldId id="1020" r:id="rId200"/>
    <p:sldId id="1021" r:id="rId201"/>
    <p:sldId id="1023" r:id="rId202"/>
    <p:sldId id="1024" r:id="rId203"/>
    <p:sldId id="1025" r:id="rId204"/>
    <p:sldId id="1026" r:id="rId205"/>
    <p:sldId id="1027" r:id="rId206"/>
    <p:sldId id="1028" r:id="rId207"/>
    <p:sldId id="1022" r:id="rId208"/>
    <p:sldId id="1029" r:id="rId209"/>
    <p:sldId id="1030" r:id="rId210"/>
    <p:sldId id="1031" r:id="rId211"/>
    <p:sldId id="1032" r:id="rId212"/>
    <p:sldId id="1033" r:id="rId213"/>
    <p:sldId id="1034" r:id="rId214"/>
    <p:sldId id="1035" r:id="rId215"/>
    <p:sldId id="1036" r:id="rId216"/>
    <p:sldId id="1037" r:id="rId217"/>
    <p:sldId id="1038" r:id="rId218"/>
    <p:sldId id="1039" r:id="rId219"/>
    <p:sldId id="1042" r:id="rId220"/>
    <p:sldId id="1044" r:id="rId221"/>
    <p:sldId id="1043" r:id="rId222"/>
    <p:sldId id="1046" r:id="rId223"/>
    <p:sldId id="1047" r:id="rId224"/>
    <p:sldId id="1048" r:id="rId225"/>
    <p:sldId id="1049" r:id="rId226"/>
    <p:sldId id="1050" r:id="rId227"/>
    <p:sldId id="1045" r:id="rId228"/>
    <p:sldId id="959" r:id="rId229"/>
    <p:sldId id="960" r:id="rId230"/>
    <p:sldId id="961" r:id="rId231"/>
    <p:sldId id="962" r:id="rId232"/>
    <p:sldId id="963" r:id="rId233"/>
    <p:sldId id="964" r:id="rId234"/>
    <p:sldId id="965" r:id="rId235"/>
    <p:sldId id="966" r:id="rId236"/>
    <p:sldId id="967" r:id="rId237"/>
    <p:sldId id="968" r:id="rId238"/>
    <p:sldId id="969" r:id="rId239"/>
    <p:sldId id="398" r:id="rId240"/>
    <p:sldId id="495" r:id="rId241"/>
    <p:sldId id="496" r:id="rId242"/>
    <p:sldId id="489" r:id="rId243"/>
    <p:sldId id="492" r:id="rId244"/>
    <p:sldId id="490" r:id="rId245"/>
    <p:sldId id="494" r:id="rId246"/>
    <p:sldId id="491" r:id="rId247"/>
    <p:sldId id="497" r:id="rId248"/>
    <p:sldId id="493" r:id="rId249"/>
    <p:sldId id="498" r:id="rId250"/>
    <p:sldId id="499" r:id="rId251"/>
    <p:sldId id="533" r:id="rId252"/>
    <p:sldId id="500" r:id="rId253"/>
    <p:sldId id="501" r:id="rId254"/>
    <p:sldId id="763" r:id="rId2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0000FF"/>
    <a:srgbClr val="66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2BEE77-7868-421C-9400-CCF87A8D9C6A}" v="955" dt="2026-02-23T06:42:27.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967" autoAdjust="0"/>
  </p:normalViewPr>
  <p:slideViewPr>
    <p:cSldViewPr snapToGrid="0">
      <p:cViewPr varScale="1">
        <p:scale>
          <a:sx n="154" d="100"/>
          <a:sy n="154" d="100"/>
        </p:scale>
        <p:origin x="72" y="30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theme" Target="theme/theme1.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tableStyles" Target="tableStyles.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microsoft.com/office/2016/11/relationships/changesInfo" Target="changesInfos/changesInfo1.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microsoft.com/office/2015/10/relationships/revisionInfo" Target="revisionInfo.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customXml" Target="../customXml/item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1.xml"/><Relationship Id="rId29" Type="http://schemas.openxmlformats.org/officeDocument/2006/relationships/slide" Target="slides/slide27.xml"/><Relationship Id="rId255" Type="http://schemas.openxmlformats.org/officeDocument/2006/relationships/slide" Target="slides/slide253.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notesMaster" Target="notesMasters/notesMaster1.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presProps" Target="presProps.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chatcharam Mariappan-00081" userId="258a9471-05c2-4f4d-9971-90cf053a56f4" providerId="ADAL" clId="{BC69B30E-0439-4209-9779-EB1E91B3C24E}"/>
    <pc:docChg chg="undo custSel addSld delSld modSld sldOrd modMainMaster">
      <pc:chgData name="Panchatcharam Mariappan-00081" userId="258a9471-05c2-4f4d-9971-90cf053a56f4" providerId="ADAL" clId="{BC69B30E-0439-4209-9779-EB1E91B3C24E}" dt="2026-02-23T06:42:27.958" v="1973" actId="20577"/>
      <pc:docMkLst>
        <pc:docMk/>
      </pc:docMkLst>
      <pc:sldChg chg="add del">
        <pc:chgData name="Panchatcharam Mariappan-00081" userId="258a9471-05c2-4f4d-9971-90cf053a56f4" providerId="ADAL" clId="{BC69B30E-0439-4209-9779-EB1E91B3C24E}" dt="2026-02-23T05:23:03.125" v="4"/>
        <pc:sldMkLst>
          <pc:docMk/>
          <pc:sldMk cId="0" sldId="256"/>
        </pc:sldMkLst>
      </pc:sldChg>
      <pc:sldChg chg="add del">
        <pc:chgData name="Panchatcharam Mariappan-00081" userId="258a9471-05c2-4f4d-9971-90cf053a56f4" providerId="ADAL" clId="{BC69B30E-0439-4209-9779-EB1E91B3C24E}" dt="2026-02-23T05:23:03.125" v="4"/>
        <pc:sldMkLst>
          <pc:docMk/>
          <pc:sldMk cId="0" sldId="257"/>
        </pc:sldMkLst>
      </pc:sldChg>
      <pc:sldChg chg="add del setBg">
        <pc:chgData name="Panchatcharam Mariappan-00081" userId="258a9471-05c2-4f4d-9971-90cf053a56f4" providerId="ADAL" clId="{BC69B30E-0439-4209-9779-EB1E91B3C24E}" dt="2026-02-23T05:23:03.125" v="4"/>
        <pc:sldMkLst>
          <pc:docMk/>
          <pc:sldMk cId="0" sldId="258"/>
        </pc:sldMkLst>
      </pc:sldChg>
      <pc:sldChg chg="add del">
        <pc:chgData name="Panchatcharam Mariappan-00081" userId="258a9471-05c2-4f4d-9971-90cf053a56f4" providerId="ADAL" clId="{BC69B30E-0439-4209-9779-EB1E91B3C24E}" dt="2026-02-23T05:23:03.125" v="4"/>
        <pc:sldMkLst>
          <pc:docMk/>
          <pc:sldMk cId="0" sldId="259"/>
        </pc:sldMkLst>
      </pc:sldChg>
      <pc:sldChg chg="add del">
        <pc:chgData name="Panchatcharam Mariappan-00081" userId="258a9471-05c2-4f4d-9971-90cf053a56f4" providerId="ADAL" clId="{BC69B30E-0439-4209-9779-EB1E91B3C24E}" dt="2026-02-23T05:23:03.125" v="4"/>
        <pc:sldMkLst>
          <pc:docMk/>
          <pc:sldMk cId="0" sldId="260"/>
        </pc:sldMkLst>
      </pc:sldChg>
      <pc:sldChg chg="add del">
        <pc:chgData name="Panchatcharam Mariappan-00081" userId="258a9471-05c2-4f4d-9971-90cf053a56f4" providerId="ADAL" clId="{BC69B30E-0439-4209-9779-EB1E91B3C24E}" dt="2026-02-23T05:23:03.125" v="4"/>
        <pc:sldMkLst>
          <pc:docMk/>
          <pc:sldMk cId="0" sldId="261"/>
        </pc:sldMkLst>
      </pc:sldChg>
      <pc:sldChg chg="add del">
        <pc:chgData name="Panchatcharam Mariappan-00081" userId="258a9471-05c2-4f4d-9971-90cf053a56f4" providerId="ADAL" clId="{BC69B30E-0439-4209-9779-EB1E91B3C24E}" dt="2026-02-23T05:23:03.125" v="4"/>
        <pc:sldMkLst>
          <pc:docMk/>
          <pc:sldMk cId="0" sldId="262"/>
        </pc:sldMkLst>
      </pc:sldChg>
      <pc:sldChg chg="add del">
        <pc:chgData name="Panchatcharam Mariappan-00081" userId="258a9471-05c2-4f4d-9971-90cf053a56f4" providerId="ADAL" clId="{BC69B30E-0439-4209-9779-EB1E91B3C24E}" dt="2026-02-23T05:23:03.125" v="4"/>
        <pc:sldMkLst>
          <pc:docMk/>
          <pc:sldMk cId="0" sldId="265"/>
        </pc:sldMkLst>
      </pc:sldChg>
      <pc:sldChg chg="add del">
        <pc:chgData name="Panchatcharam Mariappan-00081" userId="258a9471-05c2-4f4d-9971-90cf053a56f4" providerId="ADAL" clId="{BC69B30E-0439-4209-9779-EB1E91B3C24E}" dt="2026-02-23T05:23:03.125" v="4"/>
        <pc:sldMkLst>
          <pc:docMk/>
          <pc:sldMk cId="0" sldId="268"/>
        </pc:sldMkLst>
      </pc:sldChg>
      <pc:sldChg chg="add del setBg">
        <pc:chgData name="Panchatcharam Mariappan-00081" userId="258a9471-05c2-4f4d-9971-90cf053a56f4" providerId="ADAL" clId="{BC69B30E-0439-4209-9779-EB1E91B3C24E}" dt="2026-02-23T05:23:03.125" v="4"/>
        <pc:sldMkLst>
          <pc:docMk/>
          <pc:sldMk cId="0" sldId="278"/>
        </pc:sldMkLst>
      </pc:sldChg>
      <pc:sldChg chg="add del">
        <pc:chgData name="Panchatcharam Mariappan-00081" userId="258a9471-05c2-4f4d-9971-90cf053a56f4" providerId="ADAL" clId="{BC69B30E-0439-4209-9779-EB1E91B3C24E}" dt="2026-02-23T05:23:03.125" v="4"/>
        <pc:sldMkLst>
          <pc:docMk/>
          <pc:sldMk cId="0" sldId="283"/>
        </pc:sldMkLst>
      </pc:sldChg>
      <pc:sldChg chg="add del">
        <pc:chgData name="Panchatcharam Mariappan-00081" userId="258a9471-05c2-4f4d-9971-90cf053a56f4" providerId="ADAL" clId="{BC69B30E-0439-4209-9779-EB1E91B3C24E}" dt="2026-02-23T05:23:03.125" v="4"/>
        <pc:sldMkLst>
          <pc:docMk/>
          <pc:sldMk cId="964958961" sldId="297"/>
        </pc:sldMkLst>
      </pc:sldChg>
      <pc:sldChg chg="add del">
        <pc:chgData name="Panchatcharam Mariappan-00081" userId="258a9471-05c2-4f4d-9971-90cf053a56f4" providerId="ADAL" clId="{BC69B30E-0439-4209-9779-EB1E91B3C24E}" dt="2026-02-23T05:23:03.125" v="4"/>
        <pc:sldMkLst>
          <pc:docMk/>
          <pc:sldMk cId="2426429673" sldId="298"/>
        </pc:sldMkLst>
      </pc:sldChg>
      <pc:sldChg chg="add del">
        <pc:chgData name="Panchatcharam Mariappan-00081" userId="258a9471-05c2-4f4d-9971-90cf053a56f4" providerId="ADAL" clId="{BC69B30E-0439-4209-9779-EB1E91B3C24E}" dt="2026-02-23T05:23:03.125" v="4"/>
        <pc:sldMkLst>
          <pc:docMk/>
          <pc:sldMk cId="1464716481" sldId="299"/>
        </pc:sldMkLst>
      </pc:sldChg>
      <pc:sldChg chg="add del">
        <pc:chgData name="Panchatcharam Mariappan-00081" userId="258a9471-05c2-4f4d-9971-90cf053a56f4" providerId="ADAL" clId="{BC69B30E-0439-4209-9779-EB1E91B3C24E}" dt="2026-02-23T05:23:03.125" v="4"/>
        <pc:sldMkLst>
          <pc:docMk/>
          <pc:sldMk cId="2079692040" sldId="300"/>
        </pc:sldMkLst>
      </pc:sldChg>
      <pc:sldChg chg="add del">
        <pc:chgData name="Panchatcharam Mariappan-00081" userId="258a9471-05c2-4f4d-9971-90cf053a56f4" providerId="ADAL" clId="{BC69B30E-0439-4209-9779-EB1E91B3C24E}" dt="2026-02-23T05:23:03.125" v="4"/>
        <pc:sldMkLst>
          <pc:docMk/>
          <pc:sldMk cId="3107029227" sldId="301"/>
        </pc:sldMkLst>
      </pc:sldChg>
      <pc:sldChg chg="add del">
        <pc:chgData name="Panchatcharam Mariappan-00081" userId="258a9471-05c2-4f4d-9971-90cf053a56f4" providerId="ADAL" clId="{BC69B30E-0439-4209-9779-EB1E91B3C24E}" dt="2026-02-23T05:23:03.125" v="4"/>
        <pc:sldMkLst>
          <pc:docMk/>
          <pc:sldMk cId="2482480104" sldId="302"/>
        </pc:sldMkLst>
      </pc:sldChg>
      <pc:sldChg chg="add del">
        <pc:chgData name="Panchatcharam Mariappan-00081" userId="258a9471-05c2-4f4d-9971-90cf053a56f4" providerId="ADAL" clId="{BC69B30E-0439-4209-9779-EB1E91B3C24E}" dt="2026-02-23T05:23:03.125" v="4"/>
        <pc:sldMkLst>
          <pc:docMk/>
          <pc:sldMk cId="3506670388" sldId="303"/>
        </pc:sldMkLst>
      </pc:sldChg>
      <pc:sldChg chg="add del">
        <pc:chgData name="Panchatcharam Mariappan-00081" userId="258a9471-05c2-4f4d-9971-90cf053a56f4" providerId="ADAL" clId="{BC69B30E-0439-4209-9779-EB1E91B3C24E}" dt="2026-02-23T05:23:03.125" v="4"/>
        <pc:sldMkLst>
          <pc:docMk/>
          <pc:sldMk cId="1896316386" sldId="304"/>
        </pc:sldMkLst>
      </pc:sldChg>
      <pc:sldChg chg="add del">
        <pc:chgData name="Panchatcharam Mariappan-00081" userId="258a9471-05c2-4f4d-9971-90cf053a56f4" providerId="ADAL" clId="{BC69B30E-0439-4209-9779-EB1E91B3C24E}" dt="2026-02-23T05:23:03.125" v="4"/>
        <pc:sldMkLst>
          <pc:docMk/>
          <pc:sldMk cId="2631759334" sldId="305"/>
        </pc:sldMkLst>
      </pc:sldChg>
      <pc:sldChg chg="add del">
        <pc:chgData name="Panchatcharam Mariappan-00081" userId="258a9471-05c2-4f4d-9971-90cf053a56f4" providerId="ADAL" clId="{BC69B30E-0439-4209-9779-EB1E91B3C24E}" dt="2026-02-23T05:23:03.125" v="4"/>
        <pc:sldMkLst>
          <pc:docMk/>
          <pc:sldMk cId="2561145558" sldId="306"/>
        </pc:sldMkLst>
      </pc:sldChg>
      <pc:sldChg chg="add del">
        <pc:chgData name="Panchatcharam Mariappan-00081" userId="258a9471-05c2-4f4d-9971-90cf053a56f4" providerId="ADAL" clId="{BC69B30E-0439-4209-9779-EB1E91B3C24E}" dt="2026-02-23T05:23:03.125" v="4"/>
        <pc:sldMkLst>
          <pc:docMk/>
          <pc:sldMk cId="1001285515" sldId="307"/>
        </pc:sldMkLst>
      </pc:sldChg>
      <pc:sldChg chg="add del">
        <pc:chgData name="Panchatcharam Mariappan-00081" userId="258a9471-05c2-4f4d-9971-90cf053a56f4" providerId="ADAL" clId="{BC69B30E-0439-4209-9779-EB1E91B3C24E}" dt="2026-02-23T05:23:03.125" v="4"/>
        <pc:sldMkLst>
          <pc:docMk/>
          <pc:sldMk cId="2524513079" sldId="308"/>
        </pc:sldMkLst>
      </pc:sldChg>
      <pc:sldChg chg="add del">
        <pc:chgData name="Panchatcharam Mariappan-00081" userId="258a9471-05c2-4f4d-9971-90cf053a56f4" providerId="ADAL" clId="{BC69B30E-0439-4209-9779-EB1E91B3C24E}" dt="2026-02-23T05:23:03.125" v="4"/>
        <pc:sldMkLst>
          <pc:docMk/>
          <pc:sldMk cId="3540550504" sldId="309"/>
        </pc:sldMkLst>
      </pc:sldChg>
      <pc:sldChg chg="add del">
        <pc:chgData name="Panchatcharam Mariappan-00081" userId="258a9471-05c2-4f4d-9971-90cf053a56f4" providerId="ADAL" clId="{BC69B30E-0439-4209-9779-EB1E91B3C24E}" dt="2026-02-23T05:23:03.125" v="4"/>
        <pc:sldMkLst>
          <pc:docMk/>
          <pc:sldMk cId="3504583762" sldId="310"/>
        </pc:sldMkLst>
      </pc:sldChg>
      <pc:sldChg chg="modSp add del mod">
        <pc:chgData name="Panchatcharam Mariappan-00081" userId="258a9471-05c2-4f4d-9971-90cf053a56f4" providerId="ADAL" clId="{BC69B30E-0439-4209-9779-EB1E91B3C24E}" dt="2026-02-23T05:23:03.125" v="4"/>
        <pc:sldMkLst>
          <pc:docMk/>
          <pc:sldMk cId="3423133475" sldId="311"/>
        </pc:sldMkLst>
        <pc:spChg chg="mod">
          <ac:chgData name="Panchatcharam Mariappan-00081" userId="258a9471-05c2-4f4d-9971-90cf053a56f4" providerId="ADAL" clId="{BC69B30E-0439-4209-9779-EB1E91B3C24E}" dt="2026-02-23T05:23:03.125" v="4"/>
          <ac:spMkLst>
            <pc:docMk/>
            <pc:sldMk cId="3423133475" sldId="311"/>
            <ac:spMk id="2" creationId="{D735F7F3-C1B5-4B60-A00A-4EB618DDFB5A}"/>
          </ac:spMkLst>
        </pc:spChg>
      </pc:sldChg>
      <pc:sldChg chg="add del">
        <pc:chgData name="Panchatcharam Mariappan-00081" userId="258a9471-05c2-4f4d-9971-90cf053a56f4" providerId="ADAL" clId="{BC69B30E-0439-4209-9779-EB1E91B3C24E}" dt="2026-02-23T05:23:03.125" v="4"/>
        <pc:sldMkLst>
          <pc:docMk/>
          <pc:sldMk cId="3878110242" sldId="312"/>
        </pc:sldMkLst>
      </pc:sldChg>
      <pc:sldChg chg="add del">
        <pc:chgData name="Panchatcharam Mariappan-00081" userId="258a9471-05c2-4f4d-9971-90cf053a56f4" providerId="ADAL" clId="{BC69B30E-0439-4209-9779-EB1E91B3C24E}" dt="2026-02-23T05:23:03.125" v="4"/>
        <pc:sldMkLst>
          <pc:docMk/>
          <pc:sldMk cId="1255316708" sldId="313"/>
        </pc:sldMkLst>
      </pc:sldChg>
      <pc:sldChg chg="add del">
        <pc:chgData name="Panchatcharam Mariappan-00081" userId="258a9471-05c2-4f4d-9971-90cf053a56f4" providerId="ADAL" clId="{BC69B30E-0439-4209-9779-EB1E91B3C24E}" dt="2026-02-23T05:23:03.125" v="4"/>
        <pc:sldMkLst>
          <pc:docMk/>
          <pc:sldMk cId="1233767157" sldId="314"/>
        </pc:sldMkLst>
      </pc:sldChg>
      <pc:sldChg chg="add del">
        <pc:chgData name="Panchatcharam Mariappan-00081" userId="258a9471-05c2-4f4d-9971-90cf053a56f4" providerId="ADAL" clId="{BC69B30E-0439-4209-9779-EB1E91B3C24E}" dt="2026-02-23T05:23:03.125" v="4"/>
        <pc:sldMkLst>
          <pc:docMk/>
          <pc:sldMk cId="446948810" sldId="315"/>
        </pc:sldMkLst>
      </pc:sldChg>
      <pc:sldChg chg="add del">
        <pc:chgData name="Panchatcharam Mariappan-00081" userId="258a9471-05c2-4f4d-9971-90cf053a56f4" providerId="ADAL" clId="{BC69B30E-0439-4209-9779-EB1E91B3C24E}" dt="2026-02-23T05:23:03.125" v="4"/>
        <pc:sldMkLst>
          <pc:docMk/>
          <pc:sldMk cId="3325739082" sldId="337"/>
        </pc:sldMkLst>
      </pc:sldChg>
      <pc:sldChg chg="add del">
        <pc:chgData name="Panchatcharam Mariappan-00081" userId="258a9471-05c2-4f4d-9971-90cf053a56f4" providerId="ADAL" clId="{BC69B30E-0439-4209-9779-EB1E91B3C24E}" dt="2026-02-23T05:23:03.125" v="4"/>
        <pc:sldMkLst>
          <pc:docMk/>
          <pc:sldMk cId="1995225787" sldId="338"/>
        </pc:sldMkLst>
      </pc:sldChg>
      <pc:sldChg chg="add del">
        <pc:chgData name="Panchatcharam Mariappan-00081" userId="258a9471-05c2-4f4d-9971-90cf053a56f4" providerId="ADAL" clId="{BC69B30E-0439-4209-9779-EB1E91B3C24E}" dt="2026-02-23T05:23:03.125" v="4"/>
        <pc:sldMkLst>
          <pc:docMk/>
          <pc:sldMk cId="2663264110" sldId="339"/>
        </pc:sldMkLst>
      </pc:sldChg>
      <pc:sldChg chg="add del">
        <pc:chgData name="Panchatcharam Mariappan-00081" userId="258a9471-05c2-4f4d-9971-90cf053a56f4" providerId="ADAL" clId="{BC69B30E-0439-4209-9779-EB1E91B3C24E}" dt="2026-02-23T05:23:03.125" v="4"/>
        <pc:sldMkLst>
          <pc:docMk/>
          <pc:sldMk cId="3462382155" sldId="340"/>
        </pc:sldMkLst>
      </pc:sldChg>
      <pc:sldChg chg="add del">
        <pc:chgData name="Panchatcharam Mariappan-00081" userId="258a9471-05c2-4f4d-9971-90cf053a56f4" providerId="ADAL" clId="{BC69B30E-0439-4209-9779-EB1E91B3C24E}" dt="2026-02-23T05:23:03.125" v="4"/>
        <pc:sldMkLst>
          <pc:docMk/>
          <pc:sldMk cId="1915074311" sldId="341"/>
        </pc:sldMkLst>
      </pc:sldChg>
      <pc:sldChg chg="add del">
        <pc:chgData name="Panchatcharam Mariappan-00081" userId="258a9471-05c2-4f4d-9971-90cf053a56f4" providerId="ADAL" clId="{BC69B30E-0439-4209-9779-EB1E91B3C24E}" dt="2026-02-23T05:23:03.125" v="4"/>
        <pc:sldMkLst>
          <pc:docMk/>
          <pc:sldMk cId="1828176737" sldId="342"/>
        </pc:sldMkLst>
      </pc:sldChg>
      <pc:sldChg chg="add del">
        <pc:chgData name="Panchatcharam Mariappan-00081" userId="258a9471-05c2-4f4d-9971-90cf053a56f4" providerId="ADAL" clId="{BC69B30E-0439-4209-9779-EB1E91B3C24E}" dt="2026-02-23T05:23:03.125" v="4"/>
        <pc:sldMkLst>
          <pc:docMk/>
          <pc:sldMk cId="899942904" sldId="343"/>
        </pc:sldMkLst>
      </pc:sldChg>
      <pc:sldChg chg="add del">
        <pc:chgData name="Panchatcharam Mariappan-00081" userId="258a9471-05c2-4f4d-9971-90cf053a56f4" providerId="ADAL" clId="{BC69B30E-0439-4209-9779-EB1E91B3C24E}" dt="2026-02-23T05:23:03.125" v="4"/>
        <pc:sldMkLst>
          <pc:docMk/>
          <pc:sldMk cId="1874079344" sldId="344"/>
        </pc:sldMkLst>
      </pc:sldChg>
      <pc:sldChg chg="add del">
        <pc:chgData name="Panchatcharam Mariappan-00081" userId="258a9471-05c2-4f4d-9971-90cf053a56f4" providerId="ADAL" clId="{BC69B30E-0439-4209-9779-EB1E91B3C24E}" dt="2026-02-23T05:23:03.125" v="4"/>
        <pc:sldMkLst>
          <pc:docMk/>
          <pc:sldMk cId="2488668197" sldId="345"/>
        </pc:sldMkLst>
      </pc:sldChg>
      <pc:sldChg chg="add del">
        <pc:chgData name="Panchatcharam Mariappan-00081" userId="258a9471-05c2-4f4d-9971-90cf053a56f4" providerId="ADAL" clId="{BC69B30E-0439-4209-9779-EB1E91B3C24E}" dt="2026-02-23T05:23:03.125" v="4"/>
        <pc:sldMkLst>
          <pc:docMk/>
          <pc:sldMk cId="453175493" sldId="346"/>
        </pc:sldMkLst>
      </pc:sldChg>
      <pc:sldChg chg="add del">
        <pc:chgData name="Panchatcharam Mariappan-00081" userId="258a9471-05c2-4f4d-9971-90cf053a56f4" providerId="ADAL" clId="{BC69B30E-0439-4209-9779-EB1E91B3C24E}" dt="2026-02-23T05:23:03.125" v="4"/>
        <pc:sldMkLst>
          <pc:docMk/>
          <pc:sldMk cId="228187804" sldId="347"/>
        </pc:sldMkLst>
      </pc:sldChg>
      <pc:sldChg chg="add del">
        <pc:chgData name="Panchatcharam Mariappan-00081" userId="258a9471-05c2-4f4d-9971-90cf053a56f4" providerId="ADAL" clId="{BC69B30E-0439-4209-9779-EB1E91B3C24E}" dt="2026-02-23T05:23:03.125" v="4"/>
        <pc:sldMkLst>
          <pc:docMk/>
          <pc:sldMk cId="314231291" sldId="348"/>
        </pc:sldMkLst>
      </pc:sldChg>
      <pc:sldChg chg="add del">
        <pc:chgData name="Panchatcharam Mariappan-00081" userId="258a9471-05c2-4f4d-9971-90cf053a56f4" providerId="ADAL" clId="{BC69B30E-0439-4209-9779-EB1E91B3C24E}" dt="2026-02-23T05:23:03.125" v="4"/>
        <pc:sldMkLst>
          <pc:docMk/>
          <pc:sldMk cId="1869027067" sldId="349"/>
        </pc:sldMkLst>
      </pc:sldChg>
      <pc:sldChg chg="add del">
        <pc:chgData name="Panchatcharam Mariappan-00081" userId="258a9471-05c2-4f4d-9971-90cf053a56f4" providerId="ADAL" clId="{BC69B30E-0439-4209-9779-EB1E91B3C24E}" dt="2026-02-23T05:23:03.125" v="4"/>
        <pc:sldMkLst>
          <pc:docMk/>
          <pc:sldMk cId="825762641" sldId="351"/>
        </pc:sldMkLst>
      </pc:sldChg>
      <pc:sldChg chg="add del">
        <pc:chgData name="Panchatcharam Mariappan-00081" userId="258a9471-05c2-4f4d-9971-90cf053a56f4" providerId="ADAL" clId="{BC69B30E-0439-4209-9779-EB1E91B3C24E}" dt="2026-02-23T05:23:03.125" v="4"/>
        <pc:sldMkLst>
          <pc:docMk/>
          <pc:sldMk cId="3023405160" sldId="352"/>
        </pc:sldMkLst>
      </pc:sldChg>
      <pc:sldChg chg="add del">
        <pc:chgData name="Panchatcharam Mariappan-00081" userId="258a9471-05c2-4f4d-9971-90cf053a56f4" providerId="ADAL" clId="{BC69B30E-0439-4209-9779-EB1E91B3C24E}" dt="2026-02-23T05:23:03.125" v="4"/>
        <pc:sldMkLst>
          <pc:docMk/>
          <pc:sldMk cId="471134083" sldId="353"/>
        </pc:sldMkLst>
      </pc:sldChg>
      <pc:sldChg chg="add del">
        <pc:chgData name="Panchatcharam Mariappan-00081" userId="258a9471-05c2-4f4d-9971-90cf053a56f4" providerId="ADAL" clId="{BC69B30E-0439-4209-9779-EB1E91B3C24E}" dt="2026-02-23T05:23:03.125" v="4"/>
        <pc:sldMkLst>
          <pc:docMk/>
          <pc:sldMk cId="4181511680" sldId="354"/>
        </pc:sldMkLst>
      </pc:sldChg>
      <pc:sldChg chg="add del">
        <pc:chgData name="Panchatcharam Mariappan-00081" userId="258a9471-05c2-4f4d-9971-90cf053a56f4" providerId="ADAL" clId="{BC69B30E-0439-4209-9779-EB1E91B3C24E}" dt="2026-02-23T05:23:03.125" v="4"/>
        <pc:sldMkLst>
          <pc:docMk/>
          <pc:sldMk cId="2355458795" sldId="355"/>
        </pc:sldMkLst>
      </pc:sldChg>
      <pc:sldChg chg="add del">
        <pc:chgData name="Panchatcharam Mariappan-00081" userId="258a9471-05c2-4f4d-9971-90cf053a56f4" providerId="ADAL" clId="{BC69B30E-0439-4209-9779-EB1E91B3C24E}" dt="2026-02-23T05:23:03.125" v="4"/>
        <pc:sldMkLst>
          <pc:docMk/>
          <pc:sldMk cId="1182653286" sldId="356"/>
        </pc:sldMkLst>
      </pc:sldChg>
      <pc:sldChg chg="add del">
        <pc:chgData name="Panchatcharam Mariappan-00081" userId="258a9471-05c2-4f4d-9971-90cf053a56f4" providerId="ADAL" clId="{BC69B30E-0439-4209-9779-EB1E91B3C24E}" dt="2026-02-23T05:23:03.125" v="4"/>
        <pc:sldMkLst>
          <pc:docMk/>
          <pc:sldMk cId="2463472868" sldId="357"/>
        </pc:sldMkLst>
      </pc:sldChg>
      <pc:sldChg chg="add del">
        <pc:chgData name="Panchatcharam Mariappan-00081" userId="258a9471-05c2-4f4d-9971-90cf053a56f4" providerId="ADAL" clId="{BC69B30E-0439-4209-9779-EB1E91B3C24E}" dt="2026-02-23T05:23:03.125" v="4"/>
        <pc:sldMkLst>
          <pc:docMk/>
          <pc:sldMk cId="2070221920" sldId="358"/>
        </pc:sldMkLst>
      </pc:sldChg>
      <pc:sldChg chg="add del">
        <pc:chgData name="Panchatcharam Mariappan-00081" userId="258a9471-05c2-4f4d-9971-90cf053a56f4" providerId="ADAL" clId="{BC69B30E-0439-4209-9779-EB1E91B3C24E}" dt="2026-02-23T05:23:03.125" v="4"/>
        <pc:sldMkLst>
          <pc:docMk/>
          <pc:sldMk cId="1441075609" sldId="359"/>
        </pc:sldMkLst>
      </pc:sldChg>
      <pc:sldChg chg="add del">
        <pc:chgData name="Panchatcharam Mariappan-00081" userId="258a9471-05c2-4f4d-9971-90cf053a56f4" providerId="ADAL" clId="{BC69B30E-0439-4209-9779-EB1E91B3C24E}" dt="2026-02-23T05:23:03.125" v="4"/>
        <pc:sldMkLst>
          <pc:docMk/>
          <pc:sldMk cId="3300128724" sldId="360"/>
        </pc:sldMkLst>
      </pc:sldChg>
      <pc:sldChg chg="add del">
        <pc:chgData name="Panchatcharam Mariappan-00081" userId="258a9471-05c2-4f4d-9971-90cf053a56f4" providerId="ADAL" clId="{BC69B30E-0439-4209-9779-EB1E91B3C24E}" dt="2026-02-23T05:23:03.125" v="4"/>
        <pc:sldMkLst>
          <pc:docMk/>
          <pc:sldMk cId="2823628882" sldId="361"/>
        </pc:sldMkLst>
      </pc:sldChg>
      <pc:sldChg chg="add del">
        <pc:chgData name="Panchatcharam Mariappan-00081" userId="258a9471-05c2-4f4d-9971-90cf053a56f4" providerId="ADAL" clId="{BC69B30E-0439-4209-9779-EB1E91B3C24E}" dt="2026-02-23T05:23:03.125" v="4"/>
        <pc:sldMkLst>
          <pc:docMk/>
          <pc:sldMk cId="2398827808" sldId="362"/>
        </pc:sldMkLst>
      </pc:sldChg>
      <pc:sldChg chg="add del">
        <pc:chgData name="Panchatcharam Mariappan-00081" userId="258a9471-05c2-4f4d-9971-90cf053a56f4" providerId="ADAL" clId="{BC69B30E-0439-4209-9779-EB1E91B3C24E}" dt="2026-02-23T05:23:03.125" v="4"/>
        <pc:sldMkLst>
          <pc:docMk/>
          <pc:sldMk cId="866866125" sldId="363"/>
        </pc:sldMkLst>
      </pc:sldChg>
      <pc:sldChg chg="add del">
        <pc:chgData name="Panchatcharam Mariappan-00081" userId="258a9471-05c2-4f4d-9971-90cf053a56f4" providerId="ADAL" clId="{BC69B30E-0439-4209-9779-EB1E91B3C24E}" dt="2026-02-23T05:23:03.125" v="4"/>
        <pc:sldMkLst>
          <pc:docMk/>
          <pc:sldMk cId="286301641" sldId="364"/>
        </pc:sldMkLst>
      </pc:sldChg>
      <pc:sldChg chg="add del">
        <pc:chgData name="Panchatcharam Mariappan-00081" userId="258a9471-05c2-4f4d-9971-90cf053a56f4" providerId="ADAL" clId="{BC69B30E-0439-4209-9779-EB1E91B3C24E}" dt="2026-02-23T05:23:03.125" v="4"/>
        <pc:sldMkLst>
          <pc:docMk/>
          <pc:sldMk cId="2043973984" sldId="365"/>
        </pc:sldMkLst>
      </pc:sldChg>
      <pc:sldChg chg="add del">
        <pc:chgData name="Panchatcharam Mariappan-00081" userId="258a9471-05c2-4f4d-9971-90cf053a56f4" providerId="ADAL" clId="{BC69B30E-0439-4209-9779-EB1E91B3C24E}" dt="2026-02-23T05:23:03.125" v="4"/>
        <pc:sldMkLst>
          <pc:docMk/>
          <pc:sldMk cId="4191029290" sldId="366"/>
        </pc:sldMkLst>
      </pc:sldChg>
      <pc:sldChg chg="add del">
        <pc:chgData name="Panchatcharam Mariappan-00081" userId="258a9471-05c2-4f4d-9971-90cf053a56f4" providerId="ADAL" clId="{BC69B30E-0439-4209-9779-EB1E91B3C24E}" dt="2026-02-23T05:23:03.125" v="4"/>
        <pc:sldMkLst>
          <pc:docMk/>
          <pc:sldMk cId="419211991" sldId="367"/>
        </pc:sldMkLst>
      </pc:sldChg>
      <pc:sldChg chg="add del">
        <pc:chgData name="Panchatcharam Mariappan-00081" userId="258a9471-05c2-4f4d-9971-90cf053a56f4" providerId="ADAL" clId="{BC69B30E-0439-4209-9779-EB1E91B3C24E}" dt="2026-02-23T05:23:03.125" v="4"/>
        <pc:sldMkLst>
          <pc:docMk/>
          <pc:sldMk cId="2224686179" sldId="368"/>
        </pc:sldMkLst>
      </pc:sldChg>
      <pc:sldChg chg="add del">
        <pc:chgData name="Panchatcharam Mariappan-00081" userId="258a9471-05c2-4f4d-9971-90cf053a56f4" providerId="ADAL" clId="{BC69B30E-0439-4209-9779-EB1E91B3C24E}" dt="2026-02-23T05:23:03.125" v="4"/>
        <pc:sldMkLst>
          <pc:docMk/>
          <pc:sldMk cId="3238598227" sldId="369"/>
        </pc:sldMkLst>
      </pc:sldChg>
      <pc:sldChg chg="add del">
        <pc:chgData name="Panchatcharam Mariappan-00081" userId="258a9471-05c2-4f4d-9971-90cf053a56f4" providerId="ADAL" clId="{BC69B30E-0439-4209-9779-EB1E91B3C24E}" dt="2026-02-23T05:23:03.125" v="4"/>
        <pc:sldMkLst>
          <pc:docMk/>
          <pc:sldMk cId="991523561" sldId="370"/>
        </pc:sldMkLst>
      </pc:sldChg>
      <pc:sldChg chg="add del">
        <pc:chgData name="Panchatcharam Mariappan-00081" userId="258a9471-05c2-4f4d-9971-90cf053a56f4" providerId="ADAL" clId="{BC69B30E-0439-4209-9779-EB1E91B3C24E}" dt="2026-02-23T05:23:03.125" v="4"/>
        <pc:sldMkLst>
          <pc:docMk/>
          <pc:sldMk cId="1600716190" sldId="371"/>
        </pc:sldMkLst>
      </pc:sldChg>
      <pc:sldChg chg="add del">
        <pc:chgData name="Panchatcharam Mariappan-00081" userId="258a9471-05c2-4f4d-9971-90cf053a56f4" providerId="ADAL" clId="{BC69B30E-0439-4209-9779-EB1E91B3C24E}" dt="2026-02-23T05:23:03.125" v="4"/>
        <pc:sldMkLst>
          <pc:docMk/>
          <pc:sldMk cId="4130918769" sldId="372"/>
        </pc:sldMkLst>
      </pc:sldChg>
      <pc:sldChg chg="add del">
        <pc:chgData name="Panchatcharam Mariappan-00081" userId="258a9471-05c2-4f4d-9971-90cf053a56f4" providerId="ADAL" clId="{BC69B30E-0439-4209-9779-EB1E91B3C24E}" dt="2026-02-23T05:23:03.125" v="4"/>
        <pc:sldMkLst>
          <pc:docMk/>
          <pc:sldMk cId="2023197363" sldId="374"/>
        </pc:sldMkLst>
      </pc:sldChg>
      <pc:sldChg chg="add del">
        <pc:chgData name="Panchatcharam Mariappan-00081" userId="258a9471-05c2-4f4d-9971-90cf053a56f4" providerId="ADAL" clId="{BC69B30E-0439-4209-9779-EB1E91B3C24E}" dt="2026-02-23T05:23:03.125" v="4"/>
        <pc:sldMkLst>
          <pc:docMk/>
          <pc:sldMk cId="3393686047" sldId="375"/>
        </pc:sldMkLst>
      </pc:sldChg>
      <pc:sldChg chg="add del">
        <pc:chgData name="Panchatcharam Mariappan-00081" userId="258a9471-05c2-4f4d-9971-90cf053a56f4" providerId="ADAL" clId="{BC69B30E-0439-4209-9779-EB1E91B3C24E}" dt="2026-02-23T05:23:03.125" v="4"/>
        <pc:sldMkLst>
          <pc:docMk/>
          <pc:sldMk cId="4120966718" sldId="376"/>
        </pc:sldMkLst>
      </pc:sldChg>
      <pc:sldChg chg="add del">
        <pc:chgData name="Panchatcharam Mariappan-00081" userId="258a9471-05c2-4f4d-9971-90cf053a56f4" providerId="ADAL" clId="{BC69B30E-0439-4209-9779-EB1E91B3C24E}" dt="2026-02-23T05:23:03.125" v="4"/>
        <pc:sldMkLst>
          <pc:docMk/>
          <pc:sldMk cId="3334297042" sldId="377"/>
        </pc:sldMkLst>
      </pc:sldChg>
      <pc:sldChg chg="add del">
        <pc:chgData name="Panchatcharam Mariappan-00081" userId="258a9471-05c2-4f4d-9971-90cf053a56f4" providerId="ADAL" clId="{BC69B30E-0439-4209-9779-EB1E91B3C24E}" dt="2026-02-23T05:23:03.125" v="4"/>
        <pc:sldMkLst>
          <pc:docMk/>
          <pc:sldMk cId="4030335422" sldId="378"/>
        </pc:sldMkLst>
      </pc:sldChg>
      <pc:sldChg chg="add del">
        <pc:chgData name="Panchatcharam Mariappan-00081" userId="258a9471-05c2-4f4d-9971-90cf053a56f4" providerId="ADAL" clId="{BC69B30E-0439-4209-9779-EB1E91B3C24E}" dt="2026-02-23T05:23:03.125" v="4"/>
        <pc:sldMkLst>
          <pc:docMk/>
          <pc:sldMk cId="3536909184" sldId="379"/>
        </pc:sldMkLst>
      </pc:sldChg>
      <pc:sldChg chg="add del">
        <pc:chgData name="Panchatcharam Mariappan-00081" userId="258a9471-05c2-4f4d-9971-90cf053a56f4" providerId="ADAL" clId="{BC69B30E-0439-4209-9779-EB1E91B3C24E}" dt="2026-02-23T05:23:03.125" v="4"/>
        <pc:sldMkLst>
          <pc:docMk/>
          <pc:sldMk cId="1794659100" sldId="380"/>
        </pc:sldMkLst>
      </pc:sldChg>
      <pc:sldChg chg="add del">
        <pc:chgData name="Panchatcharam Mariappan-00081" userId="258a9471-05c2-4f4d-9971-90cf053a56f4" providerId="ADAL" clId="{BC69B30E-0439-4209-9779-EB1E91B3C24E}" dt="2026-02-23T05:23:03.125" v="4"/>
        <pc:sldMkLst>
          <pc:docMk/>
          <pc:sldMk cId="1544449206" sldId="381"/>
        </pc:sldMkLst>
      </pc:sldChg>
      <pc:sldChg chg="add del">
        <pc:chgData name="Panchatcharam Mariappan-00081" userId="258a9471-05c2-4f4d-9971-90cf053a56f4" providerId="ADAL" clId="{BC69B30E-0439-4209-9779-EB1E91B3C24E}" dt="2026-02-23T05:23:03.125" v="4"/>
        <pc:sldMkLst>
          <pc:docMk/>
          <pc:sldMk cId="2944985493" sldId="382"/>
        </pc:sldMkLst>
      </pc:sldChg>
      <pc:sldChg chg="add del">
        <pc:chgData name="Panchatcharam Mariappan-00081" userId="258a9471-05c2-4f4d-9971-90cf053a56f4" providerId="ADAL" clId="{BC69B30E-0439-4209-9779-EB1E91B3C24E}" dt="2026-02-23T05:23:03.125" v="4"/>
        <pc:sldMkLst>
          <pc:docMk/>
          <pc:sldMk cId="2192422772" sldId="383"/>
        </pc:sldMkLst>
      </pc:sldChg>
      <pc:sldChg chg="add del">
        <pc:chgData name="Panchatcharam Mariappan-00081" userId="258a9471-05c2-4f4d-9971-90cf053a56f4" providerId="ADAL" clId="{BC69B30E-0439-4209-9779-EB1E91B3C24E}" dt="2026-02-23T05:23:03.125" v="4"/>
        <pc:sldMkLst>
          <pc:docMk/>
          <pc:sldMk cId="3439572503" sldId="384"/>
        </pc:sldMkLst>
      </pc:sldChg>
      <pc:sldChg chg="add del">
        <pc:chgData name="Panchatcharam Mariappan-00081" userId="258a9471-05c2-4f4d-9971-90cf053a56f4" providerId="ADAL" clId="{BC69B30E-0439-4209-9779-EB1E91B3C24E}" dt="2026-02-23T05:23:03.125" v="4"/>
        <pc:sldMkLst>
          <pc:docMk/>
          <pc:sldMk cId="212750839" sldId="385"/>
        </pc:sldMkLst>
      </pc:sldChg>
      <pc:sldChg chg="add del">
        <pc:chgData name="Panchatcharam Mariappan-00081" userId="258a9471-05c2-4f4d-9971-90cf053a56f4" providerId="ADAL" clId="{BC69B30E-0439-4209-9779-EB1E91B3C24E}" dt="2026-02-23T05:23:03.125" v="4"/>
        <pc:sldMkLst>
          <pc:docMk/>
          <pc:sldMk cId="454678876" sldId="386"/>
        </pc:sldMkLst>
      </pc:sldChg>
      <pc:sldChg chg="add del">
        <pc:chgData name="Panchatcharam Mariappan-00081" userId="258a9471-05c2-4f4d-9971-90cf053a56f4" providerId="ADAL" clId="{BC69B30E-0439-4209-9779-EB1E91B3C24E}" dt="2026-02-23T05:23:03.125" v="4"/>
        <pc:sldMkLst>
          <pc:docMk/>
          <pc:sldMk cId="926574852" sldId="387"/>
        </pc:sldMkLst>
      </pc:sldChg>
      <pc:sldChg chg="add del">
        <pc:chgData name="Panchatcharam Mariappan-00081" userId="258a9471-05c2-4f4d-9971-90cf053a56f4" providerId="ADAL" clId="{BC69B30E-0439-4209-9779-EB1E91B3C24E}" dt="2026-02-23T05:23:03.125" v="4"/>
        <pc:sldMkLst>
          <pc:docMk/>
          <pc:sldMk cId="1924321946" sldId="388"/>
        </pc:sldMkLst>
      </pc:sldChg>
      <pc:sldChg chg="add del">
        <pc:chgData name="Panchatcharam Mariappan-00081" userId="258a9471-05c2-4f4d-9971-90cf053a56f4" providerId="ADAL" clId="{BC69B30E-0439-4209-9779-EB1E91B3C24E}" dt="2026-02-23T05:23:03.125" v="4"/>
        <pc:sldMkLst>
          <pc:docMk/>
          <pc:sldMk cId="2170556905" sldId="389"/>
        </pc:sldMkLst>
      </pc:sldChg>
      <pc:sldChg chg="add del">
        <pc:chgData name="Panchatcharam Mariappan-00081" userId="258a9471-05c2-4f4d-9971-90cf053a56f4" providerId="ADAL" clId="{BC69B30E-0439-4209-9779-EB1E91B3C24E}" dt="2026-02-23T05:23:03.125" v="4"/>
        <pc:sldMkLst>
          <pc:docMk/>
          <pc:sldMk cId="1788895428" sldId="390"/>
        </pc:sldMkLst>
      </pc:sldChg>
      <pc:sldChg chg="add del">
        <pc:chgData name="Panchatcharam Mariappan-00081" userId="258a9471-05c2-4f4d-9971-90cf053a56f4" providerId="ADAL" clId="{BC69B30E-0439-4209-9779-EB1E91B3C24E}" dt="2026-02-23T05:23:03.125" v="4"/>
        <pc:sldMkLst>
          <pc:docMk/>
          <pc:sldMk cId="1747273661" sldId="391"/>
        </pc:sldMkLst>
      </pc:sldChg>
      <pc:sldChg chg="add del">
        <pc:chgData name="Panchatcharam Mariappan-00081" userId="258a9471-05c2-4f4d-9971-90cf053a56f4" providerId="ADAL" clId="{BC69B30E-0439-4209-9779-EB1E91B3C24E}" dt="2026-02-23T05:23:03.125" v="4"/>
        <pc:sldMkLst>
          <pc:docMk/>
          <pc:sldMk cId="2304447288" sldId="392"/>
        </pc:sldMkLst>
      </pc:sldChg>
      <pc:sldChg chg="add del">
        <pc:chgData name="Panchatcharam Mariappan-00081" userId="258a9471-05c2-4f4d-9971-90cf053a56f4" providerId="ADAL" clId="{BC69B30E-0439-4209-9779-EB1E91B3C24E}" dt="2026-02-23T05:23:03.125" v="4"/>
        <pc:sldMkLst>
          <pc:docMk/>
          <pc:sldMk cId="274333084" sldId="393"/>
        </pc:sldMkLst>
      </pc:sldChg>
      <pc:sldChg chg="add del">
        <pc:chgData name="Panchatcharam Mariappan-00081" userId="258a9471-05c2-4f4d-9971-90cf053a56f4" providerId="ADAL" clId="{BC69B30E-0439-4209-9779-EB1E91B3C24E}" dt="2026-02-23T05:23:03.125" v="4"/>
        <pc:sldMkLst>
          <pc:docMk/>
          <pc:sldMk cId="2540250773" sldId="394"/>
        </pc:sldMkLst>
      </pc:sldChg>
      <pc:sldChg chg="add del">
        <pc:chgData name="Panchatcharam Mariappan-00081" userId="258a9471-05c2-4f4d-9971-90cf053a56f4" providerId="ADAL" clId="{BC69B30E-0439-4209-9779-EB1E91B3C24E}" dt="2026-02-23T05:23:03.125" v="4"/>
        <pc:sldMkLst>
          <pc:docMk/>
          <pc:sldMk cId="4065557032" sldId="395"/>
        </pc:sldMkLst>
      </pc:sldChg>
      <pc:sldChg chg="add del">
        <pc:chgData name="Panchatcharam Mariappan-00081" userId="258a9471-05c2-4f4d-9971-90cf053a56f4" providerId="ADAL" clId="{BC69B30E-0439-4209-9779-EB1E91B3C24E}" dt="2026-02-23T05:23:03.125" v="4"/>
        <pc:sldMkLst>
          <pc:docMk/>
          <pc:sldMk cId="3540948650" sldId="396"/>
        </pc:sldMkLst>
      </pc:sldChg>
      <pc:sldChg chg="add del">
        <pc:chgData name="Panchatcharam Mariappan-00081" userId="258a9471-05c2-4f4d-9971-90cf053a56f4" providerId="ADAL" clId="{BC69B30E-0439-4209-9779-EB1E91B3C24E}" dt="2026-02-23T05:23:03.125" v="4"/>
        <pc:sldMkLst>
          <pc:docMk/>
          <pc:sldMk cId="272792800" sldId="397"/>
        </pc:sldMkLst>
      </pc:sldChg>
      <pc:sldChg chg="add">
        <pc:chgData name="Panchatcharam Mariappan-00081" userId="258a9471-05c2-4f4d-9971-90cf053a56f4" providerId="ADAL" clId="{BC69B30E-0439-4209-9779-EB1E91B3C24E}" dt="2026-02-23T06:26:23.181" v="769"/>
        <pc:sldMkLst>
          <pc:docMk/>
          <pc:sldMk cId="2226127165" sldId="398"/>
        </pc:sldMkLst>
      </pc:sldChg>
      <pc:sldChg chg="add del">
        <pc:chgData name="Panchatcharam Mariappan-00081" userId="258a9471-05c2-4f4d-9971-90cf053a56f4" providerId="ADAL" clId="{BC69B30E-0439-4209-9779-EB1E91B3C24E}" dt="2026-02-23T05:23:03.125" v="4"/>
        <pc:sldMkLst>
          <pc:docMk/>
          <pc:sldMk cId="3000876291" sldId="398"/>
        </pc:sldMkLst>
      </pc:sldChg>
      <pc:sldChg chg="add del">
        <pc:chgData name="Panchatcharam Mariappan-00081" userId="258a9471-05c2-4f4d-9971-90cf053a56f4" providerId="ADAL" clId="{BC69B30E-0439-4209-9779-EB1E91B3C24E}" dt="2026-02-23T05:23:03.125" v="4"/>
        <pc:sldMkLst>
          <pc:docMk/>
          <pc:sldMk cId="1681124185" sldId="401"/>
        </pc:sldMkLst>
      </pc:sldChg>
      <pc:sldChg chg="add">
        <pc:chgData name="Panchatcharam Mariappan-00081" userId="258a9471-05c2-4f4d-9971-90cf053a56f4" providerId="ADAL" clId="{BC69B30E-0439-4209-9779-EB1E91B3C24E}" dt="2026-02-23T05:30:22.417" v="37"/>
        <pc:sldMkLst>
          <pc:docMk/>
          <pc:sldMk cId="2342820083" sldId="401"/>
        </pc:sldMkLst>
      </pc:sldChg>
      <pc:sldChg chg="add">
        <pc:chgData name="Panchatcharam Mariappan-00081" userId="258a9471-05c2-4f4d-9971-90cf053a56f4" providerId="ADAL" clId="{BC69B30E-0439-4209-9779-EB1E91B3C24E}" dt="2026-02-23T05:30:22.417" v="37"/>
        <pc:sldMkLst>
          <pc:docMk/>
          <pc:sldMk cId="547527019" sldId="402"/>
        </pc:sldMkLst>
      </pc:sldChg>
      <pc:sldChg chg="add del">
        <pc:chgData name="Panchatcharam Mariappan-00081" userId="258a9471-05c2-4f4d-9971-90cf053a56f4" providerId="ADAL" clId="{BC69B30E-0439-4209-9779-EB1E91B3C24E}" dt="2026-02-23T05:23:03.125" v="4"/>
        <pc:sldMkLst>
          <pc:docMk/>
          <pc:sldMk cId="1722949673" sldId="402"/>
        </pc:sldMkLst>
      </pc:sldChg>
      <pc:sldChg chg="add del">
        <pc:chgData name="Panchatcharam Mariappan-00081" userId="258a9471-05c2-4f4d-9971-90cf053a56f4" providerId="ADAL" clId="{BC69B30E-0439-4209-9779-EB1E91B3C24E}" dt="2026-02-23T05:23:03.125" v="4"/>
        <pc:sldMkLst>
          <pc:docMk/>
          <pc:sldMk cId="2243940659" sldId="403"/>
        </pc:sldMkLst>
      </pc:sldChg>
      <pc:sldChg chg="add del">
        <pc:chgData name="Panchatcharam Mariappan-00081" userId="258a9471-05c2-4f4d-9971-90cf053a56f4" providerId="ADAL" clId="{BC69B30E-0439-4209-9779-EB1E91B3C24E}" dt="2026-02-23T05:23:03.125" v="4"/>
        <pc:sldMkLst>
          <pc:docMk/>
          <pc:sldMk cId="4012435469" sldId="405"/>
        </pc:sldMkLst>
      </pc:sldChg>
      <pc:sldChg chg="add del">
        <pc:chgData name="Panchatcharam Mariappan-00081" userId="258a9471-05c2-4f4d-9971-90cf053a56f4" providerId="ADAL" clId="{BC69B30E-0439-4209-9779-EB1E91B3C24E}" dt="2026-02-23T05:23:03.125" v="4"/>
        <pc:sldMkLst>
          <pc:docMk/>
          <pc:sldMk cId="554195914" sldId="406"/>
        </pc:sldMkLst>
      </pc:sldChg>
      <pc:sldChg chg="add del">
        <pc:chgData name="Panchatcharam Mariappan-00081" userId="258a9471-05c2-4f4d-9971-90cf053a56f4" providerId="ADAL" clId="{BC69B30E-0439-4209-9779-EB1E91B3C24E}" dt="2026-02-23T05:23:03.125" v="4"/>
        <pc:sldMkLst>
          <pc:docMk/>
          <pc:sldMk cId="2261801623" sldId="407"/>
        </pc:sldMkLst>
      </pc:sldChg>
      <pc:sldChg chg="add del">
        <pc:chgData name="Panchatcharam Mariappan-00081" userId="258a9471-05c2-4f4d-9971-90cf053a56f4" providerId="ADAL" clId="{BC69B30E-0439-4209-9779-EB1E91B3C24E}" dt="2026-02-23T05:23:03.125" v="4"/>
        <pc:sldMkLst>
          <pc:docMk/>
          <pc:sldMk cId="3258159022" sldId="408"/>
        </pc:sldMkLst>
      </pc:sldChg>
      <pc:sldChg chg="add del">
        <pc:chgData name="Panchatcharam Mariappan-00081" userId="258a9471-05c2-4f4d-9971-90cf053a56f4" providerId="ADAL" clId="{BC69B30E-0439-4209-9779-EB1E91B3C24E}" dt="2026-02-23T05:23:03.125" v="4"/>
        <pc:sldMkLst>
          <pc:docMk/>
          <pc:sldMk cId="4001839363" sldId="409"/>
        </pc:sldMkLst>
      </pc:sldChg>
      <pc:sldChg chg="add del">
        <pc:chgData name="Panchatcharam Mariappan-00081" userId="258a9471-05c2-4f4d-9971-90cf053a56f4" providerId="ADAL" clId="{BC69B30E-0439-4209-9779-EB1E91B3C24E}" dt="2026-02-23T05:23:03.125" v="4"/>
        <pc:sldMkLst>
          <pc:docMk/>
          <pc:sldMk cId="1909812763" sldId="410"/>
        </pc:sldMkLst>
      </pc:sldChg>
      <pc:sldChg chg="add del">
        <pc:chgData name="Panchatcharam Mariappan-00081" userId="258a9471-05c2-4f4d-9971-90cf053a56f4" providerId="ADAL" clId="{BC69B30E-0439-4209-9779-EB1E91B3C24E}" dt="2026-02-23T05:23:03.125" v="4"/>
        <pc:sldMkLst>
          <pc:docMk/>
          <pc:sldMk cId="229930854" sldId="411"/>
        </pc:sldMkLst>
      </pc:sldChg>
      <pc:sldChg chg="add del">
        <pc:chgData name="Panchatcharam Mariappan-00081" userId="258a9471-05c2-4f4d-9971-90cf053a56f4" providerId="ADAL" clId="{BC69B30E-0439-4209-9779-EB1E91B3C24E}" dt="2026-02-23T05:23:03.125" v="4"/>
        <pc:sldMkLst>
          <pc:docMk/>
          <pc:sldMk cId="3534917337" sldId="412"/>
        </pc:sldMkLst>
      </pc:sldChg>
      <pc:sldChg chg="del">
        <pc:chgData name="Panchatcharam Mariappan-00081" userId="258a9471-05c2-4f4d-9971-90cf053a56f4" providerId="ADAL" clId="{BC69B30E-0439-4209-9779-EB1E91B3C24E}" dt="2026-02-23T05:24:06.482" v="11" actId="47"/>
        <pc:sldMkLst>
          <pc:docMk/>
          <pc:sldMk cId="311364535" sldId="419"/>
        </pc:sldMkLst>
      </pc:sldChg>
      <pc:sldChg chg="del">
        <pc:chgData name="Panchatcharam Mariappan-00081" userId="258a9471-05c2-4f4d-9971-90cf053a56f4" providerId="ADAL" clId="{BC69B30E-0439-4209-9779-EB1E91B3C24E}" dt="2026-02-23T05:23:28.316" v="5" actId="47"/>
        <pc:sldMkLst>
          <pc:docMk/>
          <pc:sldMk cId="881506729" sldId="425"/>
        </pc:sldMkLst>
      </pc:sldChg>
      <pc:sldChg chg="del">
        <pc:chgData name="Panchatcharam Mariappan-00081" userId="258a9471-05c2-4f4d-9971-90cf053a56f4" providerId="ADAL" clId="{BC69B30E-0439-4209-9779-EB1E91B3C24E}" dt="2026-02-23T05:23:28.316" v="5" actId="47"/>
        <pc:sldMkLst>
          <pc:docMk/>
          <pc:sldMk cId="1701118965" sldId="426"/>
        </pc:sldMkLst>
      </pc:sldChg>
      <pc:sldChg chg="del">
        <pc:chgData name="Panchatcharam Mariappan-00081" userId="258a9471-05c2-4f4d-9971-90cf053a56f4" providerId="ADAL" clId="{BC69B30E-0439-4209-9779-EB1E91B3C24E}" dt="2026-02-23T05:23:28.316" v="5" actId="47"/>
        <pc:sldMkLst>
          <pc:docMk/>
          <pc:sldMk cId="3845078935" sldId="427"/>
        </pc:sldMkLst>
      </pc:sldChg>
      <pc:sldChg chg="del">
        <pc:chgData name="Panchatcharam Mariappan-00081" userId="258a9471-05c2-4f4d-9971-90cf053a56f4" providerId="ADAL" clId="{BC69B30E-0439-4209-9779-EB1E91B3C24E}" dt="2026-02-23T05:23:28.316" v="5" actId="47"/>
        <pc:sldMkLst>
          <pc:docMk/>
          <pc:sldMk cId="2479884195" sldId="428"/>
        </pc:sldMkLst>
      </pc:sldChg>
      <pc:sldChg chg="add del">
        <pc:chgData name="Panchatcharam Mariappan-00081" userId="258a9471-05c2-4f4d-9971-90cf053a56f4" providerId="ADAL" clId="{BC69B30E-0439-4209-9779-EB1E91B3C24E}" dt="2026-02-23T05:23:36.164" v="8" actId="47"/>
        <pc:sldMkLst>
          <pc:docMk/>
          <pc:sldMk cId="3050458137" sldId="429"/>
        </pc:sldMkLst>
      </pc:sldChg>
      <pc:sldChg chg="add del">
        <pc:chgData name="Panchatcharam Mariappan-00081" userId="258a9471-05c2-4f4d-9971-90cf053a56f4" providerId="ADAL" clId="{BC69B30E-0439-4209-9779-EB1E91B3C24E}" dt="2026-02-23T05:23:36.164" v="8" actId="47"/>
        <pc:sldMkLst>
          <pc:docMk/>
          <pc:sldMk cId="2682719717" sldId="430"/>
        </pc:sldMkLst>
      </pc:sldChg>
      <pc:sldChg chg="add del">
        <pc:chgData name="Panchatcharam Mariappan-00081" userId="258a9471-05c2-4f4d-9971-90cf053a56f4" providerId="ADAL" clId="{BC69B30E-0439-4209-9779-EB1E91B3C24E}" dt="2026-02-23T05:23:03.125" v="4"/>
        <pc:sldMkLst>
          <pc:docMk/>
          <pc:sldMk cId="1577930926" sldId="432"/>
        </pc:sldMkLst>
      </pc:sldChg>
      <pc:sldChg chg="del">
        <pc:chgData name="Panchatcharam Mariappan-00081" userId="258a9471-05c2-4f4d-9971-90cf053a56f4" providerId="ADAL" clId="{BC69B30E-0439-4209-9779-EB1E91B3C24E}" dt="2026-02-23T05:23:37.947" v="9" actId="47"/>
        <pc:sldMkLst>
          <pc:docMk/>
          <pc:sldMk cId="1497852074" sldId="433"/>
        </pc:sldMkLst>
      </pc:sldChg>
      <pc:sldChg chg="add del">
        <pc:chgData name="Panchatcharam Mariappan-00081" userId="258a9471-05c2-4f4d-9971-90cf053a56f4" providerId="ADAL" clId="{BC69B30E-0439-4209-9779-EB1E91B3C24E}" dt="2026-02-23T05:23:03.125" v="4"/>
        <pc:sldMkLst>
          <pc:docMk/>
          <pc:sldMk cId="2436731655" sldId="434"/>
        </pc:sldMkLst>
      </pc:sldChg>
      <pc:sldChg chg="add del">
        <pc:chgData name="Panchatcharam Mariappan-00081" userId="258a9471-05c2-4f4d-9971-90cf053a56f4" providerId="ADAL" clId="{BC69B30E-0439-4209-9779-EB1E91B3C24E}" dt="2026-02-23T05:23:03.125" v="4"/>
        <pc:sldMkLst>
          <pc:docMk/>
          <pc:sldMk cId="230097482" sldId="435"/>
        </pc:sldMkLst>
      </pc:sldChg>
      <pc:sldChg chg="add">
        <pc:chgData name="Panchatcharam Mariappan-00081" userId="258a9471-05c2-4f4d-9971-90cf053a56f4" providerId="ADAL" clId="{BC69B30E-0439-4209-9779-EB1E91B3C24E}" dt="2026-02-23T06:26:23.181" v="769"/>
        <pc:sldMkLst>
          <pc:docMk/>
          <pc:sldMk cId="2938078063" sldId="435"/>
        </pc:sldMkLst>
      </pc:sldChg>
      <pc:sldChg chg="add del">
        <pc:chgData name="Panchatcharam Mariappan-00081" userId="258a9471-05c2-4f4d-9971-90cf053a56f4" providerId="ADAL" clId="{BC69B30E-0439-4209-9779-EB1E91B3C24E}" dt="2026-02-23T05:23:03.125" v="4"/>
        <pc:sldMkLst>
          <pc:docMk/>
          <pc:sldMk cId="3686969986" sldId="436"/>
        </pc:sldMkLst>
      </pc:sldChg>
      <pc:sldChg chg="add del">
        <pc:chgData name="Panchatcharam Mariappan-00081" userId="258a9471-05c2-4f4d-9971-90cf053a56f4" providerId="ADAL" clId="{BC69B30E-0439-4209-9779-EB1E91B3C24E}" dt="2026-02-23T05:23:03.125" v="4"/>
        <pc:sldMkLst>
          <pc:docMk/>
          <pc:sldMk cId="2892263677" sldId="437"/>
        </pc:sldMkLst>
      </pc:sldChg>
      <pc:sldChg chg="add del">
        <pc:chgData name="Panchatcharam Mariappan-00081" userId="258a9471-05c2-4f4d-9971-90cf053a56f4" providerId="ADAL" clId="{BC69B30E-0439-4209-9779-EB1E91B3C24E}" dt="2026-02-23T05:23:03.125" v="4"/>
        <pc:sldMkLst>
          <pc:docMk/>
          <pc:sldMk cId="3735189144" sldId="438"/>
        </pc:sldMkLst>
      </pc:sldChg>
      <pc:sldChg chg="add del">
        <pc:chgData name="Panchatcharam Mariappan-00081" userId="258a9471-05c2-4f4d-9971-90cf053a56f4" providerId="ADAL" clId="{BC69B30E-0439-4209-9779-EB1E91B3C24E}" dt="2026-02-23T05:23:03.125" v="4"/>
        <pc:sldMkLst>
          <pc:docMk/>
          <pc:sldMk cId="3620285190" sldId="439"/>
        </pc:sldMkLst>
      </pc:sldChg>
      <pc:sldChg chg="add del">
        <pc:chgData name="Panchatcharam Mariappan-00081" userId="258a9471-05c2-4f4d-9971-90cf053a56f4" providerId="ADAL" clId="{BC69B30E-0439-4209-9779-EB1E91B3C24E}" dt="2026-02-23T05:23:03.125" v="4"/>
        <pc:sldMkLst>
          <pc:docMk/>
          <pc:sldMk cId="3208282335" sldId="440"/>
        </pc:sldMkLst>
      </pc:sldChg>
      <pc:sldChg chg="add del">
        <pc:chgData name="Panchatcharam Mariappan-00081" userId="258a9471-05c2-4f4d-9971-90cf053a56f4" providerId="ADAL" clId="{BC69B30E-0439-4209-9779-EB1E91B3C24E}" dt="2026-02-23T05:23:03.125" v="4"/>
        <pc:sldMkLst>
          <pc:docMk/>
          <pc:sldMk cId="514720108" sldId="441"/>
        </pc:sldMkLst>
      </pc:sldChg>
      <pc:sldChg chg="add del">
        <pc:chgData name="Panchatcharam Mariappan-00081" userId="258a9471-05c2-4f4d-9971-90cf053a56f4" providerId="ADAL" clId="{BC69B30E-0439-4209-9779-EB1E91B3C24E}" dt="2026-02-23T05:23:03.125" v="4"/>
        <pc:sldMkLst>
          <pc:docMk/>
          <pc:sldMk cId="2774673406" sldId="442"/>
        </pc:sldMkLst>
      </pc:sldChg>
      <pc:sldChg chg="add del">
        <pc:chgData name="Panchatcharam Mariappan-00081" userId="258a9471-05c2-4f4d-9971-90cf053a56f4" providerId="ADAL" clId="{BC69B30E-0439-4209-9779-EB1E91B3C24E}" dt="2026-02-23T05:23:03.125" v="4"/>
        <pc:sldMkLst>
          <pc:docMk/>
          <pc:sldMk cId="1841847346" sldId="443"/>
        </pc:sldMkLst>
      </pc:sldChg>
      <pc:sldChg chg="add del">
        <pc:chgData name="Panchatcharam Mariappan-00081" userId="258a9471-05c2-4f4d-9971-90cf053a56f4" providerId="ADAL" clId="{BC69B30E-0439-4209-9779-EB1E91B3C24E}" dt="2026-02-23T05:23:03.125" v="4"/>
        <pc:sldMkLst>
          <pc:docMk/>
          <pc:sldMk cId="218202976" sldId="444"/>
        </pc:sldMkLst>
      </pc:sldChg>
      <pc:sldChg chg="add del">
        <pc:chgData name="Panchatcharam Mariappan-00081" userId="258a9471-05c2-4f4d-9971-90cf053a56f4" providerId="ADAL" clId="{BC69B30E-0439-4209-9779-EB1E91B3C24E}" dt="2026-02-23T05:23:03.125" v="4"/>
        <pc:sldMkLst>
          <pc:docMk/>
          <pc:sldMk cId="517167385" sldId="445"/>
        </pc:sldMkLst>
      </pc:sldChg>
      <pc:sldChg chg="add del">
        <pc:chgData name="Panchatcharam Mariappan-00081" userId="258a9471-05c2-4f4d-9971-90cf053a56f4" providerId="ADAL" clId="{BC69B30E-0439-4209-9779-EB1E91B3C24E}" dt="2026-02-23T05:23:03.125" v="4"/>
        <pc:sldMkLst>
          <pc:docMk/>
          <pc:sldMk cId="172186609" sldId="446"/>
        </pc:sldMkLst>
      </pc:sldChg>
      <pc:sldChg chg="add del">
        <pc:chgData name="Panchatcharam Mariappan-00081" userId="258a9471-05c2-4f4d-9971-90cf053a56f4" providerId="ADAL" clId="{BC69B30E-0439-4209-9779-EB1E91B3C24E}" dt="2026-02-23T05:23:03.125" v="4"/>
        <pc:sldMkLst>
          <pc:docMk/>
          <pc:sldMk cId="1849749393" sldId="447"/>
        </pc:sldMkLst>
      </pc:sldChg>
      <pc:sldChg chg="add del">
        <pc:chgData name="Panchatcharam Mariappan-00081" userId="258a9471-05c2-4f4d-9971-90cf053a56f4" providerId="ADAL" clId="{BC69B30E-0439-4209-9779-EB1E91B3C24E}" dt="2026-02-23T05:23:03.125" v="4"/>
        <pc:sldMkLst>
          <pc:docMk/>
          <pc:sldMk cId="4136023540" sldId="448"/>
        </pc:sldMkLst>
      </pc:sldChg>
      <pc:sldChg chg="add">
        <pc:chgData name="Panchatcharam Mariappan-00081" userId="258a9471-05c2-4f4d-9971-90cf053a56f4" providerId="ADAL" clId="{BC69B30E-0439-4209-9779-EB1E91B3C24E}" dt="2026-02-23T05:30:22.417" v="37"/>
        <pc:sldMkLst>
          <pc:docMk/>
          <pc:sldMk cId="2123797763" sldId="479"/>
        </pc:sldMkLst>
      </pc:sldChg>
      <pc:sldChg chg="add">
        <pc:chgData name="Panchatcharam Mariappan-00081" userId="258a9471-05c2-4f4d-9971-90cf053a56f4" providerId="ADAL" clId="{BC69B30E-0439-4209-9779-EB1E91B3C24E}" dt="2026-02-23T06:26:23.181" v="769"/>
        <pc:sldMkLst>
          <pc:docMk/>
          <pc:sldMk cId="4091714711" sldId="480"/>
        </pc:sldMkLst>
      </pc:sldChg>
      <pc:sldChg chg="add">
        <pc:chgData name="Panchatcharam Mariappan-00081" userId="258a9471-05c2-4f4d-9971-90cf053a56f4" providerId="ADAL" clId="{BC69B30E-0439-4209-9779-EB1E91B3C24E}" dt="2026-02-23T05:30:22.417" v="37"/>
        <pc:sldMkLst>
          <pc:docMk/>
          <pc:sldMk cId="323718753" sldId="484"/>
        </pc:sldMkLst>
      </pc:sldChg>
      <pc:sldChg chg="add">
        <pc:chgData name="Panchatcharam Mariappan-00081" userId="258a9471-05c2-4f4d-9971-90cf053a56f4" providerId="ADAL" clId="{BC69B30E-0439-4209-9779-EB1E91B3C24E}" dt="2026-02-23T05:30:22.417" v="37"/>
        <pc:sldMkLst>
          <pc:docMk/>
          <pc:sldMk cId="1584948072" sldId="485"/>
        </pc:sldMkLst>
      </pc:sldChg>
      <pc:sldChg chg="add">
        <pc:chgData name="Panchatcharam Mariappan-00081" userId="258a9471-05c2-4f4d-9971-90cf053a56f4" providerId="ADAL" clId="{BC69B30E-0439-4209-9779-EB1E91B3C24E}" dt="2026-02-23T05:30:22.417" v="37"/>
        <pc:sldMkLst>
          <pc:docMk/>
          <pc:sldMk cId="2618890660" sldId="486"/>
        </pc:sldMkLst>
      </pc:sldChg>
      <pc:sldChg chg="add">
        <pc:chgData name="Panchatcharam Mariappan-00081" userId="258a9471-05c2-4f4d-9971-90cf053a56f4" providerId="ADAL" clId="{BC69B30E-0439-4209-9779-EB1E91B3C24E}" dt="2026-02-23T06:26:23.181" v="769"/>
        <pc:sldMkLst>
          <pc:docMk/>
          <pc:sldMk cId="4281395058" sldId="489"/>
        </pc:sldMkLst>
      </pc:sldChg>
      <pc:sldChg chg="add">
        <pc:chgData name="Panchatcharam Mariappan-00081" userId="258a9471-05c2-4f4d-9971-90cf053a56f4" providerId="ADAL" clId="{BC69B30E-0439-4209-9779-EB1E91B3C24E}" dt="2026-02-23T06:26:23.181" v="769"/>
        <pc:sldMkLst>
          <pc:docMk/>
          <pc:sldMk cId="3637909246" sldId="490"/>
        </pc:sldMkLst>
      </pc:sldChg>
      <pc:sldChg chg="add">
        <pc:chgData name="Panchatcharam Mariappan-00081" userId="258a9471-05c2-4f4d-9971-90cf053a56f4" providerId="ADAL" clId="{BC69B30E-0439-4209-9779-EB1E91B3C24E}" dt="2026-02-23T06:26:23.181" v="769"/>
        <pc:sldMkLst>
          <pc:docMk/>
          <pc:sldMk cId="593327812" sldId="491"/>
        </pc:sldMkLst>
      </pc:sldChg>
      <pc:sldChg chg="add">
        <pc:chgData name="Panchatcharam Mariappan-00081" userId="258a9471-05c2-4f4d-9971-90cf053a56f4" providerId="ADAL" clId="{BC69B30E-0439-4209-9779-EB1E91B3C24E}" dt="2026-02-23T06:26:23.181" v="769"/>
        <pc:sldMkLst>
          <pc:docMk/>
          <pc:sldMk cId="1047918281" sldId="492"/>
        </pc:sldMkLst>
      </pc:sldChg>
      <pc:sldChg chg="add">
        <pc:chgData name="Panchatcharam Mariappan-00081" userId="258a9471-05c2-4f4d-9971-90cf053a56f4" providerId="ADAL" clId="{BC69B30E-0439-4209-9779-EB1E91B3C24E}" dt="2026-02-23T06:26:23.181" v="769"/>
        <pc:sldMkLst>
          <pc:docMk/>
          <pc:sldMk cId="673810483" sldId="493"/>
        </pc:sldMkLst>
      </pc:sldChg>
      <pc:sldChg chg="add">
        <pc:chgData name="Panchatcharam Mariappan-00081" userId="258a9471-05c2-4f4d-9971-90cf053a56f4" providerId="ADAL" clId="{BC69B30E-0439-4209-9779-EB1E91B3C24E}" dt="2026-02-23T06:26:23.181" v="769"/>
        <pc:sldMkLst>
          <pc:docMk/>
          <pc:sldMk cId="768370283" sldId="494"/>
        </pc:sldMkLst>
      </pc:sldChg>
      <pc:sldChg chg="add">
        <pc:chgData name="Panchatcharam Mariappan-00081" userId="258a9471-05c2-4f4d-9971-90cf053a56f4" providerId="ADAL" clId="{BC69B30E-0439-4209-9779-EB1E91B3C24E}" dt="2026-02-23T06:26:23.181" v="769"/>
        <pc:sldMkLst>
          <pc:docMk/>
          <pc:sldMk cId="3028833996" sldId="495"/>
        </pc:sldMkLst>
      </pc:sldChg>
      <pc:sldChg chg="add">
        <pc:chgData name="Panchatcharam Mariappan-00081" userId="258a9471-05c2-4f4d-9971-90cf053a56f4" providerId="ADAL" clId="{BC69B30E-0439-4209-9779-EB1E91B3C24E}" dt="2026-02-23T06:26:23.181" v="769"/>
        <pc:sldMkLst>
          <pc:docMk/>
          <pc:sldMk cId="1042759276" sldId="496"/>
        </pc:sldMkLst>
      </pc:sldChg>
      <pc:sldChg chg="add">
        <pc:chgData name="Panchatcharam Mariappan-00081" userId="258a9471-05c2-4f4d-9971-90cf053a56f4" providerId="ADAL" clId="{BC69B30E-0439-4209-9779-EB1E91B3C24E}" dt="2026-02-23T06:26:23.181" v="769"/>
        <pc:sldMkLst>
          <pc:docMk/>
          <pc:sldMk cId="479964851" sldId="497"/>
        </pc:sldMkLst>
      </pc:sldChg>
      <pc:sldChg chg="add">
        <pc:chgData name="Panchatcharam Mariappan-00081" userId="258a9471-05c2-4f4d-9971-90cf053a56f4" providerId="ADAL" clId="{BC69B30E-0439-4209-9779-EB1E91B3C24E}" dt="2026-02-23T06:26:23.181" v="769"/>
        <pc:sldMkLst>
          <pc:docMk/>
          <pc:sldMk cId="820910610" sldId="498"/>
        </pc:sldMkLst>
      </pc:sldChg>
      <pc:sldChg chg="add">
        <pc:chgData name="Panchatcharam Mariappan-00081" userId="258a9471-05c2-4f4d-9971-90cf053a56f4" providerId="ADAL" clId="{BC69B30E-0439-4209-9779-EB1E91B3C24E}" dt="2026-02-23T06:26:23.181" v="769"/>
        <pc:sldMkLst>
          <pc:docMk/>
          <pc:sldMk cId="2078175944" sldId="499"/>
        </pc:sldMkLst>
      </pc:sldChg>
      <pc:sldChg chg="add">
        <pc:chgData name="Panchatcharam Mariappan-00081" userId="258a9471-05c2-4f4d-9971-90cf053a56f4" providerId="ADAL" clId="{BC69B30E-0439-4209-9779-EB1E91B3C24E}" dt="2026-02-23T06:26:23.181" v="769"/>
        <pc:sldMkLst>
          <pc:docMk/>
          <pc:sldMk cId="4281988849" sldId="500"/>
        </pc:sldMkLst>
      </pc:sldChg>
      <pc:sldChg chg="add">
        <pc:chgData name="Panchatcharam Mariappan-00081" userId="258a9471-05c2-4f4d-9971-90cf053a56f4" providerId="ADAL" clId="{BC69B30E-0439-4209-9779-EB1E91B3C24E}" dt="2026-02-23T06:26:23.181" v="769"/>
        <pc:sldMkLst>
          <pc:docMk/>
          <pc:sldMk cId="585086357" sldId="501"/>
        </pc:sldMkLst>
      </pc:sldChg>
      <pc:sldChg chg="add">
        <pc:chgData name="Panchatcharam Mariappan-00081" userId="258a9471-05c2-4f4d-9971-90cf053a56f4" providerId="ADAL" clId="{BC69B30E-0439-4209-9779-EB1E91B3C24E}" dt="2026-02-23T06:26:23.181" v="769"/>
        <pc:sldMkLst>
          <pc:docMk/>
          <pc:sldMk cId="3490889065" sldId="505"/>
        </pc:sldMkLst>
      </pc:sldChg>
      <pc:sldChg chg="add">
        <pc:chgData name="Panchatcharam Mariappan-00081" userId="258a9471-05c2-4f4d-9971-90cf053a56f4" providerId="ADAL" clId="{BC69B30E-0439-4209-9779-EB1E91B3C24E}" dt="2026-02-23T06:26:23.181" v="769"/>
        <pc:sldMkLst>
          <pc:docMk/>
          <pc:sldMk cId="1385049505" sldId="506"/>
        </pc:sldMkLst>
      </pc:sldChg>
      <pc:sldChg chg="del">
        <pc:chgData name="Panchatcharam Mariappan-00081" userId="258a9471-05c2-4f4d-9971-90cf053a56f4" providerId="ADAL" clId="{BC69B30E-0439-4209-9779-EB1E91B3C24E}" dt="2026-02-23T05:30:39.576" v="38" actId="2696"/>
        <pc:sldMkLst>
          <pc:docMk/>
          <pc:sldMk cId="58667633" sldId="526"/>
        </pc:sldMkLst>
      </pc:sldChg>
      <pc:sldChg chg="add">
        <pc:chgData name="Panchatcharam Mariappan-00081" userId="258a9471-05c2-4f4d-9971-90cf053a56f4" providerId="ADAL" clId="{BC69B30E-0439-4209-9779-EB1E91B3C24E}" dt="2026-02-23T05:30:45.123" v="39"/>
        <pc:sldMkLst>
          <pc:docMk/>
          <pc:sldMk cId="3976820203" sldId="526"/>
        </pc:sldMkLst>
      </pc:sldChg>
      <pc:sldChg chg="add">
        <pc:chgData name="Panchatcharam Mariappan-00081" userId="258a9471-05c2-4f4d-9971-90cf053a56f4" providerId="ADAL" clId="{BC69B30E-0439-4209-9779-EB1E91B3C24E}" dt="2026-02-23T05:30:45.123" v="39"/>
        <pc:sldMkLst>
          <pc:docMk/>
          <pc:sldMk cId="714480423" sldId="527"/>
        </pc:sldMkLst>
      </pc:sldChg>
      <pc:sldChg chg="del">
        <pc:chgData name="Panchatcharam Mariappan-00081" userId="258a9471-05c2-4f4d-9971-90cf053a56f4" providerId="ADAL" clId="{BC69B30E-0439-4209-9779-EB1E91B3C24E}" dt="2026-02-23T05:30:39.576" v="38" actId="2696"/>
        <pc:sldMkLst>
          <pc:docMk/>
          <pc:sldMk cId="3099515664" sldId="527"/>
        </pc:sldMkLst>
      </pc:sldChg>
      <pc:sldChg chg="del">
        <pc:chgData name="Panchatcharam Mariappan-00081" userId="258a9471-05c2-4f4d-9971-90cf053a56f4" providerId="ADAL" clId="{BC69B30E-0439-4209-9779-EB1E91B3C24E}" dt="2026-02-23T05:30:39.576" v="38" actId="2696"/>
        <pc:sldMkLst>
          <pc:docMk/>
          <pc:sldMk cId="108180175" sldId="528"/>
        </pc:sldMkLst>
      </pc:sldChg>
      <pc:sldChg chg="add">
        <pc:chgData name="Panchatcharam Mariappan-00081" userId="258a9471-05c2-4f4d-9971-90cf053a56f4" providerId="ADAL" clId="{BC69B30E-0439-4209-9779-EB1E91B3C24E}" dt="2026-02-23T05:30:45.123" v="39"/>
        <pc:sldMkLst>
          <pc:docMk/>
          <pc:sldMk cId="736062960" sldId="528"/>
        </pc:sldMkLst>
      </pc:sldChg>
      <pc:sldChg chg="add del">
        <pc:chgData name="Panchatcharam Mariappan-00081" userId="258a9471-05c2-4f4d-9971-90cf053a56f4" providerId="ADAL" clId="{BC69B30E-0439-4209-9779-EB1E91B3C24E}" dt="2026-02-23T05:31:31.880" v="42" actId="2696"/>
        <pc:sldMkLst>
          <pc:docMk/>
          <pc:sldMk cId="119091009" sldId="529"/>
        </pc:sldMkLst>
      </pc:sldChg>
      <pc:sldChg chg="del">
        <pc:chgData name="Panchatcharam Mariappan-00081" userId="258a9471-05c2-4f4d-9971-90cf053a56f4" providerId="ADAL" clId="{BC69B30E-0439-4209-9779-EB1E91B3C24E}" dt="2026-02-23T05:30:39.576" v="38" actId="2696"/>
        <pc:sldMkLst>
          <pc:docMk/>
          <pc:sldMk cId="941470789" sldId="529"/>
        </pc:sldMkLst>
      </pc:sldChg>
      <pc:sldChg chg="add">
        <pc:chgData name="Panchatcharam Mariappan-00081" userId="258a9471-05c2-4f4d-9971-90cf053a56f4" providerId="ADAL" clId="{BC69B30E-0439-4209-9779-EB1E91B3C24E}" dt="2026-02-23T05:31:43.618" v="43"/>
        <pc:sldMkLst>
          <pc:docMk/>
          <pc:sldMk cId="3044196586" sldId="529"/>
        </pc:sldMkLst>
      </pc:sldChg>
      <pc:sldChg chg="add">
        <pc:chgData name="Panchatcharam Mariappan-00081" userId="258a9471-05c2-4f4d-9971-90cf053a56f4" providerId="ADAL" clId="{BC69B30E-0439-4209-9779-EB1E91B3C24E}" dt="2026-02-23T05:29:48.513" v="36"/>
        <pc:sldMkLst>
          <pc:docMk/>
          <pc:sldMk cId="1078656688" sldId="530"/>
        </pc:sldMkLst>
      </pc:sldChg>
      <pc:sldChg chg="del">
        <pc:chgData name="Panchatcharam Mariappan-00081" userId="258a9471-05c2-4f4d-9971-90cf053a56f4" providerId="ADAL" clId="{BC69B30E-0439-4209-9779-EB1E91B3C24E}" dt="2026-02-23T05:29:43.677" v="35" actId="2696"/>
        <pc:sldMkLst>
          <pc:docMk/>
          <pc:sldMk cId="2638922109" sldId="530"/>
        </pc:sldMkLst>
      </pc:sldChg>
      <pc:sldChg chg="modSp add mod">
        <pc:chgData name="Panchatcharam Mariappan-00081" userId="258a9471-05c2-4f4d-9971-90cf053a56f4" providerId="ADAL" clId="{BC69B30E-0439-4209-9779-EB1E91B3C24E}" dt="2026-02-23T05:52:03.887" v="368" actId="20577"/>
        <pc:sldMkLst>
          <pc:docMk/>
          <pc:sldMk cId="2171434659" sldId="531"/>
        </pc:sldMkLst>
        <pc:spChg chg="mod">
          <ac:chgData name="Panchatcharam Mariappan-00081" userId="258a9471-05c2-4f4d-9971-90cf053a56f4" providerId="ADAL" clId="{BC69B30E-0439-4209-9779-EB1E91B3C24E}" dt="2026-02-23T05:52:03.887" v="368" actId="20577"/>
          <ac:spMkLst>
            <pc:docMk/>
            <pc:sldMk cId="2171434659" sldId="531"/>
            <ac:spMk id="3" creationId="{00000000-0000-0000-0000-000000000000}"/>
          </ac:spMkLst>
        </pc:spChg>
      </pc:sldChg>
      <pc:sldChg chg="del">
        <pc:chgData name="Panchatcharam Mariappan-00081" userId="258a9471-05c2-4f4d-9971-90cf053a56f4" providerId="ADAL" clId="{BC69B30E-0439-4209-9779-EB1E91B3C24E}" dt="2026-02-23T05:29:43.677" v="35" actId="2696"/>
        <pc:sldMkLst>
          <pc:docMk/>
          <pc:sldMk cId="4120470333" sldId="531"/>
        </pc:sldMkLst>
      </pc:sldChg>
      <pc:sldChg chg="del">
        <pc:chgData name="Panchatcharam Mariappan-00081" userId="258a9471-05c2-4f4d-9971-90cf053a56f4" providerId="ADAL" clId="{BC69B30E-0439-4209-9779-EB1E91B3C24E}" dt="2026-02-23T05:29:43.677" v="35" actId="2696"/>
        <pc:sldMkLst>
          <pc:docMk/>
          <pc:sldMk cId="1117058197" sldId="532"/>
        </pc:sldMkLst>
      </pc:sldChg>
      <pc:sldChg chg="modSp add mod">
        <pc:chgData name="Panchatcharam Mariappan-00081" userId="258a9471-05c2-4f4d-9971-90cf053a56f4" providerId="ADAL" clId="{BC69B30E-0439-4209-9779-EB1E91B3C24E}" dt="2026-02-23T05:52:19.177" v="369" actId="20577"/>
        <pc:sldMkLst>
          <pc:docMk/>
          <pc:sldMk cId="1291812191" sldId="532"/>
        </pc:sldMkLst>
        <pc:spChg chg="mod">
          <ac:chgData name="Panchatcharam Mariappan-00081" userId="258a9471-05c2-4f4d-9971-90cf053a56f4" providerId="ADAL" clId="{BC69B30E-0439-4209-9779-EB1E91B3C24E}" dt="2026-02-23T05:52:19.177" v="369" actId="20577"/>
          <ac:spMkLst>
            <pc:docMk/>
            <pc:sldMk cId="1291812191" sldId="532"/>
            <ac:spMk id="10" creationId="{0CEFBC4D-FC9A-49E0-8540-ED769D86F556}"/>
          </ac:spMkLst>
        </pc:spChg>
      </pc:sldChg>
      <pc:sldChg chg="add">
        <pc:chgData name="Panchatcharam Mariappan-00081" userId="258a9471-05c2-4f4d-9971-90cf053a56f4" providerId="ADAL" clId="{BC69B30E-0439-4209-9779-EB1E91B3C24E}" dt="2026-02-23T06:26:23.181" v="769"/>
        <pc:sldMkLst>
          <pc:docMk/>
          <pc:sldMk cId="3624457504" sldId="533"/>
        </pc:sldMkLst>
      </pc:sldChg>
      <pc:sldChg chg="del">
        <pc:chgData name="Panchatcharam Mariappan-00081" userId="258a9471-05c2-4f4d-9971-90cf053a56f4" providerId="ADAL" clId="{BC69B30E-0439-4209-9779-EB1E91B3C24E}" dt="2026-02-23T05:29:43.677" v="35" actId="2696"/>
        <pc:sldMkLst>
          <pc:docMk/>
          <pc:sldMk cId="3455092264" sldId="534"/>
        </pc:sldMkLst>
      </pc:sldChg>
      <pc:sldChg chg="modSp add mod">
        <pc:chgData name="Panchatcharam Mariappan-00081" userId="258a9471-05c2-4f4d-9971-90cf053a56f4" providerId="ADAL" clId="{BC69B30E-0439-4209-9779-EB1E91B3C24E}" dt="2026-02-23T05:52:35.921" v="370" actId="20577"/>
        <pc:sldMkLst>
          <pc:docMk/>
          <pc:sldMk cId="3872553363" sldId="534"/>
        </pc:sldMkLst>
        <pc:spChg chg="mod">
          <ac:chgData name="Panchatcharam Mariappan-00081" userId="258a9471-05c2-4f4d-9971-90cf053a56f4" providerId="ADAL" clId="{BC69B30E-0439-4209-9779-EB1E91B3C24E}" dt="2026-02-23T05:52:35.921" v="370" actId="20577"/>
          <ac:spMkLst>
            <pc:docMk/>
            <pc:sldMk cId="3872553363" sldId="534"/>
            <ac:spMk id="3" creationId="{00000000-0000-0000-0000-000000000000}"/>
          </ac:spMkLst>
        </pc:spChg>
      </pc:sldChg>
      <pc:sldChg chg="add">
        <pc:chgData name="Panchatcharam Mariappan-00081" userId="258a9471-05c2-4f4d-9971-90cf053a56f4" providerId="ADAL" clId="{BC69B30E-0439-4209-9779-EB1E91B3C24E}" dt="2026-02-23T05:33:31.064" v="53"/>
        <pc:sldMkLst>
          <pc:docMk/>
          <pc:sldMk cId="2470621186" sldId="553"/>
        </pc:sldMkLst>
      </pc:sldChg>
      <pc:sldChg chg="del">
        <pc:chgData name="Panchatcharam Mariappan-00081" userId="258a9471-05c2-4f4d-9971-90cf053a56f4" providerId="ADAL" clId="{BC69B30E-0439-4209-9779-EB1E91B3C24E}" dt="2026-02-23T05:33:21.181" v="52" actId="2696"/>
        <pc:sldMkLst>
          <pc:docMk/>
          <pc:sldMk cId="2786674180" sldId="553"/>
        </pc:sldMkLst>
      </pc:sldChg>
      <pc:sldChg chg="del">
        <pc:chgData name="Panchatcharam Mariappan-00081" userId="258a9471-05c2-4f4d-9971-90cf053a56f4" providerId="ADAL" clId="{BC69B30E-0439-4209-9779-EB1E91B3C24E}" dt="2026-02-23T05:29:43.677" v="35" actId="2696"/>
        <pc:sldMkLst>
          <pc:docMk/>
          <pc:sldMk cId="1940322077" sldId="556"/>
        </pc:sldMkLst>
      </pc:sldChg>
      <pc:sldChg chg="add">
        <pc:chgData name="Panchatcharam Mariappan-00081" userId="258a9471-05c2-4f4d-9971-90cf053a56f4" providerId="ADAL" clId="{BC69B30E-0439-4209-9779-EB1E91B3C24E}" dt="2026-02-23T05:29:48.513" v="36"/>
        <pc:sldMkLst>
          <pc:docMk/>
          <pc:sldMk cId="3234671853" sldId="556"/>
        </pc:sldMkLst>
      </pc:sldChg>
      <pc:sldChg chg="del">
        <pc:chgData name="Panchatcharam Mariappan-00081" userId="258a9471-05c2-4f4d-9971-90cf053a56f4" providerId="ADAL" clId="{BC69B30E-0439-4209-9779-EB1E91B3C24E}" dt="2026-02-23T05:29:43.677" v="35" actId="2696"/>
        <pc:sldMkLst>
          <pc:docMk/>
          <pc:sldMk cId="602317393" sldId="557"/>
        </pc:sldMkLst>
      </pc:sldChg>
      <pc:sldChg chg="add">
        <pc:chgData name="Panchatcharam Mariappan-00081" userId="258a9471-05c2-4f4d-9971-90cf053a56f4" providerId="ADAL" clId="{BC69B30E-0439-4209-9779-EB1E91B3C24E}" dt="2026-02-23T05:29:48.513" v="36"/>
        <pc:sldMkLst>
          <pc:docMk/>
          <pc:sldMk cId="1574754062" sldId="557"/>
        </pc:sldMkLst>
      </pc:sldChg>
      <pc:sldChg chg="del">
        <pc:chgData name="Panchatcharam Mariappan-00081" userId="258a9471-05c2-4f4d-9971-90cf053a56f4" providerId="ADAL" clId="{BC69B30E-0439-4209-9779-EB1E91B3C24E}" dt="2026-02-23T05:29:43.677" v="35" actId="2696"/>
        <pc:sldMkLst>
          <pc:docMk/>
          <pc:sldMk cId="279623968" sldId="558"/>
        </pc:sldMkLst>
      </pc:sldChg>
      <pc:sldChg chg="add">
        <pc:chgData name="Panchatcharam Mariappan-00081" userId="258a9471-05c2-4f4d-9971-90cf053a56f4" providerId="ADAL" clId="{BC69B30E-0439-4209-9779-EB1E91B3C24E}" dt="2026-02-23T05:29:48.513" v="36"/>
        <pc:sldMkLst>
          <pc:docMk/>
          <pc:sldMk cId="992260691" sldId="558"/>
        </pc:sldMkLst>
      </pc:sldChg>
      <pc:sldChg chg="modSp add mod">
        <pc:chgData name="Panchatcharam Mariappan-00081" userId="258a9471-05c2-4f4d-9971-90cf053a56f4" providerId="ADAL" clId="{BC69B30E-0439-4209-9779-EB1E91B3C24E}" dt="2026-02-23T05:53:25.841" v="380" actId="20577"/>
        <pc:sldMkLst>
          <pc:docMk/>
          <pc:sldMk cId="1823865132" sldId="559"/>
        </pc:sldMkLst>
        <pc:spChg chg="mod">
          <ac:chgData name="Panchatcharam Mariappan-00081" userId="258a9471-05c2-4f4d-9971-90cf053a56f4" providerId="ADAL" clId="{BC69B30E-0439-4209-9779-EB1E91B3C24E}" dt="2026-02-23T05:53:25.841" v="380" actId="20577"/>
          <ac:spMkLst>
            <pc:docMk/>
            <pc:sldMk cId="1823865132" sldId="559"/>
            <ac:spMk id="3" creationId="{00000000-0000-0000-0000-000000000000}"/>
          </ac:spMkLst>
        </pc:spChg>
        <pc:picChg chg="mod">
          <ac:chgData name="Panchatcharam Mariappan-00081" userId="258a9471-05c2-4f4d-9971-90cf053a56f4" providerId="ADAL" clId="{BC69B30E-0439-4209-9779-EB1E91B3C24E}" dt="2026-02-23T05:53:15.125" v="371" actId="1076"/>
          <ac:picMkLst>
            <pc:docMk/>
            <pc:sldMk cId="1823865132" sldId="559"/>
            <ac:picMk id="1028" creationId="{27834520-A7C5-4894-9D64-985A3E92C240}"/>
          </ac:picMkLst>
        </pc:picChg>
      </pc:sldChg>
      <pc:sldChg chg="del">
        <pc:chgData name="Panchatcharam Mariappan-00081" userId="258a9471-05c2-4f4d-9971-90cf053a56f4" providerId="ADAL" clId="{BC69B30E-0439-4209-9779-EB1E91B3C24E}" dt="2026-02-23T05:29:43.677" v="35" actId="2696"/>
        <pc:sldMkLst>
          <pc:docMk/>
          <pc:sldMk cId="3941833836" sldId="559"/>
        </pc:sldMkLst>
      </pc:sldChg>
      <pc:sldChg chg="add">
        <pc:chgData name="Panchatcharam Mariappan-00081" userId="258a9471-05c2-4f4d-9971-90cf053a56f4" providerId="ADAL" clId="{BC69B30E-0439-4209-9779-EB1E91B3C24E}" dt="2026-02-23T05:29:48.513" v="36"/>
        <pc:sldMkLst>
          <pc:docMk/>
          <pc:sldMk cId="1431689659" sldId="560"/>
        </pc:sldMkLst>
      </pc:sldChg>
      <pc:sldChg chg="del">
        <pc:chgData name="Panchatcharam Mariappan-00081" userId="258a9471-05c2-4f4d-9971-90cf053a56f4" providerId="ADAL" clId="{BC69B30E-0439-4209-9779-EB1E91B3C24E}" dt="2026-02-23T05:29:43.677" v="35" actId="2696"/>
        <pc:sldMkLst>
          <pc:docMk/>
          <pc:sldMk cId="3956724228" sldId="560"/>
        </pc:sldMkLst>
      </pc:sldChg>
      <pc:sldChg chg="modSp mod">
        <pc:chgData name="Panchatcharam Mariappan-00081" userId="258a9471-05c2-4f4d-9971-90cf053a56f4" providerId="ADAL" clId="{BC69B30E-0439-4209-9779-EB1E91B3C24E}" dt="2026-02-23T05:25:53.210" v="33" actId="20577"/>
        <pc:sldMkLst>
          <pc:docMk/>
          <pc:sldMk cId="1033045917" sldId="763"/>
        </pc:sldMkLst>
        <pc:spChg chg="mod">
          <ac:chgData name="Panchatcharam Mariappan-00081" userId="258a9471-05c2-4f4d-9971-90cf053a56f4" providerId="ADAL" clId="{BC69B30E-0439-4209-9779-EB1E91B3C24E}" dt="2026-02-23T05:25:53.210" v="33" actId="20577"/>
          <ac:spMkLst>
            <pc:docMk/>
            <pc:sldMk cId="1033045917" sldId="763"/>
            <ac:spMk id="2" creationId="{00000000-0000-0000-0000-000000000000}"/>
          </ac:spMkLst>
        </pc:spChg>
      </pc:sldChg>
      <pc:sldChg chg="add del">
        <pc:chgData name="Panchatcharam Mariappan-00081" userId="258a9471-05c2-4f4d-9971-90cf053a56f4" providerId="ADAL" clId="{BC69B30E-0439-4209-9779-EB1E91B3C24E}" dt="2026-02-23T05:23:03.125" v="4"/>
        <pc:sldMkLst>
          <pc:docMk/>
          <pc:sldMk cId="1619890638" sldId="764"/>
        </pc:sldMkLst>
      </pc:sldChg>
      <pc:sldChg chg="add">
        <pc:chgData name="Panchatcharam Mariappan-00081" userId="258a9471-05c2-4f4d-9971-90cf053a56f4" providerId="ADAL" clId="{BC69B30E-0439-4209-9779-EB1E91B3C24E}" dt="2026-02-23T05:24:00.546" v="10"/>
        <pc:sldMkLst>
          <pc:docMk/>
          <pc:sldMk cId="3809038911" sldId="764"/>
        </pc:sldMkLst>
      </pc:sldChg>
      <pc:sldChg chg="add del">
        <pc:chgData name="Panchatcharam Mariappan-00081" userId="258a9471-05c2-4f4d-9971-90cf053a56f4" providerId="ADAL" clId="{BC69B30E-0439-4209-9779-EB1E91B3C24E}" dt="2026-02-23T05:23:03.125" v="4"/>
        <pc:sldMkLst>
          <pc:docMk/>
          <pc:sldMk cId="3129643583" sldId="765"/>
        </pc:sldMkLst>
      </pc:sldChg>
      <pc:sldChg chg="add del">
        <pc:chgData name="Panchatcharam Mariappan-00081" userId="258a9471-05c2-4f4d-9971-90cf053a56f4" providerId="ADAL" clId="{BC69B30E-0439-4209-9779-EB1E91B3C24E}" dt="2026-02-23T05:23:03.125" v="4"/>
        <pc:sldMkLst>
          <pc:docMk/>
          <pc:sldMk cId="1727310657" sldId="766"/>
        </pc:sldMkLst>
      </pc:sldChg>
      <pc:sldChg chg="modSp add del mod">
        <pc:chgData name="Panchatcharam Mariappan-00081" userId="258a9471-05c2-4f4d-9971-90cf053a56f4" providerId="ADAL" clId="{BC69B30E-0439-4209-9779-EB1E91B3C24E}" dt="2026-02-23T05:23:03.125" v="4"/>
        <pc:sldMkLst>
          <pc:docMk/>
          <pc:sldMk cId="1372040480" sldId="767"/>
        </pc:sldMkLst>
        <pc:spChg chg="mod">
          <ac:chgData name="Panchatcharam Mariappan-00081" userId="258a9471-05c2-4f4d-9971-90cf053a56f4" providerId="ADAL" clId="{BC69B30E-0439-4209-9779-EB1E91B3C24E}" dt="2026-02-23T05:23:03.125" v="4"/>
          <ac:spMkLst>
            <pc:docMk/>
            <pc:sldMk cId="1372040480" sldId="767"/>
            <ac:spMk id="2" creationId="{D735F7F3-C1B5-4B60-A00A-4EB618DDFB5A}"/>
          </ac:spMkLst>
        </pc:spChg>
      </pc:sldChg>
      <pc:sldChg chg="add del">
        <pc:chgData name="Panchatcharam Mariappan-00081" userId="258a9471-05c2-4f4d-9971-90cf053a56f4" providerId="ADAL" clId="{BC69B30E-0439-4209-9779-EB1E91B3C24E}" dt="2026-02-23T05:23:03.125" v="4"/>
        <pc:sldMkLst>
          <pc:docMk/>
          <pc:sldMk cId="3883369230" sldId="768"/>
        </pc:sldMkLst>
      </pc:sldChg>
      <pc:sldChg chg="add del">
        <pc:chgData name="Panchatcharam Mariappan-00081" userId="258a9471-05c2-4f4d-9971-90cf053a56f4" providerId="ADAL" clId="{BC69B30E-0439-4209-9779-EB1E91B3C24E}" dt="2026-02-23T05:23:03.125" v="4"/>
        <pc:sldMkLst>
          <pc:docMk/>
          <pc:sldMk cId="3720176820" sldId="769"/>
        </pc:sldMkLst>
      </pc:sldChg>
      <pc:sldChg chg="add del">
        <pc:chgData name="Panchatcharam Mariappan-00081" userId="258a9471-05c2-4f4d-9971-90cf053a56f4" providerId="ADAL" clId="{BC69B30E-0439-4209-9779-EB1E91B3C24E}" dt="2026-02-23T05:23:03.125" v="4"/>
        <pc:sldMkLst>
          <pc:docMk/>
          <pc:sldMk cId="952938893" sldId="770"/>
        </pc:sldMkLst>
      </pc:sldChg>
      <pc:sldChg chg="add del">
        <pc:chgData name="Panchatcharam Mariappan-00081" userId="258a9471-05c2-4f4d-9971-90cf053a56f4" providerId="ADAL" clId="{BC69B30E-0439-4209-9779-EB1E91B3C24E}" dt="2026-02-23T05:23:03.125" v="4"/>
        <pc:sldMkLst>
          <pc:docMk/>
          <pc:sldMk cId="4110261841" sldId="771"/>
        </pc:sldMkLst>
      </pc:sldChg>
      <pc:sldChg chg="add del">
        <pc:chgData name="Panchatcharam Mariappan-00081" userId="258a9471-05c2-4f4d-9971-90cf053a56f4" providerId="ADAL" clId="{BC69B30E-0439-4209-9779-EB1E91B3C24E}" dt="2026-02-23T05:23:03.125" v="4"/>
        <pc:sldMkLst>
          <pc:docMk/>
          <pc:sldMk cId="4184603725" sldId="772"/>
        </pc:sldMkLst>
      </pc:sldChg>
      <pc:sldChg chg="add del">
        <pc:chgData name="Panchatcharam Mariappan-00081" userId="258a9471-05c2-4f4d-9971-90cf053a56f4" providerId="ADAL" clId="{BC69B30E-0439-4209-9779-EB1E91B3C24E}" dt="2026-02-23T05:23:03.125" v="4"/>
        <pc:sldMkLst>
          <pc:docMk/>
          <pc:sldMk cId="1107828454" sldId="773"/>
        </pc:sldMkLst>
      </pc:sldChg>
      <pc:sldChg chg="add">
        <pc:chgData name="Panchatcharam Mariappan-00081" userId="258a9471-05c2-4f4d-9971-90cf053a56f4" providerId="ADAL" clId="{BC69B30E-0439-4209-9779-EB1E91B3C24E}" dt="2026-02-23T05:32:58.210" v="49"/>
        <pc:sldMkLst>
          <pc:docMk/>
          <pc:sldMk cId="1173716787" sldId="773"/>
        </pc:sldMkLst>
      </pc:sldChg>
      <pc:sldChg chg="add del">
        <pc:chgData name="Panchatcharam Mariappan-00081" userId="258a9471-05c2-4f4d-9971-90cf053a56f4" providerId="ADAL" clId="{BC69B30E-0439-4209-9779-EB1E91B3C24E}" dt="2026-02-23T05:32:50.176" v="48" actId="2696"/>
        <pc:sldMkLst>
          <pc:docMk/>
          <pc:sldMk cId="2504529733" sldId="773"/>
        </pc:sldMkLst>
      </pc:sldChg>
      <pc:sldChg chg="add del">
        <pc:chgData name="Panchatcharam Mariappan-00081" userId="258a9471-05c2-4f4d-9971-90cf053a56f4" providerId="ADAL" clId="{BC69B30E-0439-4209-9779-EB1E91B3C24E}" dt="2026-02-23T05:23:03.125" v="4"/>
        <pc:sldMkLst>
          <pc:docMk/>
          <pc:sldMk cId="4083001840" sldId="774"/>
        </pc:sldMkLst>
      </pc:sldChg>
      <pc:sldChg chg="add">
        <pc:chgData name="Panchatcharam Mariappan-00081" userId="258a9471-05c2-4f4d-9971-90cf053a56f4" providerId="ADAL" clId="{BC69B30E-0439-4209-9779-EB1E91B3C24E}" dt="2026-02-23T05:32:58.210" v="49"/>
        <pc:sldMkLst>
          <pc:docMk/>
          <pc:sldMk cId="2085562263" sldId="775"/>
        </pc:sldMkLst>
      </pc:sldChg>
      <pc:sldChg chg="add del">
        <pc:chgData name="Panchatcharam Mariappan-00081" userId="258a9471-05c2-4f4d-9971-90cf053a56f4" providerId="ADAL" clId="{BC69B30E-0439-4209-9779-EB1E91B3C24E}" dt="2026-02-23T05:23:03.125" v="4"/>
        <pc:sldMkLst>
          <pc:docMk/>
          <pc:sldMk cId="2142796550" sldId="775"/>
        </pc:sldMkLst>
      </pc:sldChg>
      <pc:sldChg chg="add del">
        <pc:chgData name="Panchatcharam Mariappan-00081" userId="258a9471-05c2-4f4d-9971-90cf053a56f4" providerId="ADAL" clId="{BC69B30E-0439-4209-9779-EB1E91B3C24E}" dt="2026-02-23T05:32:50.176" v="48" actId="2696"/>
        <pc:sldMkLst>
          <pc:docMk/>
          <pc:sldMk cId="4041866985" sldId="775"/>
        </pc:sldMkLst>
      </pc:sldChg>
      <pc:sldChg chg="add del">
        <pc:chgData name="Panchatcharam Mariappan-00081" userId="258a9471-05c2-4f4d-9971-90cf053a56f4" providerId="ADAL" clId="{BC69B30E-0439-4209-9779-EB1E91B3C24E}" dt="2026-02-23T05:32:50.176" v="48" actId="2696"/>
        <pc:sldMkLst>
          <pc:docMk/>
          <pc:sldMk cId="119038392" sldId="776"/>
        </pc:sldMkLst>
      </pc:sldChg>
      <pc:sldChg chg="add del">
        <pc:chgData name="Panchatcharam Mariappan-00081" userId="258a9471-05c2-4f4d-9971-90cf053a56f4" providerId="ADAL" clId="{BC69B30E-0439-4209-9779-EB1E91B3C24E}" dt="2026-02-23T05:23:03.125" v="4"/>
        <pc:sldMkLst>
          <pc:docMk/>
          <pc:sldMk cId="2813845330" sldId="776"/>
        </pc:sldMkLst>
      </pc:sldChg>
      <pc:sldChg chg="add">
        <pc:chgData name="Panchatcharam Mariappan-00081" userId="258a9471-05c2-4f4d-9971-90cf053a56f4" providerId="ADAL" clId="{BC69B30E-0439-4209-9779-EB1E91B3C24E}" dt="2026-02-23T05:32:58.210" v="49"/>
        <pc:sldMkLst>
          <pc:docMk/>
          <pc:sldMk cId="3204127293" sldId="776"/>
        </pc:sldMkLst>
      </pc:sldChg>
      <pc:sldChg chg="add del">
        <pc:chgData name="Panchatcharam Mariappan-00081" userId="258a9471-05c2-4f4d-9971-90cf053a56f4" providerId="ADAL" clId="{BC69B30E-0439-4209-9779-EB1E91B3C24E}" dt="2026-02-23T05:23:03.125" v="4"/>
        <pc:sldMkLst>
          <pc:docMk/>
          <pc:sldMk cId="3800664925" sldId="777"/>
        </pc:sldMkLst>
      </pc:sldChg>
      <pc:sldChg chg="add del">
        <pc:chgData name="Panchatcharam Mariappan-00081" userId="258a9471-05c2-4f4d-9971-90cf053a56f4" providerId="ADAL" clId="{BC69B30E-0439-4209-9779-EB1E91B3C24E}" dt="2026-02-23T05:23:03.125" v="4"/>
        <pc:sldMkLst>
          <pc:docMk/>
          <pc:sldMk cId="425907381" sldId="778"/>
        </pc:sldMkLst>
      </pc:sldChg>
      <pc:sldChg chg="add del">
        <pc:chgData name="Panchatcharam Mariappan-00081" userId="258a9471-05c2-4f4d-9971-90cf053a56f4" providerId="ADAL" clId="{BC69B30E-0439-4209-9779-EB1E91B3C24E}" dt="2026-02-23T05:23:03.125" v="4"/>
        <pc:sldMkLst>
          <pc:docMk/>
          <pc:sldMk cId="2944217272" sldId="779"/>
        </pc:sldMkLst>
      </pc:sldChg>
      <pc:sldChg chg="add del">
        <pc:chgData name="Panchatcharam Mariappan-00081" userId="258a9471-05c2-4f4d-9971-90cf053a56f4" providerId="ADAL" clId="{BC69B30E-0439-4209-9779-EB1E91B3C24E}" dt="2026-02-23T05:23:03.125" v="4"/>
        <pc:sldMkLst>
          <pc:docMk/>
          <pc:sldMk cId="4030355644" sldId="780"/>
        </pc:sldMkLst>
      </pc:sldChg>
      <pc:sldChg chg="add del">
        <pc:chgData name="Panchatcharam Mariappan-00081" userId="258a9471-05c2-4f4d-9971-90cf053a56f4" providerId="ADAL" clId="{BC69B30E-0439-4209-9779-EB1E91B3C24E}" dt="2026-02-23T05:23:03.125" v="4"/>
        <pc:sldMkLst>
          <pc:docMk/>
          <pc:sldMk cId="3731242154" sldId="781"/>
        </pc:sldMkLst>
      </pc:sldChg>
      <pc:sldChg chg="add del">
        <pc:chgData name="Panchatcharam Mariappan-00081" userId="258a9471-05c2-4f4d-9971-90cf053a56f4" providerId="ADAL" clId="{BC69B30E-0439-4209-9779-EB1E91B3C24E}" dt="2026-02-23T05:23:03.125" v="4"/>
        <pc:sldMkLst>
          <pc:docMk/>
          <pc:sldMk cId="2365561874" sldId="782"/>
        </pc:sldMkLst>
      </pc:sldChg>
      <pc:sldChg chg="add del">
        <pc:chgData name="Panchatcharam Mariappan-00081" userId="258a9471-05c2-4f4d-9971-90cf053a56f4" providerId="ADAL" clId="{BC69B30E-0439-4209-9779-EB1E91B3C24E}" dt="2026-02-23T05:23:03.125" v="4"/>
        <pc:sldMkLst>
          <pc:docMk/>
          <pc:sldMk cId="2773289429" sldId="783"/>
        </pc:sldMkLst>
      </pc:sldChg>
      <pc:sldChg chg="add del">
        <pc:chgData name="Panchatcharam Mariappan-00081" userId="258a9471-05c2-4f4d-9971-90cf053a56f4" providerId="ADAL" clId="{BC69B30E-0439-4209-9779-EB1E91B3C24E}" dt="2026-02-23T05:23:03.125" v="4"/>
        <pc:sldMkLst>
          <pc:docMk/>
          <pc:sldMk cId="2395612018" sldId="784"/>
        </pc:sldMkLst>
      </pc:sldChg>
      <pc:sldChg chg="add del">
        <pc:chgData name="Panchatcharam Mariappan-00081" userId="258a9471-05c2-4f4d-9971-90cf053a56f4" providerId="ADAL" clId="{BC69B30E-0439-4209-9779-EB1E91B3C24E}" dt="2026-02-23T05:23:03.125" v="4"/>
        <pc:sldMkLst>
          <pc:docMk/>
          <pc:sldMk cId="184134504" sldId="785"/>
        </pc:sldMkLst>
      </pc:sldChg>
      <pc:sldChg chg="add">
        <pc:chgData name="Panchatcharam Mariappan-00081" userId="258a9471-05c2-4f4d-9971-90cf053a56f4" providerId="ADAL" clId="{BC69B30E-0439-4209-9779-EB1E91B3C24E}" dt="2026-02-23T05:24:00.546" v="10"/>
        <pc:sldMkLst>
          <pc:docMk/>
          <pc:sldMk cId="857595044" sldId="811"/>
        </pc:sldMkLst>
      </pc:sldChg>
      <pc:sldChg chg="add">
        <pc:chgData name="Panchatcharam Mariappan-00081" userId="258a9471-05c2-4f4d-9971-90cf053a56f4" providerId="ADAL" clId="{BC69B30E-0439-4209-9779-EB1E91B3C24E}" dt="2026-02-23T05:35:02.379" v="58"/>
        <pc:sldMkLst>
          <pc:docMk/>
          <pc:sldMk cId="3302913743" sldId="812"/>
        </pc:sldMkLst>
      </pc:sldChg>
      <pc:sldChg chg="modSp add">
        <pc:chgData name="Panchatcharam Mariappan-00081" userId="258a9471-05c2-4f4d-9971-90cf053a56f4" providerId="ADAL" clId="{BC69B30E-0439-4209-9779-EB1E91B3C24E}" dt="2026-02-23T05:35:11.872" v="59" actId="20577"/>
        <pc:sldMkLst>
          <pc:docMk/>
          <pc:sldMk cId="3410624585" sldId="814"/>
        </pc:sldMkLst>
        <pc:spChg chg="mod">
          <ac:chgData name="Panchatcharam Mariappan-00081" userId="258a9471-05c2-4f4d-9971-90cf053a56f4" providerId="ADAL" clId="{BC69B30E-0439-4209-9779-EB1E91B3C24E}" dt="2026-02-23T05:35:11.872" v="59" actId="20577"/>
          <ac:spMkLst>
            <pc:docMk/>
            <pc:sldMk cId="3410624585" sldId="814"/>
            <ac:spMk id="3" creationId="{38FF284F-BEA5-AF16-08EA-5101D4AACDF4}"/>
          </ac:spMkLst>
        </pc:spChg>
      </pc:sldChg>
      <pc:sldChg chg="add">
        <pc:chgData name="Panchatcharam Mariappan-00081" userId="258a9471-05c2-4f4d-9971-90cf053a56f4" providerId="ADAL" clId="{BC69B30E-0439-4209-9779-EB1E91B3C24E}" dt="2026-02-23T05:24:21.287" v="12"/>
        <pc:sldMkLst>
          <pc:docMk/>
          <pc:sldMk cId="1935926307" sldId="815"/>
        </pc:sldMkLst>
      </pc:sldChg>
      <pc:sldChg chg="add">
        <pc:chgData name="Panchatcharam Mariappan-00081" userId="258a9471-05c2-4f4d-9971-90cf053a56f4" providerId="ADAL" clId="{BC69B30E-0439-4209-9779-EB1E91B3C24E}" dt="2026-02-23T05:24:21.287" v="12"/>
        <pc:sldMkLst>
          <pc:docMk/>
          <pc:sldMk cId="3731444766" sldId="816"/>
        </pc:sldMkLst>
      </pc:sldChg>
      <pc:sldChg chg="add">
        <pc:chgData name="Panchatcharam Mariappan-00081" userId="258a9471-05c2-4f4d-9971-90cf053a56f4" providerId="ADAL" clId="{BC69B30E-0439-4209-9779-EB1E91B3C24E}" dt="2026-02-23T05:32:58.210" v="49"/>
        <pc:sldMkLst>
          <pc:docMk/>
          <pc:sldMk cId="3506203823" sldId="817"/>
        </pc:sldMkLst>
      </pc:sldChg>
      <pc:sldChg chg="add del">
        <pc:chgData name="Panchatcharam Mariappan-00081" userId="258a9471-05c2-4f4d-9971-90cf053a56f4" providerId="ADAL" clId="{BC69B30E-0439-4209-9779-EB1E91B3C24E}" dt="2026-02-23T05:32:50.176" v="48" actId="2696"/>
        <pc:sldMkLst>
          <pc:docMk/>
          <pc:sldMk cId="4174821213" sldId="817"/>
        </pc:sldMkLst>
      </pc:sldChg>
      <pc:sldChg chg="add">
        <pc:chgData name="Panchatcharam Mariappan-00081" userId="258a9471-05c2-4f4d-9971-90cf053a56f4" providerId="ADAL" clId="{BC69B30E-0439-4209-9779-EB1E91B3C24E}" dt="2026-02-23T05:24:00.546" v="10"/>
        <pc:sldMkLst>
          <pc:docMk/>
          <pc:sldMk cId="3493006054" sldId="818"/>
        </pc:sldMkLst>
      </pc:sldChg>
      <pc:sldChg chg="add">
        <pc:chgData name="Panchatcharam Mariappan-00081" userId="258a9471-05c2-4f4d-9971-90cf053a56f4" providerId="ADAL" clId="{BC69B30E-0439-4209-9779-EB1E91B3C24E}" dt="2026-02-23T05:24:00.546" v="10"/>
        <pc:sldMkLst>
          <pc:docMk/>
          <pc:sldMk cId="3835066947" sldId="819"/>
        </pc:sldMkLst>
      </pc:sldChg>
      <pc:sldChg chg="add">
        <pc:chgData name="Panchatcharam Mariappan-00081" userId="258a9471-05c2-4f4d-9971-90cf053a56f4" providerId="ADAL" clId="{BC69B30E-0439-4209-9779-EB1E91B3C24E}" dt="2026-02-23T05:24:00.546" v="10"/>
        <pc:sldMkLst>
          <pc:docMk/>
          <pc:sldMk cId="2780529321" sldId="820"/>
        </pc:sldMkLst>
      </pc:sldChg>
      <pc:sldChg chg="add">
        <pc:chgData name="Panchatcharam Mariappan-00081" userId="258a9471-05c2-4f4d-9971-90cf053a56f4" providerId="ADAL" clId="{BC69B30E-0439-4209-9779-EB1E91B3C24E}" dt="2026-02-23T05:24:00.546" v="10"/>
        <pc:sldMkLst>
          <pc:docMk/>
          <pc:sldMk cId="456109799" sldId="821"/>
        </pc:sldMkLst>
      </pc:sldChg>
      <pc:sldChg chg="add">
        <pc:chgData name="Panchatcharam Mariappan-00081" userId="258a9471-05c2-4f4d-9971-90cf053a56f4" providerId="ADAL" clId="{BC69B30E-0439-4209-9779-EB1E91B3C24E}" dt="2026-02-23T05:24:21.287" v="12"/>
        <pc:sldMkLst>
          <pc:docMk/>
          <pc:sldMk cId="2426676202" sldId="822"/>
        </pc:sldMkLst>
      </pc:sldChg>
      <pc:sldChg chg="add">
        <pc:chgData name="Panchatcharam Mariappan-00081" userId="258a9471-05c2-4f4d-9971-90cf053a56f4" providerId="ADAL" clId="{BC69B30E-0439-4209-9779-EB1E91B3C24E}" dt="2026-02-23T05:24:00.546" v="10"/>
        <pc:sldMkLst>
          <pc:docMk/>
          <pc:sldMk cId="2046800481" sldId="823"/>
        </pc:sldMkLst>
      </pc:sldChg>
      <pc:sldChg chg="add">
        <pc:chgData name="Panchatcharam Mariappan-00081" userId="258a9471-05c2-4f4d-9971-90cf053a56f4" providerId="ADAL" clId="{BC69B30E-0439-4209-9779-EB1E91B3C24E}" dt="2026-02-23T05:24:00.546" v="10"/>
        <pc:sldMkLst>
          <pc:docMk/>
          <pc:sldMk cId="3014991734" sldId="824"/>
        </pc:sldMkLst>
      </pc:sldChg>
      <pc:sldChg chg="add">
        <pc:chgData name="Panchatcharam Mariappan-00081" userId="258a9471-05c2-4f4d-9971-90cf053a56f4" providerId="ADAL" clId="{BC69B30E-0439-4209-9779-EB1E91B3C24E}" dt="2026-02-23T05:24:00.546" v="10"/>
        <pc:sldMkLst>
          <pc:docMk/>
          <pc:sldMk cId="1494221766" sldId="825"/>
        </pc:sldMkLst>
      </pc:sldChg>
      <pc:sldChg chg="add">
        <pc:chgData name="Panchatcharam Mariappan-00081" userId="258a9471-05c2-4f4d-9971-90cf053a56f4" providerId="ADAL" clId="{BC69B30E-0439-4209-9779-EB1E91B3C24E}" dt="2026-02-23T05:24:00.546" v="10"/>
        <pc:sldMkLst>
          <pc:docMk/>
          <pc:sldMk cId="1103051298" sldId="826"/>
        </pc:sldMkLst>
      </pc:sldChg>
      <pc:sldChg chg="add">
        <pc:chgData name="Panchatcharam Mariappan-00081" userId="258a9471-05c2-4f4d-9971-90cf053a56f4" providerId="ADAL" clId="{BC69B30E-0439-4209-9779-EB1E91B3C24E}" dt="2026-02-23T05:24:21.287" v="12"/>
        <pc:sldMkLst>
          <pc:docMk/>
          <pc:sldMk cId="4146008312" sldId="827"/>
        </pc:sldMkLst>
      </pc:sldChg>
      <pc:sldChg chg="add">
        <pc:chgData name="Panchatcharam Mariappan-00081" userId="258a9471-05c2-4f4d-9971-90cf053a56f4" providerId="ADAL" clId="{BC69B30E-0439-4209-9779-EB1E91B3C24E}" dt="2026-02-23T05:25:09.603" v="13"/>
        <pc:sldMkLst>
          <pc:docMk/>
          <pc:sldMk cId="80616132" sldId="828"/>
        </pc:sldMkLst>
      </pc:sldChg>
      <pc:sldChg chg="add del">
        <pc:chgData name="Panchatcharam Mariappan-00081" userId="258a9471-05c2-4f4d-9971-90cf053a56f4" providerId="ADAL" clId="{BC69B30E-0439-4209-9779-EB1E91B3C24E}" dt="2026-02-23T05:31:19.697" v="40" actId="2696"/>
        <pc:sldMkLst>
          <pc:docMk/>
          <pc:sldMk cId="693224980" sldId="836"/>
        </pc:sldMkLst>
      </pc:sldChg>
      <pc:sldChg chg="add">
        <pc:chgData name="Panchatcharam Mariappan-00081" userId="258a9471-05c2-4f4d-9971-90cf053a56f4" providerId="ADAL" clId="{BC69B30E-0439-4209-9779-EB1E91B3C24E}" dt="2026-02-23T05:31:25.615" v="41"/>
        <pc:sldMkLst>
          <pc:docMk/>
          <pc:sldMk cId="1915892865" sldId="836"/>
        </pc:sldMkLst>
      </pc:sldChg>
      <pc:sldChg chg="add del">
        <pc:chgData name="Panchatcharam Mariappan-00081" userId="258a9471-05c2-4f4d-9971-90cf053a56f4" providerId="ADAL" clId="{BC69B30E-0439-4209-9779-EB1E91B3C24E}" dt="2026-02-23T05:31:19.697" v="40" actId="2696"/>
        <pc:sldMkLst>
          <pc:docMk/>
          <pc:sldMk cId="1896356710" sldId="837"/>
        </pc:sldMkLst>
      </pc:sldChg>
      <pc:sldChg chg="add">
        <pc:chgData name="Panchatcharam Mariappan-00081" userId="258a9471-05c2-4f4d-9971-90cf053a56f4" providerId="ADAL" clId="{BC69B30E-0439-4209-9779-EB1E91B3C24E}" dt="2026-02-23T05:31:25.615" v="41"/>
        <pc:sldMkLst>
          <pc:docMk/>
          <pc:sldMk cId="2453258303" sldId="837"/>
        </pc:sldMkLst>
      </pc:sldChg>
      <pc:sldChg chg="add del">
        <pc:chgData name="Panchatcharam Mariappan-00081" userId="258a9471-05c2-4f4d-9971-90cf053a56f4" providerId="ADAL" clId="{BC69B30E-0439-4209-9779-EB1E91B3C24E}" dt="2026-02-23T05:31:19.697" v="40" actId="2696"/>
        <pc:sldMkLst>
          <pc:docMk/>
          <pc:sldMk cId="1321912301" sldId="838"/>
        </pc:sldMkLst>
      </pc:sldChg>
      <pc:sldChg chg="add">
        <pc:chgData name="Panchatcharam Mariappan-00081" userId="258a9471-05c2-4f4d-9971-90cf053a56f4" providerId="ADAL" clId="{BC69B30E-0439-4209-9779-EB1E91B3C24E}" dt="2026-02-23T05:31:25.615" v="41"/>
        <pc:sldMkLst>
          <pc:docMk/>
          <pc:sldMk cId="1829950547" sldId="838"/>
        </pc:sldMkLst>
      </pc:sldChg>
      <pc:sldChg chg="add del">
        <pc:chgData name="Panchatcharam Mariappan-00081" userId="258a9471-05c2-4f4d-9971-90cf053a56f4" providerId="ADAL" clId="{BC69B30E-0439-4209-9779-EB1E91B3C24E}" dt="2026-02-23T05:31:19.697" v="40" actId="2696"/>
        <pc:sldMkLst>
          <pc:docMk/>
          <pc:sldMk cId="452712515" sldId="839"/>
        </pc:sldMkLst>
      </pc:sldChg>
      <pc:sldChg chg="add">
        <pc:chgData name="Panchatcharam Mariappan-00081" userId="258a9471-05c2-4f4d-9971-90cf053a56f4" providerId="ADAL" clId="{BC69B30E-0439-4209-9779-EB1E91B3C24E}" dt="2026-02-23T05:31:25.615" v="41"/>
        <pc:sldMkLst>
          <pc:docMk/>
          <pc:sldMk cId="803040362" sldId="839"/>
        </pc:sldMkLst>
      </pc:sldChg>
      <pc:sldChg chg="add">
        <pc:chgData name="Panchatcharam Mariappan-00081" userId="258a9471-05c2-4f4d-9971-90cf053a56f4" providerId="ADAL" clId="{BC69B30E-0439-4209-9779-EB1E91B3C24E}" dt="2026-02-23T05:25:33.942" v="14"/>
        <pc:sldMkLst>
          <pc:docMk/>
          <pc:sldMk cId="2636569151" sldId="841"/>
        </pc:sldMkLst>
      </pc:sldChg>
      <pc:sldChg chg="add">
        <pc:chgData name="Panchatcharam Mariappan-00081" userId="258a9471-05c2-4f4d-9971-90cf053a56f4" providerId="ADAL" clId="{BC69B30E-0439-4209-9779-EB1E91B3C24E}" dt="2026-02-23T05:25:33.942" v="14"/>
        <pc:sldMkLst>
          <pc:docMk/>
          <pc:sldMk cId="2738613039" sldId="842"/>
        </pc:sldMkLst>
      </pc:sldChg>
      <pc:sldChg chg="add del">
        <pc:chgData name="Panchatcharam Mariappan-00081" userId="258a9471-05c2-4f4d-9971-90cf053a56f4" providerId="ADAL" clId="{BC69B30E-0439-4209-9779-EB1E91B3C24E}" dt="2026-02-23T05:31:56.468" v="44" actId="2696"/>
        <pc:sldMkLst>
          <pc:docMk/>
          <pc:sldMk cId="1169225651" sldId="843"/>
        </pc:sldMkLst>
      </pc:sldChg>
      <pc:sldChg chg="add">
        <pc:chgData name="Panchatcharam Mariappan-00081" userId="258a9471-05c2-4f4d-9971-90cf053a56f4" providerId="ADAL" clId="{BC69B30E-0439-4209-9779-EB1E91B3C24E}" dt="2026-02-23T05:32:06.693" v="45"/>
        <pc:sldMkLst>
          <pc:docMk/>
          <pc:sldMk cId="2432968074" sldId="843"/>
        </pc:sldMkLst>
      </pc:sldChg>
      <pc:sldChg chg="add del">
        <pc:chgData name="Panchatcharam Mariappan-00081" userId="258a9471-05c2-4f4d-9971-90cf053a56f4" providerId="ADAL" clId="{BC69B30E-0439-4209-9779-EB1E91B3C24E}" dt="2026-02-23T05:31:19.697" v="40" actId="2696"/>
        <pc:sldMkLst>
          <pc:docMk/>
          <pc:sldMk cId="2784376444" sldId="844"/>
        </pc:sldMkLst>
      </pc:sldChg>
      <pc:sldChg chg="add">
        <pc:chgData name="Panchatcharam Mariappan-00081" userId="258a9471-05c2-4f4d-9971-90cf053a56f4" providerId="ADAL" clId="{BC69B30E-0439-4209-9779-EB1E91B3C24E}" dt="2026-02-23T05:31:25.615" v="41"/>
        <pc:sldMkLst>
          <pc:docMk/>
          <pc:sldMk cId="3054833719" sldId="844"/>
        </pc:sldMkLst>
      </pc:sldChg>
      <pc:sldChg chg="add">
        <pc:chgData name="Panchatcharam Mariappan-00081" userId="258a9471-05c2-4f4d-9971-90cf053a56f4" providerId="ADAL" clId="{BC69B30E-0439-4209-9779-EB1E91B3C24E}" dt="2026-02-23T05:31:25.615" v="41"/>
        <pc:sldMkLst>
          <pc:docMk/>
          <pc:sldMk cId="710008239" sldId="845"/>
        </pc:sldMkLst>
      </pc:sldChg>
      <pc:sldChg chg="add del">
        <pc:chgData name="Panchatcharam Mariappan-00081" userId="258a9471-05c2-4f4d-9971-90cf053a56f4" providerId="ADAL" clId="{BC69B30E-0439-4209-9779-EB1E91B3C24E}" dt="2026-02-23T05:31:19.697" v="40" actId="2696"/>
        <pc:sldMkLst>
          <pc:docMk/>
          <pc:sldMk cId="3431954715" sldId="845"/>
        </pc:sldMkLst>
      </pc:sldChg>
      <pc:sldChg chg="add del">
        <pc:chgData name="Panchatcharam Mariappan-00081" userId="258a9471-05c2-4f4d-9971-90cf053a56f4" providerId="ADAL" clId="{BC69B30E-0439-4209-9779-EB1E91B3C24E}" dt="2026-02-23T05:32:18.988" v="46" actId="47"/>
        <pc:sldMkLst>
          <pc:docMk/>
          <pc:sldMk cId="3248006228" sldId="846"/>
        </pc:sldMkLst>
      </pc:sldChg>
      <pc:sldChg chg="add del">
        <pc:chgData name="Panchatcharam Mariappan-00081" userId="258a9471-05c2-4f4d-9971-90cf053a56f4" providerId="ADAL" clId="{BC69B30E-0439-4209-9779-EB1E91B3C24E}" dt="2026-02-23T05:32:18.988" v="46" actId="47"/>
        <pc:sldMkLst>
          <pc:docMk/>
          <pc:sldMk cId="50727860" sldId="847"/>
        </pc:sldMkLst>
      </pc:sldChg>
      <pc:sldChg chg="add del">
        <pc:chgData name="Panchatcharam Mariappan-00081" userId="258a9471-05c2-4f4d-9971-90cf053a56f4" providerId="ADAL" clId="{BC69B30E-0439-4209-9779-EB1E91B3C24E}" dt="2026-02-23T05:32:28.360" v="47" actId="47"/>
        <pc:sldMkLst>
          <pc:docMk/>
          <pc:sldMk cId="2925276313" sldId="848"/>
        </pc:sldMkLst>
      </pc:sldChg>
      <pc:sldChg chg="add del">
        <pc:chgData name="Panchatcharam Mariappan-00081" userId="258a9471-05c2-4f4d-9971-90cf053a56f4" providerId="ADAL" clId="{BC69B30E-0439-4209-9779-EB1E91B3C24E}" dt="2026-02-23T05:32:28.360" v="47" actId="47"/>
        <pc:sldMkLst>
          <pc:docMk/>
          <pc:sldMk cId="1655347930" sldId="849"/>
        </pc:sldMkLst>
      </pc:sldChg>
      <pc:sldChg chg="add del">
        <pc:chgData name="Panchatcharam Mariappan-00081" userId="258a9471-05c2-4f4d-9971-90cf053a56f4" providerId="ADAL" clId="{BC69B30E-0439-4209-9779-EB1E91B3C24E}" dt="2026-02-23T05:32:50.176" v="48" actId="2696"/>
        <pc:sldMkLst>
          <pc:docMk/>
          <pc:sldMk cId="69600717" sldId="850"/>
        </pc:sldMkLst>
      </pc:sldChg>
      <pc:sldChg chg="add">
        <pc:chgData name="Panchatcharam Mariappan-00081" userId="258a9471-05c2-4f4d-9971-90cf053a56f4" providerId="ADAL" clId="{BC69B30E-0439-4209-9779-EB1E91B3C24E}" dt="2026-02-23T05:32:58.210" v="49"/>
        <pc:sldMkLst>
          <pc:docMk/>
          <pc:sldMk cId="1862229641" sldId="850"/>
        </pc:sldMkLst>
      </pc:sldChg>
      <pc:sldChg chg="add">
        <pc:chgData name="Panchatcharam Mariappan-00081" userId="258a9471-05c2-4f4d-9971-90cf053a56f4" providerId="ADAL" clId="{BC69B30E-0439-4209-9779-EB1E91B3C24E}" dt="2026-02-23T05:32:58.210" v="49"/>
        <pc:sldMkLst>
          <pc:docMk/>
          <pc:sldMk cId="31689216" sldId="851"/>
        </pc:sldMkLst>
      </pc:sldChg>
      <pc:sldChg chg="add del">
        <pc:chgData name="Panchatcharam Mariappan-00081" userId="258a9471-05c2-4f4d-9971-90cf053a56f4" providerId="ADAL" clId="{BC69B30E-0439-4209-9779-EB1E91B3C24E}" dt="2026-02-23T05:32:50.176" v="48" actId="2696"/>
        <pc:sldMkLst>
          <pc:docMk/>
          <pc:sldMk cId="3697313173" sldId="851"/>
        </pc:sldMkLst>
      </pc:sldChg>
      <pc:sldChg chg="add">
        <pc:chgData name="Panchatcharam Mariappan-00081" userId="258a9471-05c2-4f4d-9971-90cf053a56f4" providerId="ADAL" clId="{BC69B30E-0439-4209-9779-EB1E91B3C24E}" dt="2026-02-23T05:32:58.210" v="49"/>
        <pc:sldMkLst>
          <pc:docMk/>
          <pc:sldMk cId="1603927511" sldId="852"/>
        </pc:sldMkLst>
      </pc:sldChg>
      <pc:sldChg chg="add del">
        <pc:chgData name="Panchatcharam Mariappan-00081" userId="258a9471-05c2-4f4d-9971-90cf053a56f4" providerId="ADAL" clId="{BC69B30E-0439-4209-9779-EB1E91B3C24E}" dt="2026-02-23T05:32:50.176" v="48" actId="2696"/>
        <pc:sldMkLst>
          <pc:docMk/>
          <pc:sldMk cId="1985753849" sldId="852"/>
        </pc:sldMkLst>
      </pc:sldChg>
      <pc:sldChg chg="add del">
        <pc:chgData name="Panchatcharam Mariappan-00081" userId="258a9471-05c2-4f4d-9971-90cf053a56f4" providerId="ADAL" clId="{BC69B30E-0439-4209-9779-EB1E91B3C24E}" dt="2026-02-23T05:32:50.176" v="48" actId="2696"/>
        <pc:sldMkLst>
          <pc:docMk/>
          <pc:sldMk cId="3090970442" sldId="853"/>
        </pc:sldMkLst>
      </pc:sldChg>
      <pc:sldChg chg="add">
        <pc:chgData name="Panchatcharam Mariappan-00081" userId="258a9471-05c2-4f4d-9971-90cf053a56f4" providerId="ADAL" clId="{BC69B30E-0439-4209-9779-EB1E91B3C24E}" dt="2026-02-23T05:32:58.210" v="49"/>
        <pc:sldMkLst>
          <pc:docMk/>
          <pc:sldMk cId="3415544195" sldId="853"/>
        </pc:sldMkLst>
      </pc:sldChg>
      <pc:sldChg chg="add del">
        <pc:chgData name="Panchatcharam Mariappan-00081" userId="258a9471-05c2-4f4d-9971-90cf053a56f4" providerId="ADAL" clId="{BC69B30E-0439-4209-9779-EB1E91B3C24E}" dt="2026-02-23T05:32:50.176" v="48" actId="2696"/>
        <pc:sldMkLst>
          <pc:docMk/>
          <pc:sldMk cId="2629372714" sldId="854"/>
        </pc:sldMkLst>
      </pc:sldChg>
      <pc:sldChg chg="add">
        <pc:chgData name="Panchatcharam Mariappan-00081" userId="258a9471-05c2-4f4d-9971-90cf053a56f4" providerId="ADAL" clId="{BC69B30E-0439-4209-9779-EB1E91B3C24E}" dt="2026-02-23T05:32:58.210" v="49"/>
        <pc:sldMkLst>
          <pc:docMk/>
          <pc:sldMk cId="3937951045" sldId="854"/>
        </pc:sldMkLst>
      </pc:sldChg>
      <pc:sldChg chg="add del">
        <pc:chgData name="Panchatcharam Mariappan-00081" userId="258a9471-05c2-4f4d-9971-90cf053a56f4" providerId="ADAL" clId="{BC69B30E-0439-4209-9779-EB1E91B3C24E}" dt="2026-02-23T05:32:50.176" v="48" actId="2696"/>
        <pc:sldMkLst>
          <pc:docMk/>
          <pc:sldMk cId="1070776606" sldId="855"/>
        </pc:sldMkLst>
      </pc:sldChg>
      <pc:sldChg chg="add">
        <pc:chgData name="Panchatcharam Mariappan-00081" userId="258a9471-05c2-4f4d-9971-90cf053a56f4" providerId="ADAL" clId="{BC69B30E-0439-4209-9779-EB1E91B3C24E}" dt="2026-02-23T05:32:58.210" v="49"/>
        <pc:sldMkLst>
          <pc:docMk/>
          <pc:sldMk cId="2710335329" sldId="855"/>
        </pc:sldMkLst>
      </pc:sldChg>
      <pc:sldChg chg="add del">
        <pc:chgData name="Panchatcharam Mariappan-00081" userId="258a9471-05c2-4f4d-9971-90cf053a56f4" providerId="ADAL" clId="{BC69B30E-0439-4209-9779-EB1E91B3C24E}" dt="2026-02-23T05:32:50.176" v="48" actId="2696"/>
        <pc:sldMkLst>
          <pc:docMk/>
          <pc:sldMk cId="1859869622" sldId="856"/>
        </pc:sldMkLst>
      </pc:sldChg>
      <pc:sldChg chg="add">
        <pc:chgData name="Panchatcharam Mariappan-00081" userId="258a9471-05c2-4f4d-9971-90cf053a56f4" providerId="ADAL" clId="{BC69B30E-0439-4209-9779-EB1E91B3C24E}" dt="2026-02-23T05:32:58.210" v="49"/>
        <pc:sldMkLst>
          <pc:docMk/>
          <pc:sldMk cId="2648253847" sldId="856"/>
        </pc:sldMkLst>
      </pc:sldChg>
      <pc:sldChg chg="add del">
        <pc:chgData name="Panchatcharam Mariappan-00081" userId="258a9471-05c2-4f4d-9971-90cf053a56f4" providerId="ADAL" clId="{BC69B30E-0439-4209-9779-EB1E91B3C24E}" dt="2026-02-23T05:32:50.176" v="48" actId="2696"/>
        <pc:sldMkLst>
          <pc:docMk/>
          <pc:sldMk cId="257761515" sldId="857"/>
        </pc:sldMkLst>
      </pc:sldChg>
      <pc:sldChg chg="add">
        <pc:chgData name="Panchatcharam Mariappan-00081" userId="258a9471-05c2-4f4d-9971-90cf053a56f4" providerId="ADAL" clId="{BC69B30E-0439-4209-9779-EB1E91B3C24E}" dt="2026-02-23T05:32:58.210" v="49"/>
        <pc:sldMkLst>
          <pc:docMk/>
          <pc:sldMk cId="819248167" sldId="857"/>
        </pc:sldMkLst>
      </pc:sldChg>
      <pc:sldChg chg="add">
        <pc:chgData name="Panchatcharam Mariappan-00081" userId="258a9471-05c2-4f4d-9971-90cf053a56f4" providerId="ADAL" clId="{BC69B30E-0439-4209-9779-EB1E91B3C24E}" dt="2026-02-23T05:32:58.210" v="49"/>
        <pc:sldMkLst>
          <pc:docMk/>
          <pc:sldMk cId="1382035502" sldId="858"/>
        </pc:sldMkLst>
      </pc:sldChg>
      <pc:sldChg chg="add del">
        <pc:chgData name="Panchatcharam Mariappan-00081" userId="258a9471-05c2-4f4d-9971-90cf053a56f4" providerId="ADAL" clId="{BC69B30E-0439-4209-9779-EB1E91B3C24E}" dt="2026-02-23T05:32:50.176" v="48" actId="2696"/>
        <pc:sldMkLst>
          <pc:docMk/>
          <pc:sldMk cId="4015293119" sldId="858"/>
        </pc:sldMkLst>
      </pc:sldChg>
      <pc:sldChg chg="add del">
        <pc:chgData name="Panchatcharam Mariappan-00081" userId="258a9471-05c2-4f4d-9971-90cf053a56f4" providerId="ADAL" clId="{BC69B30E-0439-4209-9779-EB1E91B3C24E}" dt="2026-02-23T05:32:50.176" v="48" actId="2696"/>
        <pc:sldMkLst>
          <pc:docMk/>
          <pc:sldMk cId="1000933780" sldId="859"/>
        </pc:sldMkLst>
      </pc:sldChg>
      <pc:sldChg chg="add">
        <pc:chgData name="Panchatcharam Mariappan-00081" userId="258a9471-05c2-4f4d-9971-90cf053a56f4" providerId="ADAL" clId="{BC69B30E-0439-4209-9779-EB1E91B3C24E}" dt="2026-02-23T05:32:58.210" v="49"/>
        <pc:sldMkLst>
          <pc:docMk/>
          <pc:sldMk cId="3798428484" sldId="859"/>
        </pc:sldMkLst>
      </pc:sldChg>
      <pc:sldChg chg="add">
        <pc:chgData name="Panchatcharam Mariappan-00081" userId="258a9471-05c2-4f4d-9971-90cf053a56f4" providerId="ADAL" clId="{BC69B30E-0439-4209-9779-EB1E91B3C24E}" dt="2026-02-23T05:32:58.210" v="49"/>
        <pc:sldMkLst>
          <pc:docMk/>
          <pc:sldMk cId="85517491" sldId="860"/>
        </pc:sldMkLst>
      </pc:sldChg>
      <pc:sldChg chg="add del">
        <pc:chgData name="Panchatcharam Mariappan-00081" userId="258a9471-05c2-4f4d-9971-90cf053a56f4" providerId="ADAL" clId="{BC69B30E-0439-4209-9779-EB1E91B3C24E}" dt="2026-02-23T05:32:50.176" v="48" actId="2696"/>
        <pc:sldMkLst>
          <pc:docMk/>
          <pc:sldMk cId="3533641978" sldId="860"/>
        </pc:sldMkLst>
      </pc:sldChg>
      <pc:sldChg chg="add del">
        <pc:chgData name="Panchatcharam Mariappan-00081" userId="258a9471-05c2-4f4d-9971-90cf053a56f4" providerId="ADAL" clId="{BC69B30E-0439-4209-9779-EB1E91B3C24E}" dt="2026-02-23T05:32:50.176" v="48" actId="2696"/>
        <pc:sldMkLst>
          <pc:docMk/>
          <pc:sldMk cId="452593208" sldId="861"/>
        </pc:sldMkLst>
      </pc:sldChg>
      <pc:sldChg chg="add">
        <pc:chgData name="Panchatcharam Mariappan-00081" userId="258a9471-05c2-4f4d-9971-90cf053a56f4" providerId="ADAL" clId="{BC69B30E-0439-4209-9779-EB1E91B3C24E}" dt="2026-02-23T05:32:58.210" v="49"/>
        <pc:sldMkLst>
          <pc:docMk/>
          <pc:sldMk cId="2638885484" sldId="861"/>
        </pc:sldMkLst>
      </pc:sldChg>
      <pc:sldChg chg="add">
        <pc:chgData name="Panchatcharam Mariappan-00081" userId="258a9471-05c2-4f4d-9971-90cf053a56f4" providerId="ADAL" clId="{BC69B30E-0439-4209-9779-EB1E91B3C24E}" dt="2026-02-23T05:32:58.210" v="49"/>
        <pc:sldMkLst>
          <pc:docMk/>
          <pc:sldMk cId="2069171123" sldId="862"/>
        </pc:sldMkLst>
      </pc:sldChg>
      <pc:sldChg chg="add del">
        <pc:chgData name="Panchatcharam Mariappan-00081" userId="258a9471-05c2-4f4d-9971-90cf053a56f4" providerId="ADAL" clId="{BC69B30E-0439-4209-9779-EB1E91B3C24E}" dt="2026-02-23T05:32:50.176" v="48" actId="2696"/>
        <pc:sldMkLst>
          <pc:docMk/>
          <pc:sldMk cId="2186057479" sldId="862"/>
        </pc:sldMkLst>
      </pc:sldChg>
      <pc:sldChg chg="add del">
        <pc:chgData name="Panchatcharam Mariappan-00081" userId="258a9471-05c2-4f4d-9971-90cf053a56f4" providerId="ADAL" clId="{BC69B30E-0439-4209-9779-EB1E91B3C24E}" dt="2026-02-23T05:32:50.176" v="48" actId="2696"/>
        <pc:sldMkLst>
          <pc:docMk/>
          <pc:sldMk cId="1038366477" sldId="863"/>
        </pc:sldMkLst>
      </pc:sldChg>
      <pc:sldChg chg="add">
        <pc:chgData name="Panchatcharam Mariappan-00081" userId="258a9471-05c2-4f4d-9971-90cf053a56f4" providerId="ADAL" clId="{BC69B30E-0439-4209-9779-EB1E91B3C24E}" dt="2026-02-23T05:32:58.210" v="49"/>
        <pc:sldMkLst>
          <pc:docMk/>
          <pc:sldMk cId="3711835444" sldId="863"/>
        </pc:sldMkLst>
      </pc:sldChg>
      <pc:sldChg chg="add">
        <pc:chgData name="Panchatcharam Mariappan-00081" userId="258a9471-05c2-4f4d-9971-90cf053a56f4" providerId="ADAL" clId="{BC69B30E-0439-4209-9779-EB1E91B3C24E}" dt="2026-02-23T05:32:58.210" v="49"/>
        <pc:sldMkLst>
          <pc:docMk/>
          <pc:sldMk cId="179050851" sldId="864"/>
        </pc:sldMkLst>
      </pc:sldChg>
      <pc:sldChg chg="add del">
        <pc:chgData name="Panchatcharam Mariappan-00081" userId="258a9471-05c2-4f4d-9971-90cf053a56f4" providerId="ADAL" clId="{BC69B30E-0439-4209-9779-EB1E91B3C24E}" dt="2026-02-23T05:32:50.176" v="48" actId="2696"/>
        <pc:sldMkLst>
          <pc:docMk/>
          <pc:sldMk cId="1211857051" sldId="864"/>
        </pc:sldMkLst>
      </pc:sldChg>
      <pc:sldChg chg="add del">
        <pc:chgData name="Panchatcharam Mariappan-00081" userId="258a9471-05c2-4f4d-9971-90cf053a56f4" providerId="ADAL" clId="{BC69B30E-0439-4209-9779-EB1E91B3C24E}" dt="2026-02-23T05:32:50.176" v="48" actId="2696"/>
        <pc:sldMkLst>
          <pc:docMk/>
          <pc:sldMk cId="3651861499" sldId="865"/>
        </pc:sldMkLst>
      </pc:sldChg>
      <pc:sldChg chg="add">
        <pc:chgData name="Panchatcharam Mariappan-00081" userId="258a9471-05c2-4f4d-9971-90cf053a56f4" providerId="ADAL" clId="{BC69B30E-0439-4209-9779-EB1E91B3C24E}" dt="2026-02-23T05:32:58.210" v="49"/>
        <pc:sldMkLst>
          <pc:docMk/>
          <pc:sldMk cId="4059049635" sldId="865"/>
        </pc:sldMkLst>
      </pc:sldChg>
      <pc:sldChg chg="add">
        <pc:chgData name="Panchatcharam Mariappan-00081" userId="258a9471-05c2-4f4d-9971-90cf053a56f4" providerId="ADAL" clId="{BC69B30E-0439-4209-9779-EB1E91B3C24E}" dt="2026-02-23T05:32:58.210" v="49"/>
        <pc:sldMkLst>
          <pc:docMk/>
          <pc:sldMk cId="29688936" sldId="866"/>
        </pc:sldMkLst>
      </pc:sldChg>
      <pc:sldChg chg="add del">
        <pc:chgData name="Panchatcharam Mariappan-00081" userId="258a9471-05c2-4f4d-9971-90cf053a56f4" providerId="ADAL" clId="{BC69B30E-0439-4209-9779-EB1E91B3C24E}" dt="2026-02-23T05:32:50.176" v="48" actId="2696"/>
        <pc:sldMkLst>
          <pc:docMk/>
          <pc:sldMk cId="3363654306" sldId="866"/>
        </pc:sldMkLst>
      </pc:sldChg>
      <pc:sldChg chg="add del">
        <pc:chgData name="Panchatcharam Mariappan-00081" userId="258a9471-05c2-4f4d-9971-90cf053a56f4" providerId="ADAL" clId="{BC69B30E-0439-4209-9779-EB1E91B3C24E}" dt="2026-02-23T05:32:50.176" v="48" actId="2696"/>
        <pc:sldMkLst>
          <pc:docMk/>
          <pc:sldMk cId="2257610029" sldId="867"/>
        </pc:sldMkLst>
      </pc:sldChg>
      <pc:sldChg chg="add">
        <pc:chgData name="Panchatcharam Mariappan-00081" userId="258a9471-05c2-4f4d-9971-90cf053a56f4" providerId="ADAL" clId="{BC69B30E-0439-4209-9779-EB1E91B3C24E}" dt="2026-02-23T05:32:58.210" v="49"/>
        <pc:sldMkLst>
          <pc:docMk/>
          <pc:sldMk cId="3475528924" sldId="867"/>
        </pc:sldMkLst>
      </pc:sldChg>
      <pc:sldChg chg="add del">
        <pc:chgData name="Panchatcharam Mariappan-00081" userId="258a9471-05c2-4f4d-9971-90cf053a56f4" providerId="ADAL" clId="{BC69B30E-0439-4209-9779-EB1E91B3C24E}" dt="2026-02-23T05:32:50.176" v="48" actId="2696"/>
        <pc:sldMkLst>
          <pc:docMk/>
          <pc:sldMk cId="3834502204" sldId="868"/>
        </pc:sldMkLst>
      </pc:sldChg>
      <pc:sldChg chg="add">
        <pc:chgData name="Panchatcharam Mariappan-00081" userId="258a9471-05c2-4f4d-9971-90cf053a56f4" providerId="ADAL" clId="{BC69B30E-0439-4209-9779-EB1E91B3C24E}" dt="2026-02-23T05:32:58.210" v="49"/>
        <pc:sldMkLst>
          <pc:docMk/>
          <pc:sldMk cId="3942874083" sldId="868"/>
        </pc:sldMkLst>
      </pc:sldChg>
      <pc:sldChg chg="add del">
        <pc:chgData name="Panchatcharam Mariappan-00081" userId="258a9471-05c2-4f4d-9971-90cf053a56f4" providerId="ADAL" clId="{BC69B30E-0439-4209-9779-EB1E91B3C24E}" dt="2026-02-23T05:32:50.176" v="48" actId="2696"/>
        <pc:sldMkLst>
          <pc:docMk/>
          <pc:sldMk cId="2127830529" sldId="869"/>
        </pc:sldMkLst>
      </pc:sldChg>
      <pc:sldChg chg="add">
        <pc:chgData name="Panchatcharam Mariappan-00081" userId="258a9471-05c2-4f4d-9971-90cf053a56f4" providerId="ADAL" clId="{BC69B30E-0439-4209-9779-EB1E91B3C24E}" dt="2026-02-23T05:32:58.210" v="49"/>
        <pc:sldMkLst>
          <pc:docMk/>
          <pc:sldMk cId="2171077490" sldId="869"/>
        </pc:sldMkLst>
      </pc:sldChg>
      <pc:sldChg chg="add">
        <pc:chgData name="Panchatcharam Mariappan-00081" userId="258a9471-05c2-4f4d-9971-90cf053a56f4" providerId="ADAL" clId="{BC69B30E-0439-4209-9779-EB1E91B3C24E}" dt="2026-02-23T05:32:58.210" v="49"/>
        <pc:sldMkLst>
          <pc:docMk/>
          <pc:sldMk cId="1098785103" sldId="870"/>
        </pc:sldMkLst>
      </pc:sldChg>
      <pc:sldChg chg="add del">
        <pc:chgData name="Panchatcharam Mariappan-00081" userId="258a9471-05c2-4f4d-9971-90cf053a56f4" providerId="ADAL" clId="{BC69B30E-0439-4209-9779-EB1E91B3C24E}" dt="2026-02-23T05:32:50.176" v="48" actId="2696"/>
        <pc:sldMkLst>
          <pc:docMk/>
          <pc:sldMk cId="2794138028" sldId="870"/>
        </pc:sldMkLst>
      </pc:sldChg>
      <pc:sldChg chg="add del">
        <pc:chgData name="Panchatcharam Mariappan-00081" userId="258a9471-05c2-4f4d-9971-90cf053a56f4" providerId="ADAL" clId="{BC69B30E-0439-4209-9779-EB1E91B3C24E}" dt="2026-02-23T05:32:50.176" v="48" actId="2696"/>
        <pc:sldMkLst>
          <pc:docMk/>
          <pc:sldMk cId="823000266" sldId="871"/>
        </pc:sldMkLst>
      </pc:sldChg>
      <pc:sldChg chg="add">
        <pc:chgData name="Panchatcharam Mariappan-00081" userId="258a9471-05c2-4f4d-9971-90cf053a56f4" providerId="ADAL" clId="{BC69B30E-0439-4209-9779-EB1E91B3C24E}" dt="2026-02-23T05:32:58.210" v="49"/>
        <pc:sldMkLst>
          <pc:docMk/>
          <pc:sldMk cId="4014572449" sldId="871"/>
        </pc:sldMkLst>
      </pc:sldChg>
      <pc:sldChg chg="add">
        <pc:chgData name="Panchatcharam Mariappan-00081" userId="258a9471-05c2-4f4d-9971-90cf053a56f4" providerId="ADAL" clId="{BC69B30E-0439-4209-9779-EB1E91B3C24E}" dt="2026-02-23T05:35:02.379" v="58"/>
        <pc:sldMkLst>
          <pc:docMk/>
          <pc:sldMk cId="2204271515" sldId="872"/>
        </pc:sldMkLst>
      </pc:sldChg>
      <pc:sldChg chg="modSp add">
        <pc:chgData name="Panchatcharam Mariappan-00081" userId="258a9471-05c2-4f4d-9971-90cf053a56f4" providerId="ADAL" clId="{BC69B30E-0439-4209-9779-EB1E91B3C24E}" dt="2026-02-23T05:44:04.121" v="345" actId="20577"/>
        <pc:sldMkLst>
          <pc:docMk/>
          <pc:sldMk cId="2870552489" sldId="873"/>
        </pc:sldMkLst>
        <pc:spChg chg="mod">
          <ac:chgData name="Panchatcharam Mariappan-00081" userId="258a9471-05c2-4f4d-9971-90cf053a56f4" providerId="ADAL" clId="{BC69B30E-0439-4209-9779-EB1E91B3C24E}" dt="2026-02-23T05:44:04.121" v="345" actId="20577"/>
          <ac:spMkLst>
            <pc:docMk/>
            <pc:sldMk cId="2870552489" sldId="873"/>
            <ac:spMk id="4" creationId="{AEE14473-54F8-9F14-BD47-39166E19DD7A}"/>
          </ac:spMkLst>
        </pc:spChg>
      </pc:sldChg>
      <pc:sldChg chg="modSp add mod">
        <pc:chgData name="Panchatcharam Mariappan-00081" userId="258a9471-05c2-4f4d-9971-90cf053a56f4" providerId="ADAL" clId="{BC69B30E-0439-4209-9779-EB1E91B3C24E}" dt="2026-02-23T05:45:10.798" v="353" actId="6549"/>
        <pc:sldMkLst>
          <pc:docMk/>
          <pc:sldMk cId="1965941475" sldId="874"/>
        </pc:sldMkLst>
        <pc:spChg chg="mod">
          <ac:chgData name="Panchatcharam Mariappan-00081" userId="258a9471-05c2-4f4d-9971-90cf053a56f4" providerId="ADAL" clId="{BC69B30E-0439-4209-9779-EB1E91B3C24E}" dt="2026-02-23T05:45:10.798" v="353" actId="6549"/>
          <ac:spMkLst>
            <pc:docMk/>
            <pc:sldMk cId="1965941475" sldId="874"/>
            <ac:spMk id="4" creationId="{E3B48529-EF65-1BF9-EAC6-6B997FF7E3C2}"/>
          </ac:spMkLst>
        </pc:spChg>
      </pc:sldChg>
      <pc:sldChg chg="add">
        <pc:chgData name="Panchatcharam Mariappan-00081" userId="258a9471-05c2-4f4d-9971-90cf053a56f4" providerId="ADAL" clId="{BC69B30E-0439-4209-9779-EB1E91B3C24E}" dt="2026-02-23T05:35:02.379" v="58"/>
        <pc:sldMkLst>
          <pc:docMk/>
          <pc:sldMk cId="2173607742" sldId="875"/>
        </pc:sldMkLst>
      </pc:sldChg>
      <pc:sldChg chg="add">
        <pc:chgData name="Panchatcharam Mariappan-00081" userId="258a9471-05c2-4f4d-9971-90cf053a56f4" providerId="ADAL" clId="{BC69B30E-0439-4209-9779-EB1E91B3C24E}" dt="2026-02-23T05:30:22.417" v="37"/>
        <pc:sldMkLst>
          <pc:docMk/>
          <pc:sldMk cId="2334653614" sldId="878"/>
        </pc:sldMkLst>
      </pc:sldChg>
      <pc:sldChg chg="add">
        <pc:chgData name="Panchatcharam Mariappan-00081" userId="258a9471-05c2-4f4d-9971-90cf053a56f4" providerId="ADAL" clId="{BC69B30E-0439-4209-9779-EB1E91B3C24E}" dt="2026-02-23T05:33:18.946" v="51"/>
        <pc:sldMkLst>
          <pc:docMk/>
          <pc:sldMk cId="4013678844" sldId="879"/>
        </pc:sldMkLst>
      </pc:sldChg>
      <pc:sldChg chg="add del">
        <pc:chgData name="Panchatcharam Mariappan-00081" userId="258a9471-05c2-4f4d-9971-90cf053a56f4" providerId="ADAL" clId="{BC69B30E-0439-4209-9779-EB1E91B3C24E}" dt="2026-02-23T05:33:15.205" v="50" actId="2696"/>
        <pc:sldMkLst>
          <pc:docMk/>
          <pc:sldMk cId="4265788125" sldId="879"/>
        </pc:sldMkLst>
      </pc:sldChg>
      <pc:sldChg chg="add">
        <pc:chgData name="Panchatcharam Mariappan-00081" userId="258a9471-05c2-4f4d-9971-90cf053a56f4" providerId="ADAL" clId="{BC69B30E-0439-4209-9779-EB1E91B3C24E}" dt="2026-02-23T05:33:18.946" v="51"/>
        <pc:sldMkLst>
          <pc:docMk/>
          <pc:sldMk cId="2877240117" sldId="880"/>
        </pc:sldMkLst>
      </pc:sldChg>
      <pc:sldChg chg="add del">
        <pc:chgData name="Panchatcharam Mariappan-00081" userId="258a9471-05c2-4f4d-9971-90cf053a56f4" providerId="ADAL" clId="{BC69B30E-0439-4209-9779-EB1E91B3C24E}" dt="2026-02-23T05:33:15.205" v="50" actId="2696"/>
        <pc:sldMkLst>
          <pc:docMk/>
          <pc:sldMk cId="3179571359" sldId="880"/>
        </pc:sldMkLst>
      </pc:sldChg>
      <pc:sldChg chg="add">
        <pc:chgData name="Panchatcharam Mariappan-00081" userId="258a9471-05c2-4f4d-9971-90cf053a56f4" providerId="ADAL" clId="{BC69B30E-0439-4209-9779-EB1E91B3C24E}" dt="2026-02-23T05:33:18.946" v="51"/>
        <pc:sldMkLst>
          <pc:docMk/>
          <pc:sldMk cId="675500963" sldId="881"/>
        </pc:sldMkLst>
      </pc:sldChg>
      <pc:sldChg chg="add del">
        <pc:chgData name="Panchatcharam Mariappan-00081" userId="258a9471-05c2-4f4d-9971-90cf053a56f4" providerId="ADAL" clId="{BC69B30E-0439-4209-9779-EB1E91B3C24E}" dt="2026-02-23T05:33:15.205" v="50" actId="2696"/>
        <pc:sldMkLst>
          <pc:docMk/>
          <pc:sldMk cId="2422806121" sldId="881"/>
        </pc:sldMkLst>
      </pc:sldChg>
      <pc:sldChg chg="add">
        <pc:chgData name="Panchatcharam Mariappan-00081" userId="258a9471-05c2-4f4d-9971-90cf053a56f4" providerId="ADAL" clId="{BC69B30E-0439-4209-9779-EB1E91B3C24E}" dt="2026-02-23T05:34:15.045" v="57"/>
        <pc:sldMkLst>
          <pc:docMk/>
          <pc:sldMk cId="2047813287" sldId="882"/>
        </pc:sldMkLst>
      </pc:sldChg>
      <pc:sldChg chg="add del">
        <pc:chgData name="Panchatcharam Mariappan-00081" userId="258a9471-05c2-4f4d-9971-90cf053a56f4" providerId="ADAL" clId="{BC69B30E-0439-4209-9779-EB1E91B3C24E}" dt="2026-02-23T05:34:09.362" v="56" actId="2696"/>
        <pc:sldMkLst>
          <pc:docMk/>
          <pc:sldMk cId="3535866596" sldId="882"/>
        </pc:sldMkLst>
      </pc:sldChg>
      <pc:sldChg chg="add">
        <pc:chgData name="Panchatcharam Mariappan-00081" userId="258a9471-05c2-4f4d-9971-90cf053a56f4" providerId="ADAL" clId="{BC69B30E-0439-4209-9779-EB1E91B3C24E}" dt="2026-02-23T05:25:33.942" v="14"/>
        <pc:sldMkLst>
          <pc:docMk/>
          <pc:sldMk cId="4246135431" sldId="883"/>
        </pc:sldMkLst>
      </pc:sldChg>
      <pc:sldChg chg="add">
        <pc:chgData name="Panchatcharam Mariappan-00081" userId="258a9471-05c2-4f4d-9971-90cf053a56f4" providerId="ADAL" clId="{BC69B30E-0439-4209-9779-EB1E91B3C24E}" dt="2026-02-23T05:33:37.097" v="55"/>
        <pc:sldMkLst>
          <pc:docMk/>
          <pc:sldMk cId="607783334" sldId="884"/>
        </pc:sldMkLst>
      </pc:sldChg>
      <pc:sldChg chg="add del">
        <pc:chgData name="Panchatcharam Mariappan-00081" userId="258a9471-05c2-4f4d-9971-90cf053a56f4" providerId="ADAL" clId="{BC69B30E-0439-4209-9779-EB1E91B3C24E}" dt="2026-02-23T05:33:34.366" v="54" actId="2696"/>
        <pc:sldMkLst>
          <pc:docMk/>
          <pc:sldMk cId="1459416838" sldId="884"/>
        </pc:sldMkLst>
      </pc:sldChg>
      <pc:sldChg chg="add">
        <pc:chgData name="Panchatcharam Mariappan-00081" userId="258a9471-05c2-4f4d-9971-90cf053a56f4" providerId="ADAL" clId="{BC69B30E-0439-4209-9779-EB1E91B3C24E}" dt="2026-02-23T05:25:33.942" v="14"/>
        <pc:sldMkLst>
          <pc:docMk/>
          <pc:sldMk cId="2974145827" sldId="885"/>
        </pc:sldMkLst>
      </pc:sldChg>
      <pc:sldChg chg="add">
        <pc:chgData name="Panchatcharam Mariappan-00081" userId="258a9471-05c2-4f4d-9971-90cf053a56f4" providerId="ADAL" clId="{BC69B30E-0439-4209-9779-EB1E91B3C24E}" dt="2026-02-23T05:25:33.942" v="14"/>
        <pc:sldMkLst>
          <pc:docMk/>
          <pc:sldMk cId="538215893" sldId="886"/>
        </pc:sldMkLst>
      </pc:sldChg>
      <pc:sldChg chg="add">
        <pc:chgData name="Panchatcharam Mariappan-00081" userId="258a9471-05c2-4f4d-9971-90cf053a56f4" providerId="ADAL" clId="{BC69B30E-0439-4209-9779-EB1E91B3C24E}" dt="2026-02-23T05:25:33.942" v="14"/>
        <pc:sldMkLst>
          <pc:docMk/>
          <pc:sldMk cId="1713245732" sldId="887"/>
        </pc:sldMkLst>
      </pc:sldChg>
      <pc:sldChg chg="add">
        <pc:chgData name="Panchatcharam Mariappan-00081" userId="258a9471-05c2-4f4d-9971-90cf053a56f4" providerId="ADAL" clId="{BC69B30E-0439-4209-9779-EB1E91B3C24E}" dt="2026-02-23T05:25:33.942" v="14"/>
        <pc:sldMkLst>
          <pc:docMk/>
          <pc:sldMk cId="4034538034" sldId="888"/>
        </pc:sldMkLst>
      </pc:sldChg>
      <pc:sldChg chg="add">
        <pc:chgData name="Panchatcharam Mariappan-00081" userId="258a9471-05c2-4f4d-9971-90cf053a56f4" providerId="ADAL" clId="{BC69B30E-0439-4209-9779-EB1E91B3C24E}" dt="2026-02-23T05:25:33.942" v="14"/>
        <pc:sldMkLst>
          <pc:docMk/>
          <pc:sldMk cId="1598277449" sldId="889"/>
        </pc:sldMkLst>
      </pc:sldChg>
      <pc:sldChg chg="add">
        <pc:chgData name="Panchatcharam Mariappan-00081" userId="258a9471-05c2-4f4d-9971-90cf053a56f4" providerId="ADAL" clId="{BC69B30E-0439-4209-9779-EB1E91B3C24E}" dt="2026-02-23T05:25:33.942" v="14"/>
        <pc:sldMkLst>
          <pc:docMk/>
          <pc:sldMk cId="4066275540" sldId="890"/>
        </pc:sldMkLst>
      </pc:sldChg>
      <pc:sldChg chg="add">
        <pc:chgData name="Panchatcharam Mariappan-00081" userId="258a9471-05c2-4f4d-9971-90cf053a56f4" providerId="ADAL" clId="{BC69B30E-0439-4209-9779-EB1E91B3C24E}" dt="2026-02-23T05:25:33.942" v="14"/>
        <pc:sldMkLst>
          <pc:docMk/>
          <pc:sldMk cId="3092160373" sldId="891"/>
        </pc:sldMkLst>
      </pc:sldChg>
      <pc:sldChg chg="add">
        <pc:chgData name="Panchatcharam Mariappan-00081" userId="258a9471-05c2-4f4d-9971-90cf053a56f4" providerId="ADAL" clId="{BC69B30E-0439-4209-9779-EB1E91B3C24E}" dt="2026-02-23T05:25:33.942" v="14"/>
        <pc:sldMkLst>
          <pc:docMk/>
          <pc:sldMk cId="4278535441" sldId="892"/>
        </pc:sldMkLst>
      </pc:sldChg>
      <pc:sldChg chg="add">
        <pc:chgData name="Panchatcharam Mariappan-00081" userId="258a9471-05c2-4f4d-9971-90cf053a56f4" providerId="ADAL" clId="{BC69B30E-0439-4209-9779-EB1E91B3C24E}" dt="2026-02-23T05:25:33.942" v="14"/>
        <pc:sldMkLst>
          <pc:docMk/>
          <pc:sldMk cId="2855400197" sldId="894"/>
        </pc:sldMkLst>
      </pc:sldChg>
      <pc:sldChg chg="add">
        <pc:chgData name="Panchatcharam Mariappan-00081" userId="258a9471-05c2-4f4d-9971-90cf053a56f4" providerId="ADAL" clId="{BC69B30E-0439-4209-9779-EB1E91B3C24E}" dt="2026-02-23T05:25:33.942" v="14"/>
        <pc:sldMkLst>
          <pc:docMk/>
          <pc:sldMk cId="1453038536" sldId="895"/>
        </pc:sldMkLst>
      </pc:sldChg>
      <pc:sldChg chg="modSp add mod">
        <pc:chgData name="Panchatcharam Mariappan-00081" userId="258a9471-05c2-4f4d-9971-90cf053a56f4" providerId="ADAL" clId="{BC69B30E-0439-4209-9779-EB1E91B3C24E}" dt="2026-02-23T05:45:45.135" v="356" actId="20577"/>
        <pc:sldMkLst>
          <pc:docMk/>
          <pc:sldMk cId="966207365" sldId="896"/>
        </pc:sldMkLst>
        <pc:spChg chg="mod">
          <ac:chgData name="Panchatcharam Mariappan-00081" userId="258a9471-05c2-4f4d-9971-90cf053a56f4" providerId="ADAL" clId="{BC69B30E-0439-4209-9779-EB1E91B3C24E}" dt="2026-02-23T05:45:45.135" v="356" actId="20577"/>
          <ac:spMkLst>
            <pc:docMk/>
            <pc:sldMk cId="966207365" sldId="896"/>
            <ac:spMk id="4" creationId="{861DEC32-C0FC-3413-6894-69EAF4A1D821}"/>
          </ac:spMkLst>
        </pc:spChg>
      </pc:sldChg>
      <pc:sldChg chg="add">
        <pc:chgData name="Panchatcharam Mariappan-00081" userId="258a9471-05c2-4f4d-9971-90cf053a56f4" providerId="ADAL" clId="{BC69B30E-0439-4209-9779-EB1E91B3C24E}" dt="2026-02-23T05:25:33.942" v="14"/>
        <pc:sldMkLst>
          <pc:docMk/>
          <pc:sldMk cId="978403541" sldId="897"/>
        </pc:sldMkLst>
      </pc:sldChg>
      <pc:sldChg chg="add">
        <pc:chgData name="Panchatcharam Mariappan-00081" userId="258a9471-05c2-4f4d-9971-90cf053a56f4" providerId="ADAL" clId="{BC69B30E-0439-4209-9779-EB1E91B3C24E}" dt="2026-02-23T05:25:33.942" v="14"/>
        <pc:sldMkLst>
          <pc:docMk/>
          <pc:sldMk cId="550172025" sldId="898"/>
        </pc:sldMkLst>
      </pc:sldChg>
      <pc:sldChg chg="add">
        <pc:chgData name="Panchatcharam Mariappan-00081" userId="258a9471-05c2-4f4d-9971-90cf053a56f4" providerId="ADAL" clId="{BC69B30E-0439-4209-9779-EB1E91B3C24E}" dt="2026-02-23T05:25:33.942" v="14"/>
        <pc:sldMkLst>
          <pc:docMk/>
          <pc:sldMk cId="2947535563" sldId="899"/>
        </pc:sldMkLst>
      </pc:sldChg>
      <pc:sldChg chg="add">
        <pc:chgData name="Panchatcharam Mariappan-00081" userId="258a9471-05c2-4f4d-9971-90cf053a56f4" providerId="ADAL" clId="{BC69B30E-0439-4209-9779-EB1E91B3C24E}" dt="2026-02-23T05:25:33.942" v="14"/>
        <pc:sldMkLst>
          <pc:docMk/>
          <pc:sldMk cId="397333821" sldId="900"/>
        </pc:sldMkLst>
      </pc:sldChg>
      <pc:sldChg chg="add">
        <pc:chgData name="Panchatcharam Mariappan-00081" userId="258a9471-05c2-4f4d-9971-90cf053a56f4" providerId="ADAL" clId="{BC69B30E-0439-4209-9779-EB1E91B3C24E}" dt="2026-02-23T05:25:33.942" v="14"/>
        <pc:sldMkLst>
          <pc:docMk/>
          <pc:sldMk cId="3083636814" sldId="902"/>
        </pc:sldMkLst>
      </pc:sldChg>
      <pc:sldChg chg="add">
        <pc:chgData name="Panchatcharam Mariappan-00081" userId="258a9471-05c2-4f4d-9971-90cf053a56f4" providerId="ADAL" clId="{BC69B30E-0439-4209-9779-EB1E91B3C24E}" dt="2026-02-23T05:25:33.942" v="14"/>
        <pc:sldMkLst>
          <pc:docMk/>
          <pc:sldMk cId="1259422589" sldId="903"/>
        </pc:sldMkLst>
      </pc:sldChg>
      <pc:sldChg chg="add">
        <pc:chgData name="Panchatcharam Mariappan-00081" userId="258a9471-05c2-4f4d-9971-90cf053a56f4" providerId="ADAL" clId="{BC69B30E-0439-4209-9779-EB1E91B3C24E}" dt="2026-02-23T05:25:33.942" v="14"/>
        <pc:sldMkLst>
          <pc:docMk/>
          <pc:sldMk cId="4211189828" sldId="904"/>
        </pc:sldMkLst>
      </pc:sldChg>
      <pc:sldChg chg="add">
        <pc:chgData name="Panchatcharam Mariappan-00081" userId="258a9471-05c2-4f4d-9971-90cf053a56f4" providerId="ADAL" clId="{BC69B30E-0439-4209-9779-EB1E91B3C24E}" dt="2026-02-23T05:25:33.942" v="14"/>
        <pc:sldMkLst>
          <pc:docMk/>
          <pc:sldMk cId="1946675954" sldId="905"/>
        </pc:sldMkLst>
      </pc:sldChg>
      <pc:sldChg chg="add">
        <pc:chgData name="Panchatcharam Mariappan-00081" userId="258a9471-05c2-4f4d-9971-90cf053a56f4" providerId="ADAL" clId="{BC69B30E-0439-4209-9779-EB1E91B3C24E}" dt="2026-02-23T05:25:33.942" v="14"/>
        <pc:sldMkLst>
          <pc:docMk/>
          <pc:sldMk cId="4205891586" sldId="906"/>
        </pc:sldMkLst>
      </pc:sldChg>
      <pc:sldChg chg="add">
        <pc:chgData name="Panchatcharam Mariappan-00081" userId="258a9471-05c2-4f4d-9971-90cf053a56f4" providerId="ADAL" clId="{BC69B30E-0439-4209-9779-EB1E91B3C24E}" dt="2026-02-23T05:25:33.942" v="14"/>
        <pc:sldMkLst>
          <pc:docMk/>
          <pc:sldMk cId="3388507297" sldId="907"/>
        </pc:sldMkLst>
      </pc:sldChg>
      <pc:sldChg chg="add">
        <pc:chgData name="Panchatcharam Mariappan-00081" userId="258a9471-05c2-4f4d-9971-90cf053a56f4" providerId="ADAL" clId="{BC69B30E-0439-4209-9779-EB1E91B3C24E}" dt="2026-02-23T05:25:33.942" v="14"/>
        <pc:sldMkLst>
          <pc:docMk/>
          <pc:sldMk cId="2011866885" sldId="908"/>
        </pc:sldMkLst>
      </pc:sldChg>
      <pc:sldChg chg="add">
        <pc:chgData name="Panchatcharam Mariappan-00081" userId="258a9471-05c2-4f4d-9971-90cf053a56f4" providerId="ADAL" clId="{BC69B30E-0439-4209-9779-EB1E91B3C24E}" dt="2026-02-23T05:25:33.942" v="14"/>
        <pc:sldMkLst>
          <pc:docMk/>
          <pc:sldMk cId="479703894" sldId="909"/>
        </pc:sldMkLst>
      </pc:sldChg>
      <pc:sldChg chg="add">
        <pc:chgData name="Panchatcharam Mariappan-00081" userId="258a9471-05c2-4f4d-9971-90cf053a56f4" providerId="ADAL" clId="{BC69B30E-0439-4209-9779-EB1E91B3C24E}" dt="2026-02-23T05:25:33.942" v="14"/>
        <pc:sldMkLst>
          <pc:docMk/>
          <pc:sldMk cId="2828584823" sldId="910"/>
        </pc:sldMkLst>
      </pc:sldChg>
      <pc:sldChg chg="add">
        <pc:chgData name="Panchatcharam Mariappan-00081" userId="258a9471-05c2-4f4d-9971-90cf053a56f4" providerId="ADAL" clId="{BC69B30E-0439-4209-9779-EB1E91B3C24E}" dt="2026-02-23T05:25:33.942" v="14"/>
        <pc:sldMkLst>
          <pc:docMk/>
          <pc:sldMk cId="3726066066" sldId="911"/>
        </pc:sldMkLst>
      </pc:sldChg>
      <pc:sldChg chg="add">
        <pc:chgData name="Panchatcharam Mariappan-00081" userId="258a9471-05c2-4f4d-9971-90cf053a56f4" providerId="ADAL" clId="{BC69B30E-0439-4209-9779-EB1E91B3C24E}" dt="2026-02-23T05:25:33.942" v="14"/>
        <pc:sldMkLst>
          <pc:docMk/>
          <pc:sldMk cId="2276170339" sldId="912"/>
        </pc:sldMkLst>
      </pc:sldChg>
      <pc:sldChg chg="add">
        <pc:chgData name="Panchatcharam Mariappan-00081" userId="258a9471-05c2-4f4d-9971-90cf053a56f4" providerId="ADAL" clId="{BC69B30E-0439-4209-9779-EB1E91B3C24E}" dt="2026-02-23T05:32:58.210" v="49"/>
        <pc:sldMkLst>
          <pc:docMk/>
          <pc:sldMk cId="1936188366" sldId="914"/>
        </pc:sldMkLst>
      </pc:sldChg>
      <pc:sldChg chg="add del">
        <pc:chgData name="Panchatcharam Mariappan-00081" userId="258a9471-05c2-4f4d-9971-90cf053a56f4" providerId="ADAL" clId="{BC69B30E-0439-4209-9779-EB1E91B3C24E}" dt="2026-02-23T05:32:50.176" v="48" actId="2696"/>
        <pc:sldMkLst>
          <pc:docMk/>
          <pc:sldMk cId="2854818812" sldId="914"/>
        </pc:sldMkLst>
      </pc:sldChg>
      <pc:sldChg chg="add">
        <pc:chgData name="Panchatcharam Mariappan-00081" userId="258a9471-05c2-4f4d-9971-90cf053a56f4" providerId="ADAL" clId="{BC69B30E-0439-4209-9779-EB1E91B3C24E}" dt="2026-02-23T05:25:33.942" v="14"/>
        <pc:sldMkLst>
          <pc:docMk/>
          <pc:sldMk cId="3785465895" sldId="915"/>
        </pc:sldMkLst>
      </pc:sldChg>
      <pc:sldChg chg="add">
        <pc:chgData name="Panchatcharam Mariappan-00081" userId="258a9471-05c2-4f4d-9971-90cf053a56f4" providerId="ADAL" clId="{BC69B30E-0439-4209-9779-EB1E91B3C24E}" dt="2026-02-23T05:25:33.942" v="14"/>
        <pc:sldMkLst>
          <pc:docMk/>
          <pc:sldMk cId="3368052304" sldId="916"/>
        </pc:sldMkLst>
      </pc:sldChg>
      <pc:sldChg chg="add">
        <pc:chgData name="Panchatcharam Mariappan-00081" userId="258a9471-05c2-4f4d-9971-90cf053a56f4" providerId="ADAL" clId="{BC69B30E-0439-4209-9779-EB1E91B3C24E}" dt="2026-02-23T05:25:33.942" v="14"/>
        <pc:sldMkLst>
          <pc:docMk/>
          <pc:sldMk cId="2465041103" sldId="917"/>
        </pc:sldMkLst>
      </pc:sldChg>
      <pc:sldChg chg="add">
        <pc:chgData name="Panchatcharam Mariappan-00081" userId="258a9471-05c2-4f4d-9971-90cf053a56f4" providerId="ADAL" clId="{BC69B30E-0439-4209-9779-EB1E91B3C24E}" dt="2026-02-23T05:25:33.942" v="14"/>
        <pc:sldMkLst>
          <pc:docMk/>
          <pc:sldMk cId="2096482750" sldId="918"/>
        </pc:sldMkLst>
      </pc:sldChg>
      <pc:sldChg chg="add del">
        <pc:chgData name="Panchatcharam Mariappan-00081" userId="258a9471-05c2-4f4d-9971-90cf053a56f4" providerId="ADAL" clId="{BC69B30E-0439-4209-9779-EB1E91B3C24E}" dt="2026-02-23T05:32:50.176" v="48" actId="2696"/>
        <pc:sldMkLst>
          <pc:docMk/>
          <pc:sldMk cId="1375492364" sldId="932"/>
        </pc:sldMkLst>
      </pc:sldChg>
      <pc:sldChg chg="add">
        <pc:chgData name="Panchatcharam Mariappan-00081" userId="258a9471-05c2-4f4d-9971-90cf053a56f4" providerId="ADAL" clId="{BC69B30E-0439-4209-9779-EB1E91B3C24E}" dt="2026-02-23T05:32:58.210" v="49"/>
        <pc:sldMkLst>
          <pc:docMk/>
          <pc:sldMk cId="2430226556" sldId="932"/>
        </pc:sldMkLst>
      </pc:sldChg>
      <pc:sldChg chg="add">
        <pc:chgData name="Panchatcharam Mariappan-00081" userId="258a9471-05c2-4f4d-9971-90cf053a56f4" providerId="ADAL" clId="{BC69B30E-0439-4209-9779-EB1E91B3C24E}" dt="2026-02-23T05:32:58.210" v="49"/>
        <pc:sldMkLst>
          <pc:docMk/>
          <pc:sldMk cId="138919456" sldId="937"/>
        </pc:sldMkLst>
      </pc:sldChg>
      <pc:sldChg chg="add del">
        <pc:chgData name="Panchatcharam Mariappan-00081" userId="258a9471-05c2-4f4d-9971-90cf053a56f4" providerId="ADAL" clId="{BC69B30E-0439-4209-9779-EB1E91B3C24E}" dt="2026-02-23T05:32:50.176" v="48" actId="2696"/>
        <pc:sldMkLst>
          <pc:docMk/>
          <pc:sldMk cId="1413864085" sldId="937"/>
        </pc:sldMkLst>
      </pc:sldChg>
      <pc:sldChg chg="add">
        <pc:chgData name="Panchatcharam Mariappan-00081" userId="258a9471-05c2-4f4d-9971-90cf053a56f4" providerId="ADAL" clId="{BC69B30E-0439-4209-9779-EB1E91B3C24E}" dt="2026-02-23T05:30:22.417" v="37"/>
        <pc:sldMkLst>
          <pc:docMk/>
          <pc:sldMk cId="540849396" sldId="938"/>
        </pc:sldMkLst>
      </pc:sldChg>
      <pc:sldChg chg="add">
        <pc:chgData name="Panchatcharam Mariappan-00081" userId="258a9471-05c2-4f4d-9971-90cf053a56f4" providerId="ADAL" clId="{BC69B30E-0439-4209-9779-EB1E91B3C24E}" dt="2026-02-23T05:35:02.379" v="58"/>
        <pc:sldMkLst>
          <pc:docMk/>
          <pc:sldMk cId="1134786898" sldId="939"/>
        </pc:sldMkLst>
      </pc:sldChg>
      <pc:sldChg chg="add">
        <pc:chgData name="Panchatcharam Mariappan-00081" userId="258a9471-05c2-4f4d-9971-90cf053a56f4" providerId="ADAL" clId="{BC69B30E-0439-4209-9779-EB1E91B3C24E}" dt="2026-02-23T05:35:02.379" v="58"/>
        <pc:sldMkLst>
          <pc:docMk/>
          <pc:sldMk cId="3793228558" sldId="940"/>
        </pc:sldMkLst>
      </pc:sldChg>
      <pc:sldChg chg="addSp delSp modSp add del mod delAnim modAnim">
        <pc:chgData name="Panchatcharam Mariappan-00081" userId="258a9471-05c2-4f4d-9971-90cf053a56f4" providerId="ADAL" clId="{BC69B30E-0439-4209-9779-EB1E91B3C24E}" dt="2026-02-23T05:42:20.564" v="300" actId="47"/>
        <pc:sldMkLst>
          <pc:docMk/>
          <pc:sldMk cId="1596177322" sldId="941"/>
        </pc:sldMkLst>
        <pc:spChg chg="add mod">
          <ac:chgData name="Panchatcharam Mariappan-00081" userId="258a9471-05c2-4f4d-9971-90cf053a56f4" providerId="ADAL" clId="{BC69B30E-0439-4209-9779-EB1E91B3C24E}" dt="2026-02-23T05:41:59.379" v="287" actId="14100"/>
          <ac:spMkLst>
            <pc:docMk/>
            <pc:sldMk cId="1596177322" sldId="941"/>
            <ac:spMk id="2" creationId="{EF4A7AB5-F51E-6020-3A7C-DAC8060E1693}"/>
          </ac:spMkLst>
        </pc:spChg>
        <pc:spChg chg="add mod">
          <ac:chgData name="Panchatcharam Mariappan-00081" userId="258a9471-05c2-4f4d-9971-90cf053a56f4" providerId="ADAL" clId="{BC69B30E-0439-4209-9779-EB1E91B3C24E}" dt="2026-02-23T05:41:58.079" v="281" actId="1076"/>
          <ac:spMkLst>
            <pc:docMk/>
            <pc:sldMk cId="1596177322" sldId="941"/>
            <ac:spMk id="3" creationId="{7FD4D89E-DBB2-5F63-12C2-BDE5E5C97CBA}"/>
          </ac:spMkLst>
        </pc:spChg>
        <pc:spChg chg="add mod">
          <ac:chgData name="Panchatcharam Mariappan-00081" userId="258a9471-05c2-4f4d-9971-90cf053a56f4" providerId="ADAL" clId="{BC69B30E-0439-4209-9779-EB1E91B3C24E}" dt="2026-02-23T05:37:21.564" v="208" actId="20577"/>
          <ac:spMkLst>
            <pc:docMk/>
            <pc:sldMk cId="1596177322" sldId="941"/>
            <ac:spMk id="5" creationId="{FE343750-6322-5A5C-ABC3-5FEF3574788A}"/>
          </ac:spMkLst>
        </pc:spChg>
        <pc:spChg chg="mod">
          <ac:chgData name="Panchatcharam Mariappan-00081" userId="258a9471-05c2-4f4d-9971-90cf053a56f4" providerId="ADAL" clId="{BC69B30E-0439-4209-9779-EB1E91B3C24E}" dt="2026-02-23T05:35:20.134" v="72" actId="20577"/>
          <ac:spMkLst>
            <pc:docMk/>
            <pc:sldMk cId="1596177322" sldId="941"/>
            <ac:spMk id="6" creationId="{91ABE1A0-C4F4-AB70-461A-F27A8C769966}"/>
          </ac:spMkLst>
        </pc:spChg>
        <pc:spChg chg="mod">
          <ac:chgData name="Panchatcharam Mariappan-00081" userId="258a9471-05c2-4f4d-9971-90cf053a56f4" providerId="ADAL" clId="{BC69B30E-0439-4209-9779-EB1E91B3C24E}" dt="2026-02-23T05:39:33.914" v="247" actId="207"/>
          <ac:spMkLst>
            <pc:docMk/>
            <pc:sldMk cId="1596177322" sldId="941"/>
            <ac:spMk id="7" creationId="{4B0D691A-1CD6-E200-4561-3C5357B7C390}"/>
          </ac:spMkLst>
        </pc:spChg>
        <pc:spChg chg="del">
          <ac:chgData name="Panchatcharam Mariappan-00081" userId="258a9471-05c2-4f4d-9971-90cf053a56f4" providerId="ADAL" clId="{BC69B30E-0439-4209-9779-EB1E91B3C24E}" dt="2026-02-23T05:37:46.566" v="214" actId="478"/>
          <ac:spMkLst>
            <pc:docMk/>
            <pc:sldMk cId="1596177322" sldId="941"/>
            <ac:spMk id="9" creationId="{5279D755-808B-B90C-C6B7-15393E26AF35}"/>
          </ac:spMkLst>
        </pc:spChg>
        <pc:spChg chg="del">
          <ac:chgData name="Panchatcharam Mariappan-00081" userId="258a9471-05c2-4f4d-9971-90cf053a56f4" providerId="ADAL" clId="{BC69B30E-0439-4209-9779-EB1E91B3C24E}" dt="2026-02-23T05:39:22.194" v="243" actId="478"/>
          <ac:spMkLst>
            <pc:docMk/>
            <pc:sldMk cId="1596177322" sldId="941"/>
            <ac:spMk id="10" creationId="{178394AF-6B1A-EF98-F7C1-51C0E4647D24}"/>
          </ac:spMkLst>
        </pc:spChg>
        <pc:spChg chg="add mod">
          <ac:chgData name="Panchatcharam Mariappan-00081" userId="258a9471-05c2-4f4d-9971-90cf053a56f4" providerId="ADAL" clId="{BC69B30E-0439-4209-9779-EB1E91B3C24E}" dt="2026-02-23T05:39:20.061" v="242" actId="207"/>
          <ac:spMkLst>
            <pc:docMk/>
            <pc:sldMk cId="1596177322" sldId="941"/>
            <ac:spMk id="12" creationId="{EDE89EE4-59AF-B88F-2D42-B030F5F22ED3}"/>
          </ac:spMkLst>
        </pc:spChg>
        <pc:spChg chg="add mod">
          <ac:chgData name="Panchatcharam Mariappan-00081" userId="258a9471-05c2-4f4d-9971-90cf053a56f4" providerId="ADAL" clId="{BC69B30E-0439-4209-9779-EB1E91B3C24E}" dt="2026-02-23T05:42:02.190" v="299" actId="14100"/>
          <ac:spMkLst>
            <pc:docMk/>
            <pc:sldMk cId="1596177322" sldId="941"/>
            <ac:spMk id="13" creationId="{FA5FE124-77A2-D8A9-E8C7-C8ED16E4F496}"/>
          </ac:spMkLst>
        </pc:spChg>
        <pc:spChg chg="mod">
          <ac:chgData name="Panchatcharam Mariappan-00081" userId="258a9471-05c2-4f4d-9971-90cf053a56f4" providerId="ADAL" clId="{BC69B30E-0439-4209-9779-EB1E91B3C24E}" dt="2026-02-23T05:37:52.568" v="216" actId="1076"/>
          <ac:spMkLst>
            <pc:docMk/>
            <pc:sldMk cId="1596177322" sldId="941"/>
            <ac:spMk id="14" creationId="{02EB3F71-FEDD-8355-426B-C233661D4FB2}"/>
          </ac:spMkLst>
        </pc:spChg>
        <pc:spChg chg="add mod">
          <ac:chgData name="Panchatcharam Mariappan-00081" userId="258a9471-05c2-4f4d-9971-90cf053a56f4" providerId="ADAL" clId="{BC69B30E-0439-4209-9779-EB1E91B3C24E}" dt="2026-02-23T05:41:59.814" v="288" actId="1076"/>
          <ac:spMkLst>
            <pc:docMk/>
            <pc:sldMk cId="1596177322" sldId="941"/>
            <ac:spMk id="15" creationId="{D2ADA99D-DFC1-82BF-F32A-3D2F68FEB5C3}"/>
          </ac:spMkLst>
        </pc:spChg>
        <pc:spChg chg="mod">
          <ac:chgData name="Panchatcharam Mariappan-00081" userId="258a9471-05c2-4f4d-9971-90cf053a56f4" providerId="ADAL" clId="{BC69B30E-0439-4209-9779-EB1E91B3C24E}" dt="2026-02-23T05:35:27.938" v="85" actId="20577"/>
          <ac:spMkLst>
            <pc:docMk/>
            <pc:sldMk cId="1596177322" sldId="941"/>
            <ac:spMk id="16" creationId="{9F832FE4-82B6-31C8-663F-698193B9C2FB}"/>
          </ac:spMkLst>
        </pc:spChg>
        <pc:spChg chg="mod">
          <ac:chgData name="Panchatcharam Mariappan-00081" userId="258a9471-05c2-4f4d-9971-90cf053a56f4" providerId="ADAL" clId="{BC69B30E-0439-4209-9779-EB1E91B3C24E}" dt="2026-02-23T05:37:58.527" v="217" actId="207"/>
          <ac:spMkLst>
            <pc:docMk/>
            <pc:sldMk cId="1596177322" sldId="941"/>
            <ac:spMk id="17" creationId="{A2B0391E-EF84-3CD6-4B15-F40B1049F5F1}"/>
          </ac:spMkLst>
        </pc:spChg>
        <pc:spChg chg="mod">
          <ac:chgData name="Panchatcharam Mariappan-00081" userId="258a9471-05c2-4f4d-9971-90cf053a56f4" providerId="ADAL" clId="{BC69B30E-0439-4209-9779-EB1E91B3C24E}" dt="2026-02-23T05:38:40.335" v="225" actId="14100"/>
          <ac:spMkLst>
            <pc:docMk/>
            <pc:sldMk cId="1596177322" sldId="941"/>
            <ac:spMk id="18" creationId="{C79A48BF-10D7-284E-91E7-BE41F9B25EAF}"/>
          </ac:spMkLst>
        </pc:spChg>
        <pc:spChg chg="mod">
          <ac:chgData name="Panchatcharam Mariappan-00081" userId="258a9471-05c2-4f4d-9971-90cf053a56f4" providerId="ADAL" clId="{BC69B30E-0439-4209-9779-EB1E91B3C24E}" dt="2026-02-23T05:36:26.915" v="149" actId="20577"/>
          <ac:spMkLst>
            <pc:docMk/>
            <pc:sldMk cId="1596177322" sldId="941"/>
            <ac:spMk id="20" creationId="{90B22D6F-A492-E6C2-8C80-DC3D963B48FF}"/>
          </ac:spMkLst>
        </pc:spChg>
        <pc:spChg chg="mod">
          <ac:chgData name="Panchatcharam Mariappan-00081" userId="258a9471-05c2-4f4d-9971-90cf053a56f4" providerId="ADAL" clId="{BC69B30E-0439-4209-9779-EB1E91B3C24E}" dt="2026-02-23T05:39:25.729" v="244" actId="14100"/>
          <ac:spMkLst>
            <pc:docMk/>
            <pc:sldMk cId="1596177322" sldId="941"/>
            <ac:spMk id="23" creationId="{C643A0ED-3292-FE74-22E2-8A5DA3522C34}"/>
          </ac:spMkLst>
        </pc:spChg>
        <pc:spChg chg="mod">
          <ac:chgData name="Panchatcharam Mariappan-00081" userId="258a9471-05c2-4f4d-9971-90cf053a56f4" providerId="ADAL" clId="{BC69B30E-0439-4209-9779-EB1E91B3C24E}" dt="2026-02-23T05:40:04.448" v="255" actId="1076"/>
          <ac:spMkLst>
            <pc:docMk/>
            <pc:sldMk cId="1596177322" sldId="941"/>
            <ac:spMk id="27" creationId="{CB19E4E2-46F2-886E-206B-9F65ED9DD8B4}"/>
          </ac:spMkLst>
        </pc:spChg>
        <pc:spChg chg="mod">
          <ac:chgData name="Panchatcharam Mariappan-00081" userId="258a9471-05c2-4f4d-9971-90cf053a56f4" providerId="ADAL" clId="{BC69B30E-0439-4209-9779-EB1E91B3C24E}" dt="2026-02-23T05:40:10.326" v="256" actId="207"/>
          <ac:spMkLst>
            <pc:docMk/>
            <pc:sldMk cId="1596177322" sldId="941"/>
            <ac:spMk id="30" creationId="{1F591D36-1D86-B5AC-A7F4-DC409A100283}"/>
          </ac:spMkLst>
        </pc:spChg>
        <pc:spChg chg="mod">
          <ac:chgData name="Panchatcharam Mariappan-00081" userId="258a9471-05c2-4f4d-9971-90cf053a56f4" providerId="ADAL" clId="{BC69B30E-0439-4209-9779-EB1E91B3C24E}" dt="2026-02-23T05:42:01.329" v="295" actId="14100"/>
          <ac:spMkLst>
            <pc:docMk/>
            <pc:sldMk cId="1596177322" sldId="941"/>
            <ac:spMk id="32" creationId="{E68FA32F-7D3D-CEEB-7E99-12E9E6685F8E}"/>
          </ac:spMkLst>
        </pc:spChg>
        <pc:spChg chg="mod">
          <ac:chgData name="Panchatcharam Mariappan-00081" userId="258a9471-05c2-4f4d-9971-90cf053a56f4" providerId="ADAL" clId="{BC69B30E-0439-4209-9779-EB1E91B3C24E}" dt="2026-02-23T05:42:01.583" v="296" actId="1076"/>
          <ac:spMkLst>
            <pc:docMk/>
            <pc:sldMk cId="1596177322" sldId="941"/>
            <ac:spMk id="33" creationId="{8629FAAE-3496-4DCC-383C-2DB74CC90D1D}"/>
          </ac:spMkLst>
        </pc:spChg>
      </pc:sldChg>
      <pc:sldChg chg="add">
        <pc:chgData name="Panchatcharam Mariappan-00081" userId="258a9471-05c2-4f4d-9971-90cf053a56f4" providerId="ADAL" clId="{BC69B30E-0439-4209-9779-EB1E91B3C24E}" dt="2026-02-23T05:35:02.379" v="58"/>
        <pc:sldMkLst>
          <pc:docMk/>
          <pc:sldMk cId="3631576730" sldId="942"/>
        </pc:sldMkLst>
      </pc:sldChg>
      <pc:sldChg chg="modSp add mod">
        <pc:chgData name="Panchatcharam Mariappan-00081" userId="258a9471-05c2-4f4d-9971-90cf053a56f4" providerId="ADAL" clId="{BC69B30E-0439-4209-9779-EB1E91B3C24E}" dt="2026-02-23T05:42:36.399" v="304" actId="14100"/>
        <pc:sldMkLst>
          <pc:docMk/>
          <pc:sldMk cId="1596177322" sldId="943"/>
        </pc:sldMkLst>
        <pc:spChg chg="mod">
          <ac:chgData name="Panchatcharam Mariappan-00081" userId="258a9471-05c2-4f4d-9971-90cf053a56f4" providerId="ADAL" clId="{BC69B30E-0439-4209-9779-EB1E91B3C24E}" dt="2026-02-23T05:42:36.399" v="304" actId="14100"/>
          <ac:spMkLst>
            <pc:docMk/>
            <pc:sldMk cId="1596177322" sldId="943"/>
            <ac:spMk id="10" creationId="{178394AF-6B1A-EF98-F7C1-51C0E4647D24}"/>
          </ac:spMkLst>
        </pc:spChg>
        <pc:spChg chg="mod">
          <ac:chgData name="Panchatcharam Mariappan-00081" userId="258a9471-05c2-4f4d-9971-90cf053a56f4" providerId="ADAL" clId="{BC69B30E-0439-4209-9779-EB1E91B3C24E}" dt="2026-02-23T05:42:28.457" v="302" actId="14100"/>
          <ac:spMkLst>
            <pc:docMk/>
            <pc:sldMk cId="1596177322" sldId="943"/>
            <ac:spMk id="14" creationId="{02EB3F71-FEDD-8355-426B-C233661D4FB2}"/>
          </ac:spMkLst>
        </pc:spChg>
        <pc:spChg chg="mod">
          <ac:chgData name="Panchatcharam Mariappan-00081" userId="258a9471-05c2-4f4d-9971-90cf053a56f4" providerId="ADAL" clId="{BC69B30E-0439-4209-9779-EB1E91B3C24E}" dt="2026-02-23T05:42:32.336" v="303" actId="1076"/>
          <ac:spMkLst>
            <pc:docMk/>
            <pc:sldMk cId="1596177322" sldId="943"/>
            <ac:spMk id="23" creationId="{C643A0ED-3292-FE74-22E2-8A5DA3522C34}"/>
          </ac:spMkLst>
        </pc:spChg>
      </pc:sldChg>
      <pc:sldChg chg="addSp delSp modSp add mod ord">
        <pc:chgData name="Panchatcharam Mariappan-00081" userId="258a9471-05c2-4f4d-9971-90cf053a56f4" providerId="ADAL" clId="{BC69B30E-0439-4209-9779-EB1E91B3C24E}" dt="2026-02-23T06:04:19.652" v="747" actId="14100"/>
        <pc:sldMkLst>
          <pc:docMk/>
          <pc:sldMk cId="2074104303" sldId="944"/>
        </pc:sldMkLst>
        <pc:spChg chg="mod">
          <ac:chgData name="Panchatcharam Mariappan-00081" userId="258a9471-05c2-4f4d-9971-90cf053a56f4" providerId="ADAL" clId="{BC69B30E-0439-4209-9779-EB1E91B3C24E}" dt="2026-02-23T05:54:48.856" v="400" actId="20577"/>
          <ac:spMkLst>
            <pc:docMk/>
            <pc:sldMk cId="2074104303" sldId="944"/>
            <ac:spMk id="2" creationId="{7933EE69-FE7F-FC50-1DB4-D6D78A0E6638}"/>
          </ac:spMkLst>
        </pc:spChg>
        <pc:spChg chg="del">
          <ac:chgData name="Panchatcharam Mariappan-00081" userId="258a9471-05c2-4f4d-9971-90cf053a56f4" providerId="ADAL" clId="{BC69B30E-0439-4209-9779-EB1E91B3C24E}" dt="2026-02-23T05:55:04.979" v="405" actId="478"/>
          <ac:spMkLst>
            <pc:docMk/>
            <pc:sldMk cId="2074104303" sldId="944"/>
            <ac:spMk id="3" creationId="{B2DE8F20-F922-29E4-987A-475BF195E953}"/>
          </ac:spMkLst>
        </pc:spChg>
        <pc:spChg chg="add del mod">
          <ac:chgData name="Panchatcharam Mariappan-00081" userId="258a9471-05c2-4f4d-9971-90cf053a56f4" providerId="ADAL" clId="{BC69B30E-0439-4209-9779-EB1E91B3C24E}" dt="2026-02-23T05:55:08.392" v="407" actId="478"/>
          <ac:spMkLst>
            <pc:docMk/>
            <pc:sldMk cId="2074104303" sldId="944"/>
            <ac:spMk id="6" creationId="{DC80B2E2-34A0-BC3E-10CA-6CD859D65BCC}"/>
          </ac:spMkLst>
        </pc:spChg>
        <pc:spChg chg="add mod">
          <ac:chgData name="Panchatcharam Mariappan-00081" userId="258a9471-05c2-4f4d-9971-90cf053a56f4" providerId="ADAL" clId="{BC69B30E-0439-4209-9779-EB1E91B3C24E}" dt="2026-02-23T06:00:00.341" v="475" actId="164"/>
          <ac:spMkLst>
            <pc:docMk/>
            <pc:sldMk cId="2074104303" sldId="944"/>
            <ac:spMk id="7" creationId="{B77D2006-C766-113D-0460-C2E532A1C258}"/>
          </ac:spMkLst>
        </pc:spChg>
        <pc:spChg chg="add mod">
          <ac:chgData name="Panchatcharam Mariappan-00081" userId="258a9471-05c2-4f4d-9971-90cf053a56f4" providerId="ADAL" clId="{BC69B30E-0439-4209-9779-EB1E91B3C24E}" dt="2026-02-23T06:00:00.341" v="475" actId="164"/>
          <ac:spMkLst>
            <pc:docMk/>
            <pc:sldMk cId="2074104303" sldId="944"/>
            <ac:spMk id="8" creationId="{A799B446-386D-AF6A-A787-788E5CF345DB}"/>
          </ac:spMkLst>
        </pc:spChg>
        <pc:spChg chg="add mod">
          <ac:chgData name="Panchatcharam Mariappan-00081" userId="258a9471-05c2-4f4d-9971-90cf053a56f4" providerId="ADAL" clId="{BC69B30E-0439-4209-9779-EB1E91B3C24E}" dt="2026-02-23T06:00:00.341" v="475" actId="164"/>
          <ac:spMkLst>
            <pc:docMk/>
            <pc:sldMk cId="2074104303" sldId="944"/>
            <ac:spMk id="9" creationId="{AB112F18-7B73-E3F1-38C8-44A9A0AC0E49}"/>
          </ac:spMkLst>
        </pc:spChg>
        <pc:spChg chg="add mod">
          <ac:chgData name="Panchatcharam Mariappan-00081" userId="258a9471-05c2-4f4d-9971-90cf053a56f4" providerId="ADAL" clId="{BC69B30E-0439-4209-9779-EB1E91B3C24E}" dt="2026-02-23T06:00:00.341" v="475" actId="164"/>
          <ac:spMkLst>
            <pc:docMk/>
            <pc:sldMk cId="2074104303" sldId="944"/>
            <ac:spMk id="14" creationId="{FFA99C80-719E-73C1-7376-AE1BD9F41ED9}"/>
          </ac:spMkLst>
        </pc:spChg>
        <pc:spChg chg="add mod">
          <ac:chgData name="Panchatcharam Mariappan-00081" userId="258a9471-05c2-4f4d-9971-90cf053a56f4" providerId="ADAL" clId="{BC69B30E-0439-4209-9779-EB1E91B3C24E}" dt="2026-02-23T05:59:54.293" v="474" actId="1076"/>
          <ac:spMkLst>
            <pc:docMk/>
            <pc:sldMk cId="2074104303" sldId="944"/>
            <ac:spMk id="17" creationId="{4E6C5E2A-5D62-26E3-3A66-31E08B00F308}"/>
          </ac:spMkLst>
        </pc:spChg>
        <pc:spChg chg="mod">
          <ac:chgData name="Panchatcharam Mariappan-00081" userId="258a9471-05c2-4f4d-9971-90cf053a56f4" providerId="ADAL" clId="{BC69B30E-0439-4209-9779-EB1E91B3C24E}" dt="2026-02-23T06:00:03.093" v="476"/>
          <ac:spMkLst>
            <pc:docMk/>
            <pc:sldMk cId="2074104303" sldId="944"/>
            <ac:spMk id="20" creationId="{47F8BE52-5C73-C9F1-FC00-307DFB39DEFA}"/>
          </ac:spMkLst>
        </pc:spChg>
        <pc:spChg chg="mod">
          <ac:chgData name="Panchatcharam Mariappan-00081" userId="258a9471-05c2-4f4d-9971-90cf053a56f4" providerId="ADAL" clId="{BC69B30E-0439-4209-9779-EB1E91B3C24E}" dt="2026-02-23T06:00:22.263" v="495" actId="20577"/>
          <ac:spMkLst>
            <pc:docMk/>
            <pc:sldMk cId="2074104303" sldId="944"/>
            <ac:spMk id="21" creationId="{628D510F-FE0D-458B-BA83-0157547B4BF4}"/>
          </ac:spMkLst>
        </pc:spChg>
        <pc:spChg chg="mod">
          <ac:chgData name="Panchatcharam Mariappan-00081" userId="258a9471-05c2-4f4d-9971-90cf053a56f4" providerId="ADAL" clId="{BC69B30E-0439-4209-9779-EB1E91B3C24E}" dt="2026-02-23T06:00:03.093" v="476"/>
          <ac:spMkLst>
            <pc:docMk/>
            <pc:sldMk cId="2074104303" sldId="944"/>
            <ac:spMk id="22" creationId="{30981740-E7A4-0F20-FDF6-5811705849F7}"/>
          </ac:spMkLst>
        </pc:spChg>
        <pc:spChg chg="mod">
          <ac:chgData name="Panchatcharam Mariappan-00081" userId="258a9471-05c2-4f4d-9971-90cf053a56f4" providerId="ADAL" clId="{BC69B30E-0439-4209-9779-EB1E91B3C24E}" dt="2026-02-23T06:00:26.267" v="502" actId="20577"/>
          <ac:spMkLst>
            <pc:docMk/>
            <pc:sldMk cId="2074104303" sldId="944"/>
            <ac:spMk id="25" creationId="{C2FAA450-FBB6-9B01-28C7-7F9EC7C3EAA6}"/>
          </ac:spMkLst>
        </pc:spChg>
        <pc:spChg chg="add mod">
          <ac:chgData name="Panchatcharam Mariappan-00081" userId="258a9471-05c2-4f4d-9971-90cf053a56f4" providerId="ADAL" clId="{BC69B30E-0439-4209-9779-EB1E91B3C24E}" dt="2026-02-23T06:00:14.247" v="481" actId="6549"/>
          <ac:spMkLst>
            <pc:docMk/>
            <pc:sldMk cId="2074104303" sldId="944"/>
            <ac:spMk id="27" creationId="{67B03BEF-8B56-6D2F-33D7-A9EF4D6C9235}"/>
          </ac:spMkLst>
        </pc:spChg>
        <pc:spChg chg="add mod">
          <ac:chgData name="Panchatcharam Mariappan-00081" userId="258a9471-05c2-4f4d-9971-90cf053a56f4" providerId="ADAL" clId="{BC69B30E-0439-4209-9779-EB1E91B3C24E}" dt="2026-02-23T06:03:34.365" v="742" actId="1076"/>
          <ac:spMkLst>
            <pc:docMk/>
            <pc:sldMk cId="2074104303" sldId="944"/>
            <ac:spMk id="28" creationId="{4343D6F3-1B2C-6DFA-D926-B847977FE45C}"/>
          </ac:spMkLst>
        </pc:spChg>
        <pc:spChg chg="add mod">
          <ac:chgData name="Panchatcharam Mariappan-00081" userId="258a9471-05c2-4f4d-9971-90cf053a56f4" providerId="ADAL" clId="{BC69B30E-0439-4209-9779-EB1E91B3C24E}" dt="2026-02-23T06:03:31.557" v="741" actId="1076"/>
          <ac:spMkLst>
            <pc:docMk/>
            <pc:sldMk cId="2074104303" sldId="944"/>
            <ac:spMk id="29" creationId="{9DD2DA24-9F51-1C1B-D75E-4174B80FF8DB}"/>
          </ac:spMkLst>
        </pc:spChg>
        <pc:grpChg chg="add mod">
          <ac:chgData name="Panchatcharam Mariappan-00081" userId="258a9471-05c2-4f4d-9971-90cf053a56f4" providerId="ADAL" clId="{BC69B30E-0439-4209-9779-EB1E91B3C24E}" dt="2026-02-23T06:00:00.341" v="475" actId="164"/>
          <ac:grpSpMkLst>
            <pc:docMk/>
            <pc:sldMk cId="2074104303" sldId="944"/>
            <ac:grpSpMk id="18" creationId="{7C00CA90-4C2F-92E8-FB8F-20370B824BDC}"/>
          </ac:grpSpMkLst>
        </pc:grpChg>
        <pc:grpChg chg="add mod">
          <ac:chgData name="Panchatcharam Mariappan-00081" userId="258a9471-05c2-4f4d-9971-90cf053a56f4" providerId="ADAL" clId="{BC69B30E-0439-4209-9779-EB1E91B3C24E}" dt="2026-02-23T06:00:10.013" v="478" actId="1076"/>
          <ac:grpSpMkLst>
            <pc:docMk/>
            <pc:sldMk cId="2074104303" sldId="944"/>
            <ac:grpSpMk id="19" creationId="{85F90654-8999-4EAC-E487-88BB5234C1A5}"/>
          </ac:grpSpMkLst>
        </pc:grpChg>
        <pc:picChg chg="add del">
          <ac:chgData name="Panchatcharam Mariappan-00081" userId="258a9471-05c2-4f4d-9971-90cf053a56f4" providerId="ADAL" clId="{BC69B30E-0439-4209-9779-EB1E91B3C24E}" dt="2026-02-23T05:55:07.018" v="406" actId="478"/>
          <ac:picMkLst>
            <pc:docMk/>
            <pc:sldMk cId="2074104303" sldId="944"/>
            <ac:picMk id="4" creationId="{09BB2162-808A-B002-F500-F9DEF831F155}"/>
          </ac:picMkLst>
        </pc:picChg>
        <pc:cxnChg chg="add mod">
          <ac:chgData name="Panchatcharam Mariappan-00081" userId="258a9471-05c2-4f4d-9971-90cf053a56f4" providerId="ADAL" clId="{BC69B30E-0439-4209-9779-EB1E91B3C24E}" dt="2026-02-23T06:00:00.341" v="475" actId="164"/>
          <ac:cxnSpMkLst>
            <pc:docMk/>
            <pc:sldMk cId="2074104303" sldId="944"/>
            <ac:cxnSpMk id="11" creationId="{8B05F151-E805-0854-93F1-93003B65B1AA}"/>
          </ac:cxnSpMkLst>
        </pc:cxnChg>
        <pc:cxnChg chg="add mod">
          <ac:chgData name="Panchatcharam Mariappan-00081" userId="258a9471-05c2-4f4d-9971-90cf053a56f4" providerId="ADAL" clId="{BC69B30E-0439-4209-9779-EB1E91B3C24E}" dt="2026-02-23T06:00:00.341" v="475" actId="164"/>
          <ac:cxnSpMkLst>
            <pc:docMk/>
            <pc:sldMk cId="2074104303" sldId="944"/>
            <ac:cxnSpMk id="13" creationId="{5E8C0B99-7C77-FD79-AF46-DAA839960DD8}"/>
          </ac:cxnSpMkLst>
        </pc:cxnChg>
        <pc:cxnChg chg="add mod">
          <ac:chgData name="Panchatcharam Mariappan-00081" userId="258a9471-05c2-4f4d-9971-90cf053a56f4" providerId="ADAL" clId="{BC69B30E-0439-4209-9779-EB1E91B3C24E}" dt="2026-02-23T06:00:00.341" v="475" actId="164"/>
          <ac:cxnSpMkLst>
            <pc:docMk/>
            <pc:sldMk cId="2074104303" sldId="944"/>
            <ac:cxnSpMk id="16" creationId="{4078C06C-2444-7911-CF14-41B87C7C2A96}"/>
          </ac:cxnSpMkLst>
        </pc:cxnChg>
        <pc:cxnChg chg="mod">
          <ac:chgData name="Panchatcharam Mariappan-00081" userId="258a9471-05c2-4f4d-9971-90cf053a56f4" providerId="ADAL" clId="{BC69B30E-0439-4209-9779-EB1E91B3C24E}" dt="2026-02-23T06:00:03.093" v="476"/>
          <ac:cxnSpMkLst>
            <pc:docMk/>
            <pc:sldMk cId="2074104303" sldId="944"/>
            <ac:cxnSpMk id="23" creationId="{C1435927-6748-C018-FF46-FD1C152B9C20}"/>
          </ac:cxnSpMkLst>
        </pc:cxnChg>
        <pc:cxnChg chg="mod">
          <ac:chgData name="Panchatcharam Mariappan-00081" userId="258a9471-05c2-4f4d-9971-90cf053a56f4" providerId="ADAL" clId="{BC69B30E-0439-4209-9779-EB1E91B3C24E}" dt="2026-02-23T06:00:03.093" v="476"/>
          <ac:cxnSpMkLst>
            <pc:docMk/>
            <pc:sldMk cId="2074104303" sldId="944"/>
            <ac:cxnSpMk id="24" creationId="{6BEE79B4-5845-C329-9FE5-7EBDA6F3B2F7}"/>
          </ac:cxnSpMkLst>
        </pc:cxnChg>
        <pc:cxnChg chg="mod">
          <ac:chgData name="Panchatcharam Mariappan-00081" userId="258a9471-05c2-4f4d-9971-90cf053a56f4" providerId="ADAL" clId="{BC69B30E-0439-4209-9779-EB1E91B3C24E}" dt="2026-02-23T06:00:03.093" v="476"/>
          <ac:cxnSpMkLst>
            <pc:docMk/>
            <pc:sldMk cId="2074104303" sldId="944"/>
            <ac:cxnSpMk id="26" creationId="{962FB36B-1460-B6EE-688D-14CDDF19D78E}"/>
          </ac:cxnSpMkLst>
        </pc:cxnChg>
        <pc:cxnChg chg="add mod">
          <ac:chgData name="Panchatcharam Mariappan-00081" userId="258a9471-05c2-4f4d-9971-90cf053a56f4" providerId="ADAL" clId="{BC69B30E-0439-4209-9779-EB1E91B3C24E}" dt="2026-02-23T06:04:19.652" v="747" actId="14100"/>
          <ac:cxnSpMkLst>
            <pc:docMk/>
            <pc:sldMk cId="2074104303" sldId="944"/>
            <ac:cxnSpMk id="31" creationId="{11B15EB5-35CD-86FB-7E54-FDC7F48E4C36}"/>
          </ac:cxnSpMkLst>
        </pc:cxnChg>
      </pc:sldChg>
      <pc:sldChg chg="modSp add mod">
        <pc:chgData name="Panchatcharam Mariappan-00081" userId="258a9471-05c2-4f4d-9971-90cf053a56f4" providerId="ADAL" clId="{BC69B30E-0439-4209-9779-EB1E91B3C24E}" dt="2026-02-23T06:30:10.981" v="790" actId="20577"/>
        <pc:sldMkLst>
          <pc:docMk/>
          <pc:sldMk cId="1538925874" sldId="945"/>
        </pc:sldMkLst>
        <pc:spChg chg="mod">
          <ac:chgData name="Panchatcharam Mariappan-00081" userId="258a9471-05c2-4f4d-9971-90cf053a56f4" providerId="ADAL" clId="{BC69B30E-0439-4209-9779-EB1E91B3C24E}" dt="2026-02-23T06:30:10.981" v="790" actId="20577"/>
          <ac:spMkLst>
            <pc:docMk/>
            <pc:sldMk cId="1538925874" sldId="945"/>
            <ac:spMk id="2" creationId="{A8AE5CCD-B58F-A4E1-AB19-CE13F012C231}"/>
          </ac:spMkLst>
        </pc:spChg>
      </pc:sldChg>
      <pc:sldChg chg="add">
        <pc:chgData name="Panchatcharam Mariappan-00081" userId="258a9471-05c2-4f4d-9971-90cf053a56f4" providerId="ADAL" clId="{BC69B30E-0439-4209-9779-EB1E91B3C24E}" dt="2026-02-23T06:26:23.181" v="769"/>
        <pc:sldMkLst>
          <pc:docMk/>
          <pc:sldMk cId="1419464378" sldId="946"/>
        </pc:sldMkLst>
      </pc:sldChg>
      <pc:sldChg chg="modSp add mod">
        <pc:chgData name="Panchatcharam Mariappan-00081" userId="258a9471-05c2-4f4d-9971-90cf053a56f4" providerId="ADAL" clId="{BC69B30E-0439-4209-9779-EB1E91B3C24E}" dt="2026-02-23T06:26:47.085" v="770" actId="1076"/>
        <pc:sldMkLst>
          <pc:docMk/>
          <pc:sldMk cId="37423548" sldId="947"/>
        </pc:sldMkLst>
        <pc:spChg chg="mod">
          <ac:chgData name="Panchatcharam Mariappan-00081" userId="258a9471-05c2-4f4d-9971-90cf053a56f4" providerId="ADAL" clId="{BC69B30E-0439-4209-9779-EB1E91B3C24E}" dt="2026-02-23T06:26:47.085" v="770" actId="1076"/>
          <ac:spMkLst>
            <pc:docMk/>
            <pc:sldMk cId="37423548" sldId="947"/>
            <ac:spMk id="3" creationId="{00000000-0000-0000-0000-000000000000}"/>
          </ac:spMkLst>
        </pc:spChg>
      </pc:sldChg>
      <pc:sldChg chg="add">
        <pc:chgData name="Panchatcharam Mariappan-00081" userId="258a9471-05c2-4f4d-9971-90cf053a56f4" providerId="ADAL" clId="{BC69B30E-0439-4209-9779-EB1E91B3C24E}" dt="2026-02-23T06:26:23.181" v="769"/>
        <pc:sldMkLst>
          <pc:docMk/>
          <pc:sldMk cId="3367522730" sldId="948"/>
        </pc:sldMkLst>
      </pc:sldChg>
      <pc:sldChg chg="add">
        <pc:chgData name="Panchatcharam Mariappan-00081" userId="258a9471-05c2-4f4d-9971-90cf053a56f4" providerId="ADAL" clId="{BC69B30E-0439-4209-9779-EB1E91B3C24E}" dt="2026-02-23T06:26:23.181" v="769"/>
        <pc:sldMkLst>
          <pc:docMk/>
          <pc:sldMk cId="3491217350" sldId="949"/>
        </pc:sldMkLst>
      </pc:sldChg>
      <pc:sldChg chg="add">
        <pc:chgData name="Panchatcharam Mariappan-00081" userId="258a9471-05c2-4f4d-9971-90cf053a56f4" providerId="ADAL" clId="{BC69B30E-0439-4209-9779-EB1E91B3C24E}" dt="2026-02-23T06:26:23.181" v="769"/>
        <pc:sldMkLst>
          <pc:docMk/>
          <pc:sldMk cId="287285328" sldId="950"/>
        </pc:sldMkLst>
      </pc:sldChg>
      <pc:sldChg chg="add">
        <pc:chgData name="Panchatcharam Mariappan-00081" userId="258a9471-05c2-4f4d-9971-90cf053a56f4" providerId="ADAL" clId="{BC69B30E-0439-4209-9779-EB1E91B3C24E}" dt="2026-02-23T06:26:23.181" v="769"/>
        <pc:sldMkLst>
          <pc:docMk/>
          <pc:sldMk cId="280183490" sldId="951"/>
        </pc:sldMkLst>
      </pc:sldChg>
      <pc:sldChg chg="add">
        <pc:chgData name="Panchatcharam Mariappan-00081" userId="258a9471-05c2-4f4d-9971-90cf053a56f4" providerId="ADAL" clId="{BC69B30E-0439-4209-9779-EB1E91B3C24E}" dt="2026-02-23T06:26:23.181" v="769"/>
        <pc:sldMkLst>
          <pc:docMk/>
          <pc:sldMk cId="775739470" sldId="952"/>
        </pc:sldMkLst>
      </pc:sldChg>
      <pc:sldChg chg="add">
        <pc:chgData name="Panchatcharam Mariappan-00081" userId="258a9471-05c2-4f4d-9971-90cf053a56f4" providerId="ADAL" clId="{BC69B30E-0439-4209-9779-EB1E91B3C24E}" dt="2026-02-23T06:26:23.181" v="769"/>
        <pc:sldMkLst>
          <pc:docMk/>
          <pc:sldMk cId="628539819" sldId="953"/>
        </pc:sldMkLst>
      </pc:sldChg>
      <pc:sldChg chg="add">
        <pc:chgData name="Panchatcharam Mariappan-00081" userId="258a9471-05c2-4f4d-9971-90cf053a56f4" providerId="ADAL" clId="{BC69B30E-0439-4209-9779-EB1E91B3C24E}" dt="2026-02-23T06:26:23.181" v="769"/>
        <pc:sldMkLst>
          <pc:docMk/>
          <pc:sldMk cId="1757151852" sldId="954"/>
        </pc:sldMkLst>
      </pc:sldChg>
      <pc:sldChg chg="add">
        <pc:chgData name="Panchatcharam Mariappan-00081" userId="258a9471-05c2-4f4d-9971-90cf053a56f4" providerId="ADAL" clId="{BC69B30E-0439-4209-9779-EB1E91B3C24E}" dt="2026-02-23T06:26:23.181" v="769"/>
        <pc:sldMkLst>
          <pc:docMk/>
          <pc:sldMk cId="4199107469" sldId="955"/>
        </pc:sldMkLst>
      </pc:sldChg>
      <pc:sldChg chg="add">
        <pc:chgData name="Panchatcharam Mariappan-00081" userId="258a9471-05c2-4f4d-9971-90cf053a56f4" providerId="ADAL" clId="{BC69B30E-0439-4209-9779-EB1E91B3C24E}" dt="2026-02-23T06:26:23.181" v="769"/>
        <pc:sldMkLst>
          <pc:docMk/>
          <pc:sldMk cId="1932231536" sldId="956"/>
        </pc:sldMkLst>
      </pc:sldChg>
      <pc:sldChg chg="add">
        <pc:chgData name="Panchatcharam Mariappan-00081" userId="258a9471-05c2-4f4d-9971-90cf053a56f4" providerId="ADAL" clId="{BC69B30E-0439-4209-9779-EB1E91B3C24E}" dt="2026-02-23T06:26:23.181" v="769"/>
        <pc:sldMkLst>
          <pc:docMk/>
          <pc:sldMk cId="2041410577" sldId="957"/>
        </pc:sldMkLst>
      </pc:sldChg>
      <pc:sldChg chg="add">
        <pc:chgData name="Panchatcharam Mariappan-00081" userId="258a9471-05c2-4f4d-9971-90cf053a56f4" providerId="ADAL" clId="{BC69B30E-0439-4209-9779-EB1E91B3C24E}" dt="2026-02-23T06:26:23.181" v="769"/>
        <pc:sldMkLst>
          <pc:docMk/>
          <pc:sldMk cId="3705909034" sldId="958"/>
        </pc:sldMkLst>
      </pc:sldChg>
      <pc:sldChg chg="add">
        <pc:chgData name="Panchatcharam Mariappan-00081" userId="258a9471-05c2-4f4d-9971-90cf053a56f4" providerId="ADAL" clId="{BC69B30E-0439-4209-9779-EB1E91B3C24E}" dt="2026-02-23T06:26:23.181" v="769"/>
        <pc:sldMkLst>
          <pc:docMk/>
          <pc:sldMk cId="823285331" sldId="959"/>
        </pc:sldMkLst>
      </pc:sldChg>
      <pc:sldChg chg="add">
        <pc:chgData name="Panchatcharam Mariappan-00081" userId="258a9471-05c2-4f4d-9971-90cf053a56f4" providerId="ADAL" clId="{BC69B30E-0439-4209-9779-EB1E91B3C24E}" dt="2026-02-23T06:26:23.181" v="769"/>
        <pc:sldMkLst>
          <pc:docMk/>
          <pc:sldMk cId="3369765452" sldId="960"/>
        </pc:sldMkLst>
      </pc:sldChg>
      <pc:sldChg chg="add">
        <pc:chgData name="Panchatcharam Mariappan-00081" userId="258a9471-05c2-4f4d-9971-90cf053a56f4" providerId="ADAL" clId="{BC69B30E-0439-4209-9779-EB1E91B3C24E}" dt="2026-02-23T06:26:23.181" v="769"/>
        <pc:sldMkLst>
          <pc:docMk/>
          <pc:sldMk cId="544484782" sldId="961"/>
        </pc:sldMkLst>
      </pc:sldChg>
      <pc:sldChg chg="add">
        <pc:chgData name="Panchatcharam Mariappan-00081" userId="258a9471-05c2-4f4d-9971-90cf053a56f4" providerId="ADAL" clId="{BC69B30E-0439-4209-9779-EB1E91B3C24E}" dt="2026-02-23T06:26:23.181" v="769"/>
        <pc:sldMkLst>
          <pc:docMk/>
          <pc:sldMk cId="315531941" sldId="962"/>
        </pc:sldMkLst>
      </pc:sldChg>
      <pc:sldChg chg="add">
        <pc:chgData name="Panchatcharam Mariappan-00081" userId="258a9471-05c2-4f4d-9971-90cf053a56f4" providerId="ADAL" clId="{BC69B30E-0439-4209-9779-EB1E91B3C24E}" dt="2026-02-23T06:26:23.181" v="769"/>
        <pc:sldMkLst>
          <pc:docMk/>
          <pc:sldMk cId="3118241217" sldId="963"/>
        </pc:sldMkLst>
      </pc:sldChg>
      <pc:sldChg chg="add">
        <pc:chgData name="Panchatcharam Mariappan-00081" userId="258a9471-05c2-4f4d-9971-90cf053a56f4" providerId="ADAL" clId="{BC69B30E-0439-4209-9779-EB1E91B3C24E}" dt="2026-02-23T06:26:23.181" v="769"/>
        <pc:sldMkLst>
          <pc:docMk/>
          <pc:sldMk cId="2779478659" sldId="964"/>
        </pc:sldMkLst>
      </pc:sldChg>
      <pc:sldChg chg="add">
        <pc:chgData name="Panchatcharam Mariappan-00081" userId="258a9471-05c2-4f4d-9971-90cf053a56f4" providerId="ADAL" clId="{BC69B30E-0439-4209-9779-EB1E91B3C24E}" dt="2026-02-23T06:26:23.181" v="769"/>
        <pc:sldMkLst>
          <pc:docMk/>
          <pc:sldMk cId="3631786550" sldId="965"/>
        </pc:sldMkLst>
      </pc:sldChg>
      <pc:sldChg chg="add">
        <pc:chgData name="Panchatcharam Mariappan-00081" userId="258a9471-05c2-4f4d-9971-90cf053a56f4" providerId="ADAL" clId="{BC69B30E-0439-4209-9779-EB1E91B3C24E}" dt="2026-02-23T06:26:23.181" v="769"/>
        <pc:sldMkLst>
          <pc:docMk/>
          <pc:sldMk cId="2782647868" sldId="966"/>
        </pc:sldMkLst>
      </pc:sldChg>
      <pc:sldChg chg="add">
        <pc:chgData name="Panchatcharam Mariappan-00081" userId="258a9471-05c2-4f4d-9971-90cf053a56f4" providerId="ADAL" clId="{BC69B30E-0439-4209-9779-EB1E91B3C24E}" dt="2026-02-23T06:26:23.181" v="769"/>
        <pc:sldMkLst>
          <pc:docMk/>
          <pc:sldMk cId="3712977698" sldId="967"/>
        </pc:sldMkLst>
      </pc:sldChg>
      <pc:sldChg chg="add">
        <pc:chgData name="Panchatcharam Mariappan-00081" userId="258a9471-05c2-4f4d-9971-90cf053a56f4" providerId="ADAL" clId="{BC69B30E-0439-4209-9779-EB1E91B3C24E}" dt="2026-02-23T06:26:23.181" v="769"/>
        <pc:sldMkLst>
          <pc:docMk/>
          <pc:sldMk cId="1615984463" sldId="968"/>
        </pc:sldMkLst>
      </pc:sldChg>
      <pc:sldChg chg="add">
        <pc:chgData name="Panchatcharam Mariappan-00081" userId="258a9471-05c2-4f4d-9971-90cf053a56f4" providerId="ADAL" clId="{BC69B30E-0439-4209-9779-EB1E91B3C24E}" dt="2026-02-23T06:26:23.181" v="769"/>
        <pc:sldMkLst>
          <pc:docMk/>
          <pc:sldMk cId="666254807" sldId="969"/>
        </pc:sldMkLst>
      </pc:sldChg>
      <pc:sldChg chg="add">
        <pc:chgData name="Panchatcharam Mariappan-00081" userId="258a9471-05c2-4f4d-9971-90cf053a56f4" providerId="ADAL" clId="{BC69B30E-0439-4209-9779-EB1E91B3C24E}" dt="2026-02-23T06:29:55.487" v="771"/>
        <pc:sldMkLst>
          <pc:docMk/>
          <pc:sldMk cId="1256293708" sldId="1015"/>
        </pc:sldMkLst>
      </pc:sldChg>
      <pc:sldChg chg="add">
        <pc:chgData name="Panchatcharam Mariappan-00081" userId="258a9471-05c2-4f4d-9971-90cf053a56f4" providerId="ADAL" clId="{BC69B30E-0439-4209-9779-EB1E91B3C24E}" dt="2026-02-23T06:29:55.487" v="771"/>
        <pc:sldMkLst>
          <pc:docMk/>
          <pc:sldMk cId="2826510368" sldId="1016"/>
        </pc:sldMkLst>
      </pc:sldChg>
      <pc:sldChg chg="add">
        <pc:chgData name="Panchatcharam Mariappan-00081" userId="258a9471-05c2-4f4d-9971-90cf053a56f4" providerId="ADAL" clId="{BC69B30E-0439-4209-9779-EB1E91B3C24E}" dt="2026-02-23T06:29:55.487" v="771"/>
        <pc:sldMkLst>
          <pc:docMk/>
          <pc:sldMk cId="1818430321" sldId="1017"/>
        </pc:sldMkLst>
      </pc:sldChg>
      <pc:sldChg chg="add">
        <pc:chgData name="Panchatcharam Mariappan-00081" userId="258a9471-05c2-4f4d-9971-90cf053a56f4" providerId="ADAL" clId="{BC69B30E-0439-4209-9779-EB1E91B3C24E}" dt="2026-02-23T06:29:55.487" v="771"/>
        <pc:sldMkLst>
          <pc:docMk/>
          <pc:sldMk cId="23100538" sldId="1018"/>
        </pc:sldMkLst>
      </pc:sldChg>
      <pc:sldChg chg="add">
        <pc:chgData name="Panchatcharam Mariappan-00081" userId="258a9471-05c2-4f4d-9971-90cf053a56f4" providerId="ADAL" clId="{BC69B30E-0439-4209-9779-EB1E91B3C24E}" dt="2026-02-23T06:29:55.487" v="771"/>
        <pc:sldMkLst>
          <pc:docMk/>
          <pc:sldMk cId="2619817118" sldId="1019"/>
        </pc:sldMkLst>
      </pc:sldChg>
      <pc:sldChg chg="add">
        <pc:chgData name="Panchatcharam Mariappan-00081" userId="258a9471-05c2-4f4d-9971-90cf053a56f4" providerId="ADAL" clId="{BC69B30E-0439-4209-9779-EB1E91B3C24E}" dt="2026-02-23T06:29:55.487" v="771"/>
        <pc:sldMkLst>
          <pc:docMk/>
          <pc:sldMk cId="206960422" sldId="1020"/>
        </pc:sldMkLst>
      </pc:sldChg>
      <pc:sldChg chg="add">
        <pc:chgData name="Panchatcharam Mariappan-00081" userId="258a9471-05c2-4f4d-9971-90cf053a56f4" providerId="ADAL" clId="{BC69B30E-0439-4209-9779-EB1E91B3C24E}" dt="2026-02-23T06:29:55.487" v="771"/>
        <pc:sldMkLst>
          <pc:docMk/>
          <pc:sldMk cId="3181551616" sldId="1021"/>
        </pc:sldMkLst>
      </pc:sldChg>
      <pc:sldChg chg="add">
        <pc:chgData name="Panchatcharam Mariappan-00081" userId="258a9471-05c2-4f4d-9971-90cf053a56f4" providerId="ADAL" clId="{BC69B30E-0439-4209-9779-EB1E91B3C24E}" dt="2026-02-23T06:29:55.487" v="771"/>
        <pc:sldMkLst>
          <pc:docMk/>
          <pc:sldMk cId="1716600820" sldId="1022"/>
        </pc:sldMkLst>
      </pc:sldChg>
      <pc:sldChg chg="add">
        <pc:chgData name="Panchatcharam Mariappan-00081" userId="258a9471-05c2-4f4d-9971-90cf053a56f4" providerId="ADAL" clId="{BC69B30E-0439-4209-9779-EB1E91B3C24E}" dt="2026-02-23T06:29:55.487" v="771"/>
        <pc:sldMkLst>
          <pc:docMk/>
          <pc:sldMk cId="2182082893" sldId="1023"/>
        </pc:sldMkLst>
      </pc:sldChg>
      <pc:sldChg chg="add">
        <pc:chgData name="Panchatcharam Mariappan-00081" userId="258a9471-05c2-4f4d-9971-90cf053a56f4" providerId="ADAL" clId="{BC69B30E-0439-4209-9779-EB1E91B3C24E}" dt="2026-02-23T06:29:55.487" v="771"/>
        <pc:sldMkLst>
          <pc:docMk/>
          <pc:sldMk cId="3602193579" sldId="1024"/>
        </pc:sldMkLst>
      </pc:sldChg>
      <pc:sldChg chg="add">
        <pc:chgData name="Panchatcharam Mariappan-00081" userId="258a9471-05c2-4f4d-9971-90cf053a56f4" providerId="ADAL" clId="{BC69B30E-0439-4209-9779-EB1E91B3C24E}" dt="2026-02-23T06:29:55.487" v="771"/>
        <pc:sldMkLst>
          <pc:docMk/>
          <pc:sldMk cId="4283402142" sldId="1025"/>
        </pc:sldMkLst>
      </pc:sldChg>
      <pc:sldChg chg="add">
        <pc:chgData name="Panchatcharam Mariappan-00081" userId="258a9471-05c2-4f4d-9971-90cf053a56f4" providerId="ADAL" clId="{BC69B30E-0439-4209-9779-EB1E91B3C24E}" dt="2026-02-23T06:29:55.487" v="771"/>
        <pc:sldMkLst>
          <pc:docMk/>
          <pc:sldMk cId="1414623180" sldId="1026"/>
        </pc:sldMkLst>
      </pc:sldChg>
      <pc:sldChg chg="add">
        <pc:chgData name="Panchatcharam Mariappan-00081" userId="258a9471-05c2-4f4d-9971-90cf053a56f4" providerId="ADAL" clId="{BC69B30E-0439-4209-9779-EB1E91B3C24E}" dt="2026-02-23T06:29:55.487" v="771"/>
        <pc:sldMkLst>
          <pc:docMk/>
          <pc:sldMk cId="4023790565" sldId="1027"/>
        </pc:sldMkLst>
      </pc:sldChg>
      <pc:sldChg chg="add">
        <pc:chgData name="Panchatcharam Mariappan-00081" userId="258a9471-05c2-4f4d-9971-90cf053a56f4" providerId="ADAL" clId="{BC69B30E-0439-4209-9779-EB1E91B3C24E}" dt="2026-02-23T06:29:55.487" v="771"/>
        <pc:sldMkLst>
          <pc:docMk/>
          <pc:sldMk cId="997968448" sldId="1028"/>
        </pc:sldMkLst>
      </pc:sldChg>
      <pc:sldChg chg="add">
        <pc:chgData name="Panchatcharam Mariappan-00081" userId="258a9471-05c2-4f4d-9971-90cf053a56f4" providerId="ADAL" clId="{BC69B30E-0439-4209-9779-EB1E91B3C24E}" dt="2026-02-23T06:29:55.487" v="771"/>
        <pc:sldMkLst>
          <pc:docMk/>
          <pc:sldMk cId="4129925237" sldId="1029"/>
        </pc:sldMkLst>
      </pc:sldChg>
      <pc:sldChg chg="add">
        <pc:chgData name="Panchatcharam Mariappan-00081" userId="258a9471-05c2-4f4d-9971-90cf053a56f4" providerId="ADAL" clId="{BC69B30E-0439-4209-9779-EB1E91B3C24E}" dt="2026-02-23T06:29:55.487" v="771"/>
        <pc:sldMkLst>
          <pc:docMk/>
          <pc:sldMk cId="2298779552" sldId="1030"/>
        </pc:sldMkLst>
      </pc:sldChg>
      <pc:sldChg chg="add">
        <pc:chgData name="Panchatcharam Mariappan-00081" userId="258a9471-05c2-4f4d-9971-90cf053a56f4" providerId="ADAL" clId="{BC69B30E-0439-4209-9779-EB1E91B3C24E}" dt="2026-02-23T06:29:55.487" v="771"/>
        <pc:sldMkLst>
          <pc:docMk/>
          <pc:sldMk cId="1943231822" sldId="1031"/>
        </pc:sldMkLst>
      </pc:sldChg>
      <pc:sldChg chg="add">
        <pc:chgData name="Panchatcharam Mariappan-00081" userId="258a9471-05c2-4f4d-9971-90cf053a56f4" providerId="ADAL" clId="{BC69B30E-0439-4209-9779-EB1E91B3C24E}" dt="2026-02-23T06:29:55.487" v="771"/>
        <pc:sldMkLst>
          <pc:docMk/>
          <pc:sldMk cId="3617305194" sldId="1032"/>
        </pc:sldMkLst>
      </pc:sldChg>
      <pc:sldChg chg="add">
        <pc:chgData name="Panchatcharam Mariappan-00081" userId="258a9471-05c2-4f4d-9971-90cf053a56f4" providerId="ADAL" clId="{BC69B30E-0439-4209-9779-EB1E91B3C24E}" dt="2026-02-23T06:29:55.487" v="771"/>
        <pc:sldMkLst>
          <pc:docMk/>
          <pc:sldMk cId="2176202375" sldId="1033"/>
        </pc:sldMkLst>
      </pc:sldChg>
      <pc:sldChg chg="add">
        <pc:chgData name="Panchatcharam Mariappan-00081" userId="258a9471-05c2-4f4d-9971-90cf053a56f4" providerId="ADAL" clId="{BC69B30E-0439-4209-9779-EB1E91B3C24E}" dt="2026-02-23T06:29:55.487" v="771"/>
        <pc:sldMkLst>
          <pc:docMk/>
          <pc:sldMk cId="1390249849" sldId="1034"/>
        </pc:sldMkLst>
      </pc:sldChg>
      <pc:sldChg chg="add">
        <pc:chgData name="Panchatcharam Mariappan-00081" userId="258a9471-05c2-4f4d-9971-90cf053a56f4" providerId="ADAL" clId="{BC69B30E-0439-4209-9779-EB1E91B3C24E}" dt="2026-02-23T06:29:55.487" v="771"/>
        <pc:sldMkLst>
          <pc:docMk/>
          <pc:sldMk cId="4188447454" sldId="1035"/>
        </pc:sldMkLst>
      </pc:sldChg>
      <pc:sldChg chg="add">
        <pc:chgData name="Panchatcharam Mariappan-00081" userId="258a9471-05c2-4f4d-9971-90cf053a56f4" providerId="ADAL" clId="{BC69B30E-0439-4209-9779-EB1E91B3C24E}" dt="2026-02-23T06:29:55.487" v="771"/>
        <pc:sldMkLst>
          <pc:docMk/>
          <pc:sldMk cId="2838851663" sldId="1036"/>
        </pc:sldMkLst>
      </pc:sldChg>
      <pc:sldChg chg="add">
        <pc:chgData name="Panchatcharam Mariappan-00081" userId="258a9471-05c2-4f4d-9971-90cf053a56f4" providerId="ADAL" clId="{BC69B30E-0439-4209-9779-EB1E91B3C24E}" dt="2026-02-23T06:29:55.487" v="771"/>
        <pc:sldMkLst>
          <pc:docMk/>
          <pc:sldMk cId="1407983864" sldId="1037"/>
        </pc:sldMkLst>
      </pc:sldChg>
      <pc:sldChg chg="add">
        <pc:chgData name="Panchatcharam Mariappan-00081" userId="258a9471-05c2-4f4d-9971-90cf053a56f4" providerId="ADAL" clId="{BC69B30E-0439-4209-9779-EB1E91B3C24E}" dt="2026-02-23T06:29:55.487" v="771"/>
        <pc:sldMkLst>
          <pc:docMk/>
          <pc:sldMk cId="2977652139" sldId="1038"/>
        </pc:sldMkLst>
      </pc:sldChg>
      <pc:sldChg chg="add">
        <pc:chgData name="Panchatcharam Mariappan-00081" userId="258a9471-05c2-4f4d-9971-90cf053a56f4" providerId="ADAL" clId="{BC69B30E-0439-4209-9779-EB1E91B3C24E}" dt="2026-02-23T06:29:55.487" v="771"/>
        <pc:sldMkLst>
          <pc:docMk/>
          <pc:sldMk cId="3502126631" sldId="1039"/>
        </pc:sldMkLst>
      </pc:sldChg>
      <pc:sldChg chg="add">
        <pc:chgData name="Panchatcharam Mariappan-00081" userId="258a9471-05c2-4f4d-9971-90cf053a56f4" providerId="ADAL" clId="{BC69B30E-0439-4209-9779-EB1E91B3C24E}" dt="2026-02-23T06:29:55.487" v="771"/>
        <pc:sldMkLst>
          <pc:docMk/>
          <pc:sldMk cId="432332251" sldId="1042"/>
        </pc:sldMkLst>
      </pc:sldChg>
      <pc:sldChg chg="delSp modSp add mod modAnim">
        <pc:chgData name="Panchatcharam Mariappan-00081" userId="258a9471-05c2-4f4d-9971-90cf053a56f4" providerId="ADAL" clId="{BC69B30E-0439-4209-9779-EB1E91B3C24E}" dt="2026-02-23T06:33:06.782" v="958" actId="20577"/>
        <pc:sldMkLst>
          <pc:docMk/>
          <pc:sldMk cId="915049882" sldId="1043"/>
        </pc:sldMkLst>
        <pc:spChg chg="mod">
          <ac:chgData name="Panchatcharam Mariappan-00081" userId="258a9471-05c2-4f4d-9971-90cf053a56f4" providerId="ADAL" clId="{BC69B30E-0439-4209-9779-EB1E91B3C24E}" dt="2026-02-23T06:32:03.091" v="803" actId="20577"/>
          <ac:spMkLst>
            <pc:docMk/>
            <pc:sldMk cId="915049882" sldId="1043"/>
            <ac:spMk id="2" creationId="{52592FD7-2679-4BAB-6CF5-FD7BBB1F6BD8}"/>
          </ac:spMkLst>
        </pc:spChg>
        <pc:spChg chg="mod">
          <ac:chgData name="Panchatcharam Mariappan-00081" userId="258a9471-05c2-4f4d-9971-90cf053a56f4" providerId="ADAL" clId="{BC69B30E-0439-4209-9779-EB1E91B3C24E}" dt="2026-02-23T06:32:26.436" v="869" actId="20577"/>
          <ac:spMkLst>
            <pc:docMk/>
            <pc:sldMk cId="915049882" sldId="1043"/>
            <ac:spMk id="3" creationId="{609CE13C-589E-653C-02E9-DC4C9E31A870}"/>
          </ac:spMkLst>
        </pc:spChg>
        <pc:spChg chg="mod">
          <ac:chgData name="Panchatcharam Mariappan-00081" userId="258a9471-05c2-4f4d-9971-90cf053a56f4" providerId="ADAL" clId="{BC69B30E-0439-4209-9779-EB1E91B3C24E}" dt="2026-02-23T06:33:06.782" v="958" actId="20577"/>
          <ac:spMkLst>
            <pc:docMk/>
            <pc:sldMk cId="915049882" sldId="1043"/>
            <ac:spMk id="10" creationId="{8BA3E100-B26F-2014-BC0A-1C919D0E103C}"/>
          </ac:spMkLst>
        </pc:spChg>
        <pc:picChg chg="del">
          <ac:chgData name="Panchatcharam Mariappan-00081" userId="258a9471-05c2-4f4d-9971-90cf053a56f4" providerId="ADAL" clId="{BC69B30E-0439-4209-9779-EB1E91B3C24E}" dt="2026-02-23T06:32:22.355" v="867" actId="478"/>
          <ac:picMkLst>
            <pc:docMk/>
            <pc:sldMk cId="915049882" sldId="1043"/>
            <ac:picMk id="1026" creationId="{4EF16245-8DA0-674E-2684-9133C0B31108}"/>
          </ac:picMkLst>
        </pc:picChg>
      </pc:sldChg>
      <pc:sldChg chg="add">
        <pc:chgData name="Panchatcharam Mariappan-00081" userId="258a9471-05c2-4f4d-9971-90cf053a56f4" providerId="ADAL" clId="{BC69B30E-0439-4209-9779-EB1E91B3C24E}" dt="2026-02-23T06:29:55.487" v="771"/>
        <pc:sldMkLst>
          <pc:docMk/>
          <pc:sldMk cId="2346749567" sldId="1044"/>
        </pc:sldMkLst>
      </pc:sldChg>
      <pc:sldChg chg="add">
        <pc:chgData name="Panchatcharam Mariappan-00081" userId="258a9471-05c2-4f4d-9971-90cf053a56f4" providerId="ADAL" clId="{BC69B30E-0439-4209-9779-EB1E91B3C24E}" dt="2026-02-23T06:30:22.281" v="791"/>
        <pc:sldMkLst>
          <pc:docMk/>
          <pc:sldMk cId="3219090115" sldId="1045"/>
        </pc:sldMkLst>
      </pc:sldChg>
      <pc:sldChg chg="modSp add mod">
        <pc:chgData name="Panchatcharam Mariappan-00081" userId="258a9471-05c2-4f4d-9971-90cf053a56f4" providerId="ADAL" clId="{BC69B30E-0439-4209-9779-EB1E91B3C24E}" dt="2026-02-23T06:34:11.500" v="1053" actId="20577"/>
        <pc:sldMkLst>
          <pc:docMk/>
          <pc:sldMk cId="253274552" sldId="1046"/>
        </pc:sldMkLst>
        <pc:spChg chg="mod">
          <ac:chgData name="Panchatcharam Mariappan-00081" userId="258a9471-05c2-4f4d-9971-90cf053a56f4" providerId="ADAL" clId="{BC69B30E-0439-4209-9779-EB1E91B3C24E}" dt="2026-02-23T06:33:30.950" v="964" actId="20577"/>
          <ac:spMkLst>
            <pc:docMk/>
            <pc:sldMk cId="253274552" sldId="1046"/>
            <ac:spMk id="2" creationId="{F7A9D920-30C5-0E6D-8AC2-EA4E3B1DD404}"/>
          </ac:spMkLst>
        </pc:spChg>
        <pc:spChg chg="mod">
          <ac:chgData name="Panchatcharam Mariappan-00081" userId="258a9471-05c2-4f4d-9971-90cf053a56f4" providerId="ADAL" clId="{BC69B30E-0439-4209-9779-EB1E91B3C24E}" dt="2026-02-23T06:33:41.918" v="966" actId="14100"/>
          <ac:spMkLst>
            <pc:docMk/>
            <pc:sldMk cId="253274552" sldId="1046"/>
            <ac:spMk id="3" creationId="{42956A85-9185-DE0A-A346-E6A40F302F39}"/>
          </ac:spMkLst>
        </pc:spChg>
        <pc:spChg chg="mod">
          <ac:chgData name="Panchatcharam Mariappan-00081" userId="258a9471-05c2-4f4d-9971-90cf053a56f4" providerId="ADAL" clId="{BC69B30E-0439-4209-9779-EB1E91B3C24E}" dt="2026-02-23T06:34:11.500" v="1053" actId="20577"/>
          <ac:spMkLst>
            <pc:docMk/>
            <pc:sldMk cId="253274552" sldId="1046"/>
            <ac:spMk id="10" creationId="{F9A70A7F-2590-FEEB-19A7-9E37DC897916}"/>
          </ac:spMkLst>
        </pc:spChg>
      </pc:sldChg>
      <pc:sldChg chg="modSp add mod">
        <pc:chgData name="Panchatcharam Mariappan-00081" userId="258a9471-05c2-4f4d-9971-90cf053a56f4" providerId="ADAL" clId="{BC69B30E-0439-4209-9779-EB1E91B3C24E}" dt="2026-02-23T06:36:30.659" v="1292" actId="20577"/>
        <pc:sldMkLst>
          <pc:docMk/>
          <pc:sldMk cId="3412697867" sldId="1047"/>
        </pc:sldMkLst>
        <pc:spChg chg="mod">
          <ac:chgData name="Panchatcharam Mariappan-00081" userId="258a9471-05c2-4f4d-9971-90cf053a56f4" providerId="ADAL" clId="{BC69B30E-0439-4209-9779-EB1E91B3C24E}" dt="2026-02-23T06:34:35.148" v="1070" actId="20577"/>
          <ac:spMkLst>
            <pc:docMk/>
            <pc:sldMk cId="3412697867" sldId="1047"/>
            <ac:spMk id="2" creationId="{425A4A4C-2C5F-2570-662C-1A853931188C}"/>
          </ac:spMkLst>
        </pc:spChg>
        <pc:spChg chg="mod">
          <ac:chgData name="Panchatcharam Mariappan-00081" userId="258a9471-05c2-4f4d-9971-90cf053a56f4" providerId="ADAL" clId="{BC69B30E-0439-4209-9779-EB1E91B3C24E}" dt="2026-02-23T06:36:10.550" v="1218" actId="20577"/>
          <ac:spMkLst>
            <pc:docMk/>
            <pc:sldMk cId="3412697867" sldId="1047"/>
            <ac:spMk id="3" creationId="{712FC2C6-B103-2418-61F0-A02722D5B088}"/>
          </ac:spMkLst>
        </pc:spChg>
        <pc:spChg chg="mod">
          <ac:chgData name="Panchatcharam Mariappan-00081" userId="258a9471-05c2-4f4d-9971-90cf053a56f4" providerId="ADAL" clId="{BC69B30E-0439-4209-9779-EB1E91B3C24E}" dt="2026-02-23T06:36:30.659" v="1292" actId="20577"/>
          <ac:spMkLst>
            <pc:docMk/>
            <pc:sldMk cId="3412697867" sldId="1047"/>
            <ac:spMk id="10" creationId="{1C81A983-4D6B-219A-7298-4E8A248594EB}"/>
          </ac:spMkLst>
        </pc:spChg>
      </pc:sldChg>
      <pc:sldChg chg="modSp add mod">
        <pc:chgData name="Panchatcharam Mariappan-00081" userId="258a9471-05c2-4f4d-9971-90cf053a56f4" providerId="ADAL" clId="{BC69B30E-0439-4209-9779-EB1E91B3C24E}" dt="2026-02-23T06:38:35.536" v="1577" actId="20577"/>
        <pc:sldMkLst>
          <pc:docMk/>
          <pc:sldMk cId="3646783307" sldId="1048"/>
        </pc:sldMkLst>
        <pc:spChg chg="mod">
          <ac:chgData name="Panchatcharam Mariappan-00081" userId="258a9471-05c2-4f4d-9971-90cf053a56f4" providerId="ADAL" clId="{BC69B30E-0439-4209-9779-EB1E91B3C24E}" dt="2026-02-23T06:36:45.797" v="1315" actId="20577"/>
          <ac:spMkLst>
            <pc:docMk/>
            <pc:sldMk cId="3646783307" sldId="1048"/>
            <ac:spMk id="2" creationId="{6901EFB2-995D-389F-D457-763E3EB5FB2B}"/>
          </ac:spMkLst>
        </pc:spChg>
        <pc:spChg chg="mod">
          <ac:chgData name="Panchatcharam Mariappan-00081" userId="258a9471-05c2-4f4d-9971-90cf053a56f4" providerId="ADAL" clId="{BC69B30E-0439-4209-9779-EB1E91B3C24E}" dt="2026-02-23T06:37:30.365" v="1415" actId="20577"/>
          <ac:spMkLst>
            <pc:docMk/>
            <pc:sldMk cId="3646783307" sldId="1048"/>
            <ac:spMk id="3" creationId="{6E8C153B-0D17-96B6-3212-7A1EF3888BE4}"/>
          </ac:spMkLst>
        </pc:spChg>
        <pc:spChg chg="mod">
          <ac:chgData name="Panchatcharam Mariappan-00081" userId="258a9471-05c2-4f4d-9971-90cf053a56f4" providerId="ADAL" clId="{BC69B30E-0439-4209-9779-EB1E91B3C24E}" dt="2026-02-23T06:38:35.536" v="1577" actId="20577"/>
          <ac:spMkLst>
            <pc:docMk/>
            <pc:sldMk cId="3646783307" sldId="1048"/>
            <ac:spMk id="10" creationId="{AD6C9728-8624-210A-CAB6-3B7D1D0450CE}"/>
          </ac:spMkLst>
        </pc:spChg>
      </pc:sldChg>
      <pc:sldChg chg="modSp add mod">
        <pc:chgData name="Panchatcharam Mariappan-00081" userId="258a9471-05c2-4f4d-9971-90cf053a56f4" providerId="ADAL" clId="{BC69B30E-0439-4209-9779-EB1E91B3C24E}" dt="2026-02-23T06:42:27.958" v="1973" actId="20577"/>
        <pc:sldMkLst>
          <pc:docMk/>
          <pc:sldMk cId="2435266201" sldId="1049"/>
        </pc:sldMkLst>
        <pc:spChg chg="mod">
          <ac:chgData name="Panchatcharam Mariappan-00081" userId="258a9471-05c2-4f4d-9971-90cf053a56f4" providerId="ADAL" clId="{BC69B30E-0439-4209-9779-EB1E91B3C24E}" dt="2026-02-23T06:38:46.098" v="1582" actId="20577"/>
          <ac:spMkLst>
            <pc:docMk/>
            <pc:sldMk cId="2435266201" sldId="1049"/>
            <ac:spMk id="2" creationId="{FBBEA1D9-0C21-E8F0-950C-8437B4080C98}"/>
          </ac:spMkLst>
        </pc:spChg>
        <pc:spChg chg="mod">
          <ac:chgData name="Panchatcharam Mariappan-00081" userId="258a9471-05c2-4f4d-9971-90cf053a56f4" providerId="ADAL" clId="{BC69B30E-0439-4209-9779-EB1E91B3C24E}" dt="2026-02-23T06:42:27.958" v="1973" actId="20577"/>
          <ac:spMkLst>
            <pc:docMk/>
            <pc:sldMk cId="2435266201" sldId="1049"/>
            <ac:spMk id="3" creationId="{F1BD10A0-4F5E-3D20-1986-9ADA74B77508}"/>
          </ac:spMkLst>
        </pc:spChg>
        <pc:spChg chg="mod">
          <ac:chgData name="Panchatcharam Mariappan-00081" userId="258a9471-05c2-4f4d-9971-90cf053a56f4" providerId="ADAL" clId="{BC69B30E-0439-4209-9779-EB1E91B3C24E}" dt="2026-02-23T06:39:55.183" v="1744" actId="20577"/>
          <ac:spMkLst>
            <pc:docMk/>
            <pc:sldMk cId="2435266201" sldId="1049"/>
            <ac:spMk id="10" creationId="{AC35641C-7BF1-39E5-35B6-E4BE6EF36B9C}"/>
          </ac:spMkLst>
        </pc:spChg>
      </pc:sldChg>
      <pc:sldChg chg="modSp add mod">
        <pc:chgData name="Panchatcharam Mariappan-00081" userId="258a9471-05c2-4f4d-9971-90cf053a56f4" providerId="ADAL" clId="{BC69B30E-0439-4209-9779-EB1E91B3C24E}" dt="2026-02-23T06:42:07.002" v="1955" actId="20577"/>
        <pc:sldMkLst>
          <pc:docMk/>
          <pc:sldMk cId="3488767868" sldId="1050"/>
        </pc:sldMkLst>
        <pc:spChg chg="mod">
          <ac:chgData name="Panchatcharam Mariappan-00081" userId="258a9471-05c2-4f4d-9971-90cf053a56f4" providerId="ADAL" clId="{BC69B30E-0439-4209-9779-EB1E91B3C24E}" dt="2026-02-23T06:40:05.523" v="1767" actId="20577"/>
          <ac:spMkLst>
            <pc:docMk/>
            <pc:sldMk cId="3488767868" sldId="1050"/>
            <ac:spMk id="3" creationId="{DA2B45EE-00FE-420A-D293-67BE39589A16}"/>
          </ac:spMkLst>
        </pc:spChg>
        <pc:spChg chg="mod">
          <ac:chgData name="Panchatcharam Mariappan-00081" userId="258a9471-05c2-4f4d-9971-90cf053a56f4" providerId="ADAL" clId="{BC69B30E-0439-4209-9779-EB1E91B3C24E}" dt="2026-02-23T06:42:07.002" v="1955" actId="20577"/>
          <ac:spMkLst>
            <pc:docMk/>
            <pc:sldMk cId="3488767868" sldId="1050"/>
            <ac:spMk id="10" creationId="{4D7C46B4-0FF4-BAEF-E1A5-D49FC4A55592}"/>
          </ac:spMkLst>
        </pc:spChg>
      </pc:sldChg>
      <pc:sldMasterChg chg="modSldLayout">
        <pc:chgData name="Panchatcharam Mariappan-00081" userId="258a9471-05c2-4f4d-9971-90cf053a56f4" providerId="ADAL" clId="{BC69B30E-0439-4209-9779-EB1E91B3C24E}" dt="2026-02-23T06:06:23.340" v="748"/>
        <pc:sldMasterMkLst>
          <pc:docMk/>
          <pc:sldMasterMk cId="3461515338" sldId="2147483648"/>
        </pc:sldMasterMkLst>
        <pc:sldLayoutChg chg="modSp">
          <pc:chgData name="Panchatcharam Mariappan-00081" userId="258a9471-05c2-4f4d-9971-90cf053a56f4" providerId="ADAL" clId="{BC69B30E-0439-4209-9779-EB1E91B3C24E}" dt="2026-02-23T06:06:23.340" v="748"/>
          <pc:sldLayoutMkLst>
            <pc:docMk/>
            <pc:sldMasterMk cId="3461515338" sldId="2147483648"/>
            <pc:sldLayoutMk cId="2963605126" sldId="2147483649"/>
          </pc:sldLayoutMkLst>
          <pc:spChg chg="mod">
            <ac:chgData name="Panchatcharam Mariappan-00081" userId="258a9471-05c2-4f4d-9971-90cf053a56f4" providerId="ADAL" clId="{BC69B30E-0439-4209-9779-EB1E91B3C24E}" dt="2026-02-23T06:06:23.340" v="748"/>
            <ac:spMkLst>
              <pc:docMk/>
              <pc:sldMasterMk cId="3461515338" sldId="2147483648"/>
              <pc:sldLayoutMk cId="2963605126" sldId="2147483649"/>
              <ac:spMk id="75" creationId="{00000000-0000-0000-0000-000000000000}"/>
            </ac:spMkLst>
          </pc:spChg>
        </pc:sldLayoutChg>
        <pc:sldLayoutChg chg="modSp">
          <pc:chgData name="Panchatcharam Mariappan-00081" userId="258a9471-05c2-4f4d-9971-90cf053a56f4" providerId="ADAL" clId="{BC69B30E-0439-4209-9779-EB1E91B3C24E}" dt="2026-02-23T06:06:23.340" v="748"/>
          <pc:sldLayoutMkLst>
            <pc:docMk/>
            <pc:sldMasterMk cId="3461515338" sldId="2147483648"/>
            <pc:sldLayoutMk cId="362015645" sldId="2147483650"/>
          </pc:sldLayoutMkLst>
          <pc:spChg chg="mod">
            <ac:chgData name="Panchatcharam Mariappan-00081" userId="258a9471-05c2-4f4d-9971-90cf053a56f4" providerId="ADAL" clId="{BC69B30E-0439-4209-9779-EB1E91B3C24E}" dt="2026-02-23T06:06:23.340" v="748"/>
            <ac:spMkLst>
              <pc:docMk/>
              <pc:sldMasterMk cId="3461515338" sldId="2147483648"/>
              <pc:sldLayoutMk cId="362015645" sldId="2147483650"/>
              <ac:spMk id="99" creationId="{00000000-0000-0000-0000-000000000000}"/>
            </ac:spMkLst>
          </pc:spChg>
        </pc:sldLayoutChg>
        <pc:sldLayoutChg chg="modSp">
          <pc:chgData name="Panchatcharam Mariappan-00081" userId="258a9471-05c2-4f4d-9971-90cf053a56f4" providerId="ADAL" clId="{BC69B30E-0439-4209-9779-EB1E91B3C24E}" dt="2026-02-23T06:06:23.340" v="748"/>
          <pc:sldLayoutMkLst>
            <pc:docMk/>
            <pc:sldMasterMk cId="3461515338" sldId="2147483648"/>
            <pc:sldLayoutMk cId="1143153028" sldId="2147483660"/>
          </pc:sldLayoutMkLst>
          <pc:spChg chg="mod">
            <ac:chgData name="Panchatcharam Mariappan-00081" userId="258a9471-05c2-4f4d-9971-90cf053a56f4" providerId="ADAL" clId="{BC69B30E-0439-4209-9779-EB1E91B3C24E}" dt="2026-02-23T06:06:23.340" v="748"/>
            <ac:spMkLst>
              <pc:docMk/>
              <pc:sldMasterMk cId="3461515338" sldId="2147483648"/>
              <pc:sldLayoutMk cId="1143153028" sldId="2147483660"/>
              <ac:spMk id="60" creationId="{00000000-0000-0000-0000-000000000000}"/>
            </ac:spMkLst>
          </pc:spChg>
        </pc:sldLayoutChg>
        <pc:sldLayoutChg chg="modSp">
          <pc:chgData name="Panchatcharam Mariappan-00081" userId="258a9471-05c2-4f4d-9971-90cf053a56f4" providerId="ADAL" clId="{BC69B30E-0439-4209-9779-EB1E91B3C24E}" dt="2026-02-23T06:06:23.340" v="748"/>
          <pc:sldLayoutMkLst>
            <pc:docMk/>
            <pc:sldMasterMk cId="3461515338" sldId="2147483648"/>
            <pc:sldLayoutMk cId="2588780751" sldId="2147483661"/>
          </pc:sldLayoutMkLst>
          <pc:spChg chg="mod">
            <ac:chgData name="Panchatcharam Mariappan-00081" userId="258a9471-05c2-4f4d-9971-90cf053a56f4" providerId="ADAL" clId="{BC69B30E-0439-4209-9779-EB1E91B3C24E}" dt="2026-02-23T06:06:23.340" v="748"/>
            <ac:spMkLst>
              <pc:docMk/>
              <pc:sldMasterMk cId="3461515338" sldId="2147483648"/>
              <pc:sldLayoutMk cId="2588780751" sldId="2147483661"/>
              <ac:spMk id="99" creationId="{00000000-0000-0000-0000-000000000000}"/>
            </ac:spMkLst>
          </pc:spChg>
        </pc:sldLayoutChg>
        <pc:sldLayoutChg chg="modSp">
          <pc:chgData name="Panchatcharam Mariappan-00081" userId="258a9471-05c2-4f4d-9971-90cf053a56f4" providerId="ADAL" clId="{BC69B30E-0439-4209-9779-EB1E91B3C24E}" dt="2026-02-23T06:06:23.340" v="748"/>
          <pc:sldLayoutMkLst>
            <pc:docMk/>
            <pc:sldMasterMk cId="3461515338" sldId="2147483648"/>
            <pc:sldLayoutMk cId="753751716" sldId="2147483662"/>
          </pc:sldLayoutMkLst>
          <pc:spChg chg="mod">
            <ac:chgData name="Panchatcharam Mariappan-00081" userId="258a9471-05c2-4f4d-9971-90cf053a56f4" providerId="ADAL" clId="{BC69B30E-0439-4209-9779-EB1E91B3C24E}" dt="2026-02-23T06:06:23.340" v="748"/>
            <ac:spMkLst>
              <pc:docMk/>
              <pc:sldMasterMk cId="3461515338" sldId="2147483648"/>
              <pc:sldLayoutMk cId="753751716" sldId="2147483662"/>
              <ac:spMk id="99" creationId="{00000000-0000-0000-0000-000000000000}"/>
            </ac:spMkLst>
          </pc:spChg>
        </pc:sldLayoutChg>
      </pc:sldMasterChg>
    </pc:docChg>
  </pc:docChgLst>
</pc:chgInfo>
</file>

<file path=ppt/diagrams/_rels/data11.xml.rels><?xml version="1.0" encoding="UTF-8" standalone="yes"?>
<Relationships xmlns="http://schemas.openxmlformats.org/package/2006/relationships"><Relationship Id="rId3" Type="http://schemas.openxmlformats.org/officeDocument/2006/relationships/image" Target="../media/image1141.png"/><Relationship Id="rId2" Type="http://schemas.openxmlformats.org/officeDocument/2006/relationships/image" Target="../media/image1131.png"/><Relationship Id="rId1" Type="http://schemas.openxmlformats.org/officeDocument/2006/relationships/image" Target="../media/image1120.png"/><Relationship Id="rId5" Type="http://schemas.openxmlformats.org/officeDocument/2006/relationships/image" Target="../media/image1160.png"/><Relationship Id="rId4" Type="http://schemas.openxmlformats.org/officeDocument/2006/relationships/image" Target="../media/image1151.png"/></Relationships>
</file>

<file path=ppt/diagrams/_rels/data110.xml.rels><?xml version="1.0" encoding="UTF-8" standalone="yes"?>
<Relationships xmlns="http://schemas.openxmlformats.org/package/2006/relationships"><Relationship Id="rId3" Type="http://schemas.openxmlformats.org/officeDocument/2006/relationships/image" Target="../media/image1620.png"/><Relationship Id="rId2" Type="http://schemas.openxmlformats.org/officeDocument/2006/relationships/image" Target="../media/image1610.png"/><Relationship Id="rId1" Type="http://schemas.openxmlformats.org/officeDocument/2006/relationships/image" Target="../media/image1600.png"/></Relationships>
</file>

<file path=ppt/diagrams/_rels/data13.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1190.png"/><Relationship Id="rId1" Type="http://schemas.openxmlformats.org/officeDocument/2006/relationships/image" Target="../media/image1180.png"/><Relationship Id="rId5" Type="http://schemas.openxmlformats.org/officeDocument/2006/relationships/image" Target="../media/image1230.png"/><Relationship Id="rId4" Type="http://schemas.openxmlformats.org/officeDocument/2006/relationships/image" Target="../media/image1220.png"/></Relationships>
</file>

<file path=ppt/diagrams/_rels/data130.xml.rels><?xml version="1.0" encoding="UTF-8" standalone="yes"?>
<Relationships xmlns="http://schemas.openxmlformats.org/package/2006/relationships"><Relationship Id="rId3" Type="http://schemas.openxmlformats.org/officeDocument/2006/relationships/image" Target="../media/image1650.png"/><Relationship Id="rId2" Type="http://schemas.openxmlformats.org/officeDocument/2006/relationships/image" Target="../media/image1640.png"/><Relationship Id="rId1" Type="http://schemas.openxmlformats.org/officeDocument/2006/relationships/image" Target="../media/image1630.png"/><Relationship Id="rId4" Type="http://schemas.openxmlformats.org/officeDocument/2006/relationships/image" Target="../media/image1660.png"/></Relationships>
</file>

<file path=ppt/diagrams/_rels/data15.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1190.png"/><Relationship Id="rId1" Type="http://schemas.openxmlformats.org/officeDocument/2006/relationships/image" Target="../media/image1180.png"/><Relationship Id="rId5" Type="http://schemas.openxmlformats.org/officeDocument/2006/relationships/image" Target="../media/image1230.png"/><Relationship Id="rId4" Type="http://schemas.openxmlformats.org/officeDocument/2006/relationships/image" Target="../media/image1220.png"/></Relationships>
</file>

<file path=ppt/diagrams/_rels/data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1.png"/><Relationship Id="rId5" Type="http://schemas.openxmlformats.org/officeDocument/2006/relationships/image" Target="../media/image770.png"/><Relationship Id="rId4" Type="http://schemas.openxmlformats.org/officeDocument/2006/relationships/image" Target="../media/image760.png"/></Relationships>
</file>

<file path=ppt/diagrams/_rels/data7.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79.png"/><Relationship Id="rId1" Type="http://schemas.openxmlformats.org/officeDocument/2006/relationships/image" Target="../media/image780.png"/><Relationship Id="rId5" Type="http://schemas.openxmlformats.org/officeDocument/2006/relationships/image" Target="../media/image82.png"/><Relationship Id="rId4" Type="http://schemas.openxmlformats.org/officeDocument/2006/relationships/image" Target="../media/image810.png"/></Relationships>
</file>

<file path=ppt/diagrams/_rels/data9.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image" Target="../media/image861.png"/><Relationship Id="rId1" Type="http://schemas.openxmlformats.org/officeDocument/2006/relationships/image" Target="../media/image830.png"/><Relationship Id="rId5" Type="http://schemas.openxmlformats.org/officeDocument/2006/relationships/image" Target="../media/image890.png"/><Relationship Id="rId4" Type="http://schemas.openxmlformats.org/officeDocument/2006/relationships/image" Target="../media/image88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dgm:spPr/>
      <dgm:t>
        <a:bodyPr/>
        <a:lstStyle/>
        <a:p>
          <a:endParaRPr lang="en-US"/>
        </a:p>
      </dgm:t>
    </dgm:pt>
    <dgm:pt modelId="{AC7FD339-73E4-4973-9724-7893E0937243}">
      <dgm:prSet/>
      <dgm:spPr/>
      <dgm:t>
        <a:bodyPr/>
        <a:lstStyle/>
        <a:p>
          <a:r>
            <a:rPr lang="en-US" dirty="0"/>
            <a:t>Supervised Learning</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dgm:pt modelId="{5F9CF447-6695-488B-83D7-2D415DA1788F}">
      <dgm:prSet/>
      <dgm:spPr/>
      <dgm:t>
        <a:bodyPr/>
        <a:lstStyle/>
        <a:p>
          <a:r>
            <a:rPr lang="en-US"/>
            <a:t>Labeled Data</a:t>
          </a:r>
        </a:p>
      </dgm:t>
    </dgm:p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C9A267E6-ADAF-4606-87C7-B209BFA41A9C}">
      <dgm:prSet/>
      <dgm:spPr/>
      <dgm:t>
        <a:bodyPr/>
        <a:lstStyle/>
        <a:p>
          <a:r>
            <a:rPr lang="en-US"/>
            <a:t>Direct Feedback</a:t>
          </a:r>
        </a:p>
      </dgm:t>
    </dgm:pt>
    <dgm:pt modelId="{0A576DBE-C7FD-49BC-A995-AC529E9359C3}" type="parTrans" cxnId="{A94B1030-4738-4CA1-9C3D-6B05E23CD340}">
      <dgm:prSet/>
      <dgm:spPr/>
      <dgm:t>
        <a:bodyPr/>
        <a:lstStyle/>
        <a:p>
          <a:endParaRPr lang="en-US"/>
        </a:p>
      </dgm:t>
    </dgm:pt>
    <dgm:pt modelId="{A0462025-B2E7-4FDD-8370-4ABC0855FE69}" type="sibTrans" cxnId="{A94B1030-4738-4CA1-9C3D-6B05E23CD340}">
      <dgm:prSet/>
      <dgm:spPr/>
      <dgm:t>
        <a:bodyPr/>
        <a:lstStyle/>
        <a:p>
          <a:endParaRPr lang="en-US"/>
        </a:p>
      </dgm:t>
    </dgm:pt>
    <dgm:pt modelId="{6E55E60E-074B-4E3C-81B2-DC423434B2D3}">
      <dgm:prSet/>
      <dgm:spPr/>
      <dgm:t>
        <a:bodyPr/>
        <a:lstStyle/>
        <a:p>
          <a:r>
            <a:rPr lang="en-US"/>
            <a:t>Predict Outcome/Future</a:t>
          </a:r>
        </a:p>
      </dgm:t>
    </dgm:pt>
    <dgm:pt modelId="{ED49FFCF-35C0-4298-B24F-2D6E45AC66B2}" type="parTrans" cxnId="{AFB2424F-9212-4AB0-9B3F-1F9F5DB5653A}">
      <dgm:prSet/>
      <dgm:spPr/>
      <dgm:t>
        <a:bodyPr/>
        <a:lstStyle/>
        <a:p>
          <a:endParaRPr lang="en-US"/>
        </a:p>
      </dgm:t>
    </dgm:pt>
    <dgm:pt modelId="{D7A66A10-93DA-4262-BB99-E1E0A529F332}" type="sibTrans" cxnId="{AFB2424F-9212-4AB0-9B3F-1F9F5DB5653A}">
      <dgm:prSet/>
      <dgm:spPr/>
      <dgm:t>
        <a:bodyPr/>
        <a:lstStyle/>
        <a:p>
          <a:endParaRPr lang="en-US"/>
        </a:p>
      </dgm:t>
    </dgm:pt>
    <dgm:pt modelId="{F0908ADE-C412-488F-8835-DDBEFF9A923D}">
      <dgm:prSet/>
      <dgm:spPr/>
      <dgm:t>
        <a:bodyPr/>
        <a:lstStyle/>
        <a:p>
          <a:r>
            <a:rPr lang="en-US"/>
            <a:t>Unsupervised Learning</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dgm:pt modelId="{621C8F33-40DE-409D-B339-2954103AF70E}">
      <dgm:prSet/>
      <dgm:spPr/>
      <dgm:t>
        <a:bodyPr/>
        <a:lstStyle/>
        <a:p>
          <a:r>
            <a:rPr lang="en-US" dirty="0"/>
            <a:t>No Labels</a:t>
          </a:r>
        </a:p>
      </dgm:t>
    </dgm:p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CFCABE61-C700-4CC0-9188-F2889665730C}">
      <dgm:prSet/>
      <dgm:spPr/>
      <dgm:t>
        <a:bodyPr/>
        <a:lstStyle/>
        <a:p>
          <a:r>
            <a:rPr lang="en-US"/>
            <a:t>No Feedback</a:t>
          </a:r>
        </a:p>
      </dgm:t>
    </dgm:pt>
    <dgm:pt modelId="{7F812635-873E-4644-8868-3B5E579ACE8C}" type="parTrans" cxnId="{9E2A5E21-E690-4CA5-9D38-84B8B51C2904}">
      <dgm:prSet/>
      <dgm:spPr/>
      <dgm:t>
        <a:bodyPr/>
        <a:lstStyle/>
        <a:p>
          <a:endParaRPr lang="en-US"/>
        </a:p>
      </dgm:t>
    </dgm:pt>
    <dgm:pt modelId="{8A826D53-FDFD-49B5-A8EC-0037D5B44B59}" type="sibTrans" cxnId="{9E2A5E21-E690-4CA5-9D38-84B8B51C2904}">
      <dgm:prSet/>
      <dgm:spPr/>
      <dgm:t>
        <a:bodyPr/>
        <a:lstStyle/>
        <a:p>
          <a:endParaRPr lang="en-US"/>
        </a:p>
      </dgm:t>
    </dgm:pt>
    <dgm:pt modelId="{C978A709-6802-4F06-A115-82EB77865403}">
      <dgm:prSet/>
      <dgm:spPr/>
      <dgm:t>
        <a:bodyPr/>
        <a:lstStyle/>
        <a:p>
          <a:r>
            <a:rPr lang="en-US"/>
            <a:t>Find Hidden Structures in Data</a:t>
          </a:r>
        </a:p>
      </dgm:t>
    </dgm:pt>
    <dgm:pt modelId="{222FBCBC-A871-4D51-85BC-6E64BDFC1188}" type="parTrans" cxnId="{F15866A0-69D5-4899-9137-7E0C87AEB537}">
      <dgm:prSet/>
      <dgm:spPr/>
      <dgm:t>
        <a:bodyPr/>
        <a:lstStyle/>
        <a:p>
          <a:endParaRPr lang="en-US"/>
        </a:p>
      </dgm:t>
    </dgm:pt>
    <dgm:pt modelId="{E99A4706-48F1-44C7-A761-3662EDF0F3DA}" type="sibTrans" cxnId="{F15866A0-69D5-4899-9137-7E0C87AEB537}">
      <dgm:prSet/>
      <dgm:spPr/>
      <dgm:t>
        <a:bodyPr/>
        <a:lstStyle/>
        <a:p>
          <a:endParaRPr lang="en-US"/>
        </a:p>
      </dgm:t>
    </dgm:pt>
    <dgm:pt modelId="{36B6D7C8-1BF5-457C-A75A-9A80687E0C13}">
      <dgm:prSet/>
      <dgm:spPr/>
      <dgm:t>
        <a:bodyPr/>
        <a:lstStyle/>
        <a:p>
          <a:r>
            <a:rPr lang="en-US"/>
            <a:t>Reinforcement Learning</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dgm:pt modelId="{9ABB61EC-C19B-4709-9031-AC14B6D769EB}">
      <dgm:prSet/>
      <dgm:spPr/>
      <dgm:t>
        <a:bodyPr/>
        <a:lstStyle/>
        <a:p>
          <a:r>
            <a:rPr lang="en-IN"/>
            <a:t>Decision Process</a:t>
          </a:r>
          <a:endParaRPr lang="en-US"/>
        </a:p>
      </dgm:t>
    </dgm:pt>
    <dgm:pt modelId="{FB53C814-01A0-4892-B1B7-7DB9CD3A503F}" type="parTrans" cxnId="{D72BA4C7-47A7-4FC6-841A-7CFAEB3D7ACE}">
      <dgm:prSet/>
      <dgm:spPr/>
      <dgm:t>
        <a:bodyPr/>
        <a:lstStyle/>
        <a:p>
          <a:endParaRPr lang="en-US"/>
        </a:p>
      </dgm:t>
    </dgm:pt>
    <dgm:pt modelId="{5FBFB07A-53BF-4A6E-AF19-EA58C99C6A44}" type="sibTrans" cxnId="{D72BA4C7-47A7-4FC6-841A-7CFAEB3D7ACE}">
      <dgm:prSet/>
      <dgm:spPr/>
      <dgm:t>
        <a:bodyPr/>
        <a:lstStyle/>
        <a:p>
          <a:endParaRPr lang="en-US"/>
        </a:p>
      </dgm:t>
    </dgm:pt>
    <dgm:pt modelId="{1D87A33C-2087-449F-9166-FEE5A4C2E277}">
      <dgm:prSet/>
      <dgm:spPr/>
      <dgm:t>
        <a:bodyPr/>
        <a:lstStyle/>
        <a:p>
          <a:r>
            <a:rPr lang="en-IN"/>
            <a:t>Reward System</a:t>
          </a:r>
          <a:endParaRPr lang="en-US"/>
        </a:p>
      </dgm:t>
    </dgm:p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C8529C90-FCD9-4592-B959-4E5412809EA8}">
      <dgm:prSet/>
      <dgm:spPr/>
      <dgm:t>
        <a:bodyPr/>
        <a:lstStyle/>
        <a:p>
          <a:r>
            <a:rPr lang="en-IN"/>
            <a:t>Learn from Series of Actions</a:t>
          </a:r>
          <a:endParaRPr lang="en-US"/>
        </a:p>
      </dgm:t>
    </dgm:pt>
    <dgm:pt modelId="{BF395B1F-F6F0-4341-88A2-0DDE685694D7}" type="parTrans" cxnId="{E05A5E42-676E-4441-9731-3565DD852A85}">
      <dgm:prSet/>
      <dgm:spPr/>
      <dgm:t>
        <a:bodyPr/>
        <a:lstStyle/>
        <a:p>
          <a:endParaRPr lang="en-US"/>
        </a:p>
      </dgm:t>
    </dgm:pt>
    <dgm:pt modelId="{AB51D063-1983-4965-9CDA-328EFE359F4F}" type="sibTrans" cxnId="{E05A5E42-676E-4441-9731-3565DD852A85}">
      <dgm:prSet/>
      <dgm:spPr/>
      <dgm:t>
        <a:bodyPr/>
        <a:lstStyle/>
        <a:p>
          <a:endParaRPr lang="en-US"/>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3"/>
      <dgm:spPr/>
    </dgm:pt>
    <dgm:pt modelId="{67960EBC-6C9C-4077-8B07-3E8FD6F4DF30}" type="pres">
      <dgm:prSet presAssocID="{AC7FD339-73E4-4973-9724-7893E0937243}" presName="rootConnector" presStyleLbl="node1" presStyleIdx="0" presStyleCnt="3"/>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9"/>
      <dgm:spPr/>
    </dgm:pt>
    <dgm:pt modelId="{30D9B2FC-0A77-4694-821C-48E461D3C1CD}" type="pres">
      <dgm:prSet presAssocID="{5F9CF447-6695-488B-83D7-2D415DA1788F}" presName="childText" presStyleLbl="bgAcc1" presStyleIdx="0" presStyleCnt="9">
        <dgm:presLayoutVars>
          <dgm:bulletEnabled val="1"/>
        </dgm:presLayoutVars>
      </dgm:prSet>
      <dgm:spPr/>
    </dgm:pt>
    <dgm:pt modelId="{F43EB2DB-12FC-4674-9434-34A9F03E19C1}" type="pres">
      <dgm:prSet presAssocID="{0A576DBE-C7FD-49BC-A995-AC529E9359C3}" presName="Name13" presStyleLbl="parChTrans1D2" presStyleIdx="1" presStyleCnt="9"/>
      <dgm:spPr/>
    </dgm:pt>
    <dgm:pt modelId="{DE06DBFE-203C-4F74-8C0E-E0B3F53E3D65}" type="pres">
      <dgm:prSet presAssocID="{C9A267E6-ADAF-4606-87C7-B209BFA41A9C}" presName="childText" presStyleLbl="bgAcc1" presStyleIdx="1" presStyleCnt="9">
        <dgm:presLayoutVars>
          <dgm:bulletEnabled val="1"/>
        </dgm:presLayoutVars>
      </dgm:prSet>
      <dgm:spPr/>
    </dgm:pt>
    <dgm:pt modelId="{F264FDB1-41C2-45F8-B639-03CC3BA6B5C0}" type="pres">
      <dgm:prSet presAssocID="{ED49FFCF-35C0-4298-B24F-2D6E45AC66B2}" presName="Name13" presStyleLbl="parChTrans1D2" presStyleIdx="2" presStyleCnt="9"/>
      <dgm:spPr/>
    </dgm:pt>
    <dgm:pt modelId="{7506AAB2-A9A8-416B-9EBE-EA3830D90116}" type="pres">
      <dgm:prSet presAssocID="{6E55E60E-074B-4E3C-81B2-DC423434B2D3}" presName="childText" presStyleLbl="bgAcc1" presStyleIdx="2" presStyleCnt="9">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3"/>
      <dgm:spPr/>
    </dgm:pt>
    <dgm:pt modelId="{02902B33-15F7-4191-8A29-B6472761B567}" type="pres">
      <dgm:prSet presAssocID="{F0908ADE-C412-488F-8835-DDBEFF9A923D}" presName="rootConnector" presStyleLbl="node1" presStyleIdx="1" presStyleCnt="3"/>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3" presStyleCnt="9"/>
      <dgm:spPr/>
    </dgm:pt>
    <dgm:pt modelId="{676A5742-3FA1-4BA8-9926-0EC0F4ACEB5F}" type="pres">
      <dgm:prSet presAssocID="{621C8F33-40DE-409D-B339-2954103AF70E}" presName="childText" presStyleLbl="bgAcc1" presStyleIdx="3" presStyleCnt="9">
        <dgm:presLayoutVars>
          <dgm:bulletEnabled val="1"/>
        </dgm:presLayoutVars>
      </dgm:prSet>
      <dgm:spPr/>
    </dgm:pt>
    <dgm:pt modelId="{E36343F6-AA5B-4EF3-AC7A-438FDA3CB097}" type="pres">
      <dgm:prSet presAssocID="{7F812635-873E-4644-8868-3B5E579ACE8C}" presName="Name13" presStyleLbl="parChTrans1D2" presStyleIdx="4" presStyleCnt="9"/>
      <dgm:spPr/>
    </dgm:pt>
    <dgm:pt modelId="{4F698AFC-D42B-4CF9-B99F-31391D280A07}" type="pres">
      <dgm:prSet presAssocID="{CFCABE61-C700-4CC0-9188-F2889665730C}" presName="childText" presStyleLbl="bgAcc1" presStyleIdx="4" presStyleCnt="9">
        <dgm:presLayoutVars>
          <dgm:bulletEnabled val="1"/>
        </dgm:presLayoutVars>
      </dgm:prSet>
      <dgm:spPr/>
    </dgm:pt>
    <dgm:pt modelId="{6F3624B6-BE1B-491E-A0CD-D60625C249D2}" type="pres">
      <dgm:prSet presAssocID="{222FBCBC-A871-4D51-85BC-6E64BDFC1188}" presName="Name13" presStyleLbl="parChTrans1D2" presStyleIdx="5" presStyleCnt="9"/>
      <dgm:spPr/>
    </dgm:pt>
    <dgm:pt modelId="{CE6F3D24-9CC8-4A2E-B8A9-5A1BB8EA2A7B}" type="pres">
      <dgm:prSet presAssocID="{C978A709-6802-4F06-A115-82EB77865403}" presName="childText" presStyleLbl="bgAcc1" presStyleIdx="5" presStyleCnt="9">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3"/>
      <dgm:spPr/>
    </dgm:pt>
    <dgm:pt modelId="{8CBDC361-369C-4918-8F06-8CFA00E78C4F}" type="pres">
      <dgm:prSet presAssocID="{36B6D7C8-1BF5-457C-A75A-9A80687E0C13}" presName="rootConnector" presStyleLbl="node1" presStyleIdx="2" presStyleCnt="3"/>
      <dgm:spPr/>
    </dgm:pt>
    <dgm:pt modelId="{E6FFA5B6-6008-4724-A00A-1677F9429D12}" type="pres">
      <dgm:prSet presAssocID="{36B6D7C8-1BF5-457C-A75A-9A80687E0C13}" presName="childShape" presStyleCnt="0"/>
      <dgm:spPr/>
    </dgm:pt>
    <dgm:pt modelId="{EA2562AA-C9B5-47A4-A415-02B9CFC283CA}" type="pres">
      <dgm:prSet presAssocID="{FB53C814-01A0-4892-B1B7-7DB9CD3A503F}" presName="Name13" presStyleLbl="parChTrans1D2" presStyleIdx="6" presStyleCnt="9"/>
      <dgm:spPr/>
    </dgm:pt>
    <dgm:pt modelId="{B8C2BF1C-D11E-4838-9D74-B31E5222AD71}" type="pres">
      <dgm:prSet presAssocID="{9ABB61EC-C19B-4709-9031-AC14B6D769EB}" presName="childText" presStyleLbl="bgAcc1" presStyleIdx="6" presStyleCnt="9">
        <dgm:presLayoutVars>
          <dgm:bulletEnabled val="1"/>
        </dgm:presLayoutVars>
      </dgm:prSet>
      <dgm:spPr/>
    </dgm:pt>
    <dgm:pt modelId="{8A6B1507-6D6D-42BF-805B-43013600F316}" type="pres">
      <dgm:prSet presAssocID="{F0D9FE23-0896-4597-95DE-919A5F518496}" presName="Name13" presStyleLbl="parChTrans1D2" presStyleIdx="7" presStyleCnt="9"/>
      <dgm:spPr/>
    </dgm:pt>
    <dgm:pt modelId="{ECAF2E54-3A48-4FB1-9C41-6620B27F4AAA}" type="pres">
      <dgm:prSet presAssocID="{1D87A33C-2087-449F-9166-FEE5A4C2E277}" presName="childText" presStyleLbl="bgAcc1" presStyleIdx="7" presStyleCnt="9">
        <dgm:presLayoutVars>
          <dgm:bulletEnabled val="1"/>
        </dgm:presLayoutVars>
      </dgm:prSet>
      <dgm:spPr/>
    </dgm:pt>
    <dgm:pt modelId="{ED469A05-848A-4FE3-99B0-BFE65C5B411A}" type="pres">
      <dgm:prSet presAssocID="{BF395B1F-F6F0-4341-88A2-0DDE685694D7}" presName="Name13" presStyleLbl="parChTrans1D2" presStyleIdx="8" presStyleCnt="9"/>
      <dgm:spPr/>
    </dgm:pt>
    <dgm:pt modelId="{7B86D84F-DAA0-4806-B7C7-DA34C5588957}" type="pres">
      <dgm:prSet presAssocID="{C8529C90-FCD9-4592-B959-4E5412809EA8}" presName="childText" presStyleLbl="bgAcc1" presStyleIdx="8" presStyleCnt="9">
        <dgm:presLayoutVars>
          <dgm:bulletEnabled val="1"/>
        </dgm:presLayoutVars>
      </dgm:prSet>
      <dgm:spPr/>
    </dgm:pt>
  </dgm:ptLst>
  <dgm:cxnLst>
    <dgm:cxn modelId="{40A4E304-BC76-4F92-8036-FE52718F2900}" type="presOf" srcId="{9ABB61EC-C19B-4709-9031-AC14B6D769EB}" destId="{B8C2BF1C-D11E-4838-9D74-B31E5222AD71}" srcOrd="0" destOrd="0" presId="urn:microsoft.com/office/officeart/2005/8/layout/hierarchy3"/>
    <dgm:cxn modelId="{18F01407-6F7B-44BC-916A-13A342294967}" type="presOf" srcId="{AC7FD339-73E4-4973-9724-7893E0937243}" destId="{67960EBC-6C9C-4077-8B07-3E8FD6F4DF30}" srcOrd="1" destOrd="0" presId="urn:microsoft.com/office/officeart/2005/8/layout/hierarchy3"/>
    <dgm:cxn modelId="{98F66F1A-9785-43C7-A1AB-C3AF38DF7AEE}" type="presOf" srcId="{F0908ADE-C412-488F-8835-DDBEFF9A923D}" destId="{02902B33-15F7-4191-8A29-B6472761B567}" srcOrd="1" destOrd="0" presId="urn:microsoft.com/office/officeart/2005/8/layout/hierarchy3"/>
    <dgm:cxn modelId="{2DE1D21F-71FB-4CEB-BB91-D7E64832DC03}" type="presOf" srcId="{ED49FFCF-35C0-4298-B24F-2D6E45AC66B2}" destId="{F264FDB1-41C2-45F8-B639-03CC3BA6B5C0}" srcOrd="0" destOrd="0" presId="urn:microsoft.com/office/officeart/2005/8/layout/hierarchy3"/>
    <dgm:cxn modelId="{9E2A5E21-E690-4CA5-9D38-84B8B51C2904}" srcId="{F0908ADE-C412-488F-8835-DDBEFF9A923D}" destId="{CFCABE61-C700-4CC0-9188-F2889665730C}" srcOrd="1" destOrd="0" parTransId="{7F812635-873E-4644-8868-3B5E579ACE8C}" sibTransId="{8A826D53-FDFD-49B5-A8EC-0037D5B44B59}"/>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A94B1030-4738-4CA1-9C3D-6B05E23CD340}" srcId="{AC7FD339-73E4-4973-9724-7893E0937243}" destId="{C9A267E6-ADAF-4606-87C7-B209BFA41A9C}" srcOrd="1" destOrd="0" parTransId="{0A576DBE-C7FD-49BC-A995-AC529E9359C3}" sibTransId="{A0462025-B2E7-4FDD-8370-4ABC0855FE69}"/>
    <dgm:cxn modelId="{77C16D3E-221C-4A1F-A10B-1D1025101B13}" type="presOf" srcId="{4665C6D6-DBD1-4F97-96A4-B235AD165DA7}" destId="{C2049994-EBB4-4AAB-969D-5D82752668F3}" srcOrd="0" destOrd="0" presId="urn:microsoft.com/office/officeart/2005/8/layout/hierarchy3"/>
    <dgm:cxn modelId="{1C263262-D52A-4D92-8A31-452877213458}" type="presOf" srcId="{222FBCBC-A871-4D51-85BC-6E64BDFC1188}" destId="{6F3624B6-BE1B-491E-A0CD-D60625C249D2}" srcOrd="0" destOrd="0" presId="urn:microsoft.com/office/officeart/2005/8/layout/hierarchy3"/>
    <dgm:cxn modelId="{E05A5E42-676E-4441-9731-3565DD852A85}" srcId="{36B6D7C8-1BF5-457C-A75A-9A80687E0C13}" destId="{C8529C90-FCD9-4592-B959-4E5412809EA8}" srcOrd="2" destOrd="0" parTransId="{BF395B1F-F6F0-4341-88A2-0DDE685694D7}" sibTransId="{AB51D063-1983-4965-9CDA-328EFE359F4F}"/>
    <dgm:cxn modelId="{E291996D-7726-4BCF-A20B-61E18CE33433}" type="presOf" srcId="{FB53C814-01A0-4892-B1B7-7DB9CD3A503F}" destId="{EA2562AA-C9B5-47A4-A415-02B9CFC283CA}" srcOrd="0" destOrd="0" presId="urn:microsoft.com/office/officeart/2005/8/layout/hierarchy3"/>
    <dgm:cxn modelId="{AFB2424F-9212-4AB0-9B3F-1F9F5DB5653A}" srcId="{AC7FD339-73E4-4973-9724-7893E0937243}" destId="{6E55E60E-074B-4E3C-81B2-DC423434B2D3}" srcOrd="2" destOrd="0" parTransId="{ED49FFCF-35C0-4298-B24F-2D6E45AC66B2}" sibTransId="{D7A66A10-93DA-4262-BB99-E1E0A529F332}"/>
    <dgm:cxn modelId="{BABB3856-A68E-4330-AA6D-CA791E1A5448}" type="presOf" srcId="{1D87A33C-2087-449F-9166-FEE5A4C2E277}" destId="{ECAF2E54-3A48-4FB1-9C41-6620B27F4AAA}" srcOrd="0" destOrd="0" presId="urn:microsoft.com/office/officeart/2005/8/layout/hierarchy3"/>
    <dgm:cxn modelId="{AF18CA84-A005-4E70-ADB6-A82B0F3BB444}" type="presOf" srcId="{7080C86A-44D4-42CE-BDDE-EBBF45ECF1CF}" destId="{DBCFC586-D9EE-4975-932F-9F3B076FCF79}" srcOrd="0" destOrd="0" presId="urn:microsoft.com/office/officeart/2005/8/layout/hierarchy3"/>
    <dgm:cxn modelId="{C06DC096-174C-4D24-99E6-44A05FAE3720}" type="presOf" srcId="{C9A267E6-ADAF-4606-87C7-B209BFA41A9C}" destId="{DE06DBFE-203C-4F74-8C0E-E0B3F53E3D65}" srcOrd="0" destOrd="0" presId="urn:microsoft.com/office/officeart/2005/8/layout/hierarchy3"/>
    <dgm:cxn modelId="{F15866A0-69D5-4899-9137-7E0C87AEB537}" srcId="{F0908ADE-C412-488F-8835-DDBEFF9A923D}" destId="{C978A709-6802-4F06-A115-82EB77865403}" srcOrd="2" destOrd="0" parTransId="{222FBCBC-A871-4D51-85BC-6E64BDFC1188}" sibTransId="{E99A4706-48F1-44C7-A761-3662EDF0F3DA}"/>
    <dgm:cxn modelId="{DF8031A1-CA1A-4E92-8CB4-ADF458A9C003}" type="presOf" srcId="{C978A709-6802-4F06-A115-82EB77865403}" destId="{CE6F3D24-9CC8-4A2E-B8A9-5A1BB8EA2A7B}"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AF4C68B4-D887-4D9D-9BB7-B74EDC174811}" type="presOf" srcId="{BF395B1F-F6F0-4341-88A2-0DDE685694D7}" destId="{ED469A05-848A-4FE3-99B0-BFE65C5B411A}" srcOrd="0" destOrd="0" presId="urn:microsoft.com/office/officeart/2005/8/layout/hierarchy3"/>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D72BA4C7-47A7-4FC6-841A-7CFAEB3D7ACE}" srcId="{36B6D7C8-1BF5-457C-A75A-9A80687E0C13}" destId="{9ABB61EC-C19B-4709-9031-AC14B6D769EB}" srcOrd="0" destOrd="0" parTransId="{FB53C814-01A0-4892-B1B7-7DB9CD3A503F}" sibTransId="{5FBFB07A-53BF-4A6E-AF19-EA58C99C6A44}"/>
    <dgm:cxn modelId="{C005D8CC-A4D3-4011-8478-FAADB847FF1D}" type="presOf" srcId="{0A576DBE-C7FD-49BC-A995-AC529E9359C3}" destId="{F43EB2DB-12FC-4674-9434-34A9F03E19C1}" srcOrd="0" destOrd="0" presId="urn:microsoft.com/office/officeart/2005/8/layout/hierarchy3"/>
    <dgm:cxn modelId="{1BB7C7CE-1BF5-4A6E-9CFD-E9DBFFB31C24}" type="presOf" srcId="{C8529C90-FCD9-4592-B959-4E5412809EA8}" destId="{7B86D84F-DAA0-4806-B7C7-DA34C5588957}" srcOrd="0" destOrd="0" presId="urn:microsoft.com/office/officeart/2005/8/layout/hierarchy3"/>
    <dgm:cxn modelId="{00AEDED4-E2F1-4EB6-9842-FC611D0406CB}" type="presOf" srcId="{6E55E60E-074B-4E3C-81B2-DC423434B2D3}" destId="{7506AAB2-A9A8-416B-9EBE-EA3830D90116}"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43D8B6E3-EE05-4EE1-8DF8-76D4C7FF76A8}" type="presOf" srcId="{36B6D7C8-1BF5-457C-A75A-9A80687E0C13}" destId="{831C2FC7-E0F5-468A-9BE5-E4D4E076D24C}" srcOrd="0" destOrd="0" presId="urn:microsoft.com/office/officeart/2005/8/layout/hierarchy3"/>
    <dgm:cxn modelId="{C57DB0E4-A59A-40F8-B18A-375C80903AB0}" type="presOf" srcId="{CFCABE61-C700-4CC0-9188-F2889665730C}" destId="{4F698AFC-D42B-4CF9-B99F-31391D280A07}" srcOrd="0" destOrd="0" presId="urn:microsoft.com/office/officeart/2005/8/layout/hierarchy3"/>
    <dgm:cxn modelId="{9942C4EE-A1A6-4825-AB16-132391E96111}" type="presOf" srcId="{7F812635-873E-4644-8868-3B5E579ACE8C}" destId="{E36343F6-AA5B-4EF3-AC7A-438FDA3CB097}" srcOrd="0" destOrd="0" presId="urn:microsoft.com/office/officeart/2005/8/layout/hierarchy3"/>
    <dgm:cxn modelId="{7B46E7F0-DF02-4339-9EBF-5DC46CEB3267}" srcId="{36B6D7C8-1BF5-457C-A75A-9A80687E0C13}" destId="{1D87A33C-2087-449F-9166-FEE5A4C2E277}" srcOrd="1"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BBD0EE85-B6AE-4FD6-86AF-5F78A192854F}" type="presParOf" srcId="{38B39D55-3D2E-4A0E-A1D9-E5C3899086C0}" destId="{F43EB2DB-12FC-4674-9434-34A9F03E19C1}" srcOrd="2" destOrd="0" presId="urn:microsoft.com/office/officeart/2005/8/layout/hierarchy3"/>
    <dgm:cxn modelId="{37E732DF-C33C-4AF2-AA60-FFC9D4337F54}" type="presParOf" srcId="{38B39D55-3D2E-4A0E-A1D9-E5C3899086C0}" destId="{DE06DBFE-203C-4F74-8C0E-E0B3F53E3D65}" srcOrd="3" destOrd="0" presId="urn:microsoft.com/office/officeart/2005/8/layout/hierarchy3"/>
    <dgm:cxn modelId="{20DB03BF-A472-4865-A72A-092F9F4BB822}" type="presParOf" srcId="{38B39D55-3D2E-4A0E-A1D9-E5C3899086C0}" destId="{F264FDB1-41C2-45F8-B639-03CC3BA6B5C0}" srcOrd="4" destOrd="0" presId="urn:microsoft.com/office/officeart/2005/8/layout/hierarchy3"/>
    <dgm:cxn modelId="{BCB356F4-EF35-4B62-9457-7D0C012B0703}" type="presParOf" srcId="{38B39D55-3D2E-4A0E-A1D9-E5C3899086C0}" destId="{7506AAB2-A9A8-416B-9EBE-EA3830D90116}" srcOrd="5"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BFBD8CA6-73A7-4B9F-8596-AC6FCE96E8BA}" type="presParOf" srcId="{635AA83E-F720-417A-ABD4-F9BF816C2C12}" destId="{E36343F6-AA5B-4EF3-AC7A-438FDA3CB097}" srcOrd="2" destOrd="0" presId="urn:microsoft.com/office/officeart/2005/8/layout/hierarchy3"/>
    <dgm:cxn modelId="{2A6DCE2C-FF54-4B29-9222-69ED30FBDFC9}" type="presParOf" srcId="{635AA83E-F720-417A-ABD4-F9BF816C2C12}" destId="{4F698AFC-D42B-4CF9-B99F-31391D280A07}" srcOrd="3" destOrd="0" presId="urn:microsoft.com/office/officeart/2005/8/layout/hierarchy3"/>
    <dgm:cxn modelId="{0079B7B8-BA68-4511-87ED-ED34B1226502}" type="presParOf" srcId="{635AA83E-F720-417A-ABD4-F9BF816C2C12}" destId="{6F3624B6-BE1B-491E-A0CD-D60625C249D2}" srcOrd="4" destOrd="0" presId="urn:microsoft.com/office/officeart/2005/8/layout/hierarchy3"/>
    <dgm:cxn modelId="{2BE4C030-2A7B-46BD-884B-6FA1068BD0CD}" type="presParOf" srcId="{635AA83E-F720-417A-ABD4-F9BF816C2C12}" destId="{CE6F3D24-9CC8-4A2E-B8A9-5A1BB8EA2A7B}" srcOrd="5"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B8DDA54F-28C8-4CC0-A650-31B4ED20612F}" type="presParOf" srcId="{E6FFA5B6-6008-4724-A00A-1677F9429D12}" destId="{EA2562AA-C9B5-47A4-A415-02B9CFC283CA}" srcOrd="0" destOrd="0" presId="urn:microsoft.com/office/officeart/2005/8/layout/hierarchy3"/>
    <dgm:cxn modelId="{10ED1B48-F07C-4A6A-97A4-94517E318EC3}" type="presParOf" srcId="{E6FFA5B6-6008-4724-A00A-1677F9429D12}" destId="{B8C2BF1C-D11E-4838-9D74-B31E5222AD71}" srcOrd="1" destOrd="0" presId="urn:microsoft.com/office/officeart/2005/8/layout/hierarchy3"/>
    <dgm:cxn modelId="{2E070589-D4D8-4C8E-83AE-62DBCB36F8AF}" type="presParOf" srcId="{E6FFA5B6-6008-4724-A00A-1677F9429D12}" destId="{8A6B1507-6D6D-42BF-805B-43013600F316}" srcOrd="2" destOrd="0" presId="urn:microsoft.com/office/officeart/2005/8/layout/hierarchy3"/>
    <dgm:cxn modelId="{67599222-9DB4-4793-81EB-0089152F9008}" type="presParOf" srcId="{E6FFA5B6-6008-4724-A00A-1677F9429D12}" destId="{ECAF2E54-3A48-4FB1-9C41-6620B27F4AAA}" srcOrd="3" destOrd="0" presId="urn:microsoft.com/office/officeart/2005/8/layout/hierarchy3"/>
    <dgm:cxn modelId="{B093AEE4-C4BC-4385-8F92-DB4097C1F581}" type="presParOf" srcId="{E6FFA5B6-6008-4724-A00A-1677F9429D12}" destId="{ED469A05-848A-4FE3-99B0-BFE65C5B411A}" srcOrd="4" destOrd="0" presId="urn:microsoft.com/office/officeart/2005/8/layout/hierarchy3"/>
    <dgm:cxn modelId="{50C0B5EF-77C0-48BF-8337-A26AFD2DD46D}" type="presParOf" srcId="{E6FFA5B6-6008-4724-A00A-1677F9429D12}" destId="{7B86D84F-DAA0-4806-B7C7-DA34C5588957}"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dirty="0"/>
            <a:t>Sparrow,</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mc:AlternateContent xmlns:mc="http://schemas.openxmlformats.org/markup-compatibility/2006" xmlns:a14="http://schemas.microsoft.com/office/drawing/2010/main">
      <mc:Choice Requires="a14">
        <dgm:pt modelId="{5F9CF447-6695-488B-83D7-2D415DA1788F}">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𝑟</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𝑜</m:t>
                    </m:r>
                  </m:oMath>
                </m:oMathPara>
              </a14:m>
              <a:endParaRPr lang="en-US" dirty="0"/>
            </a:p>
          </dgm:t>
        </dgm:pt>
      </mc:Choice>
      <mc:Fallback xmlns="">
        <dgm:pt modelId="{5F9CF447-6695-488B-83D7-2D415DA1788F}">
          <dgm:prSet/>
          <dgm:spPr/>
          <dgm:t>
            <a:bodyPr/>
            <a:lstStyle/>
            <a:p>
              <a:pPr/>
              <a:r>
                <a:rPr lang="en-US" b="0" i="0">
                  <a:latin typeface="Cambria Math" panose="02040503050406030204" pitchFamily="18" charset="0"/>
                </a:rPr>
                <a:t>𝑟→𝑟</a:t>
              </a:r>
              <a:endParaRPr lang="en-US" b="0" dirty="0"/>
            </a:p>
            <a:p>
              <a:pPr/>
              <a:r>
                <a:rPr lang="en-US" b="0" i="0">
                  <a:latin typeface="Cambria Math" panose="02040503050406030204" pitchFamily="18" charset="0"/>
                </a:rPr>
                <a:t>𝑟→𝑜</a:t>
              </a:r>
              <a:endParaRPr lang="en-US" dirty="0"/>
            </a:p>
          </dgm:t>
        </dgm:pt>
      </mc:Fallback>
    </mc:AlternateConten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F0908ADE-C412-488F-8835-DDBEFF9A923D}">
      <dgm:prSet/>
      <dgm:spPr/>
      <dgm:t>
        <a:bodyPr/>
        <a:lstStyle/>
        <a:p>
          <a:r>
            <a:rPr lang="en-US" dirty="0"/>
            <a:t>Arrow.</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mc:AlternateContent xmlns:mc="http://schemas.openxmlformats.org/markup-compatibility/2006" xmlns:a14="http://schemas.microsoft.com/office/drawing/2010/main">
      <mc:Choice Requires="a14">
        <dgm:pt modelId="{621C8F33-40DE-409D-B339-2954103AF70E}">
          <dgm:prSet custT="1"/>
          <dgm:spPr/>
          <dgm: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𝑟</m:t>
                    </m:r>
                    <m:r>
                      <a:rPr lang="en-US" sz="1800" b="0" i="1" smtClean="0">
                        <a:latin typeface="Cambria Math" panose="02040503050406030204" pitchFamily="18" charset="0"/>
                      </a:rPr>
                      <m:t>→</m:t>
                    </m:r>
                    <m:r>
                      <a:rPr lang="en-US" sz="1800" b="0" i="1" smtClean="0">
                        <a:latin typeface="Cambria Math" panose="02040503050406030204" pitchFamily="18" charset="0"/>
                      </a:rPr>
                      <m:t>𝑟</m:t>
                    </m:r>
                  </m:oMath>
                </m:oMathPara>
              </a14:m>
              <a:endParaRPr lang="en-US" sz="1800" b="0" dirty="0"/>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𝑟</m:t>
                    </m:r>
                    <m:r>
                      <a:rPr lang="en-US" sz="1800" b="0" i="1" smtClean="0">
                        <a:latin typeface="Cambria Math" panose="02040503050406030204" pitchFamily="18" charset="0"/>
                      </a:rPr>
                      <m:t>→</m:t>
                    </m:r>
                    <m:r>
                      <a:rPr lang="en-US" sz="1800" b="0" i="1" smtClean="0">
                        <a:latin typeface="Cambria Math" panose="02040503050406030204" pitchFamily="18" charset="0"/>
                      </a:rPr>
                      <m:t>𝑜</m:t>
                    </m:r>
                  </m:oMath>
                </m:oMathPara>
              </a14:m>
              <a:endParaRPr lang="en-US" sz="1800" dirty="0"/>
            </a:p>
          </dgm:t>
        </dgm:pt>
      </mc:Choice>
      <mc:Fallback xmlns="">
        <dgm:pt modelId="{621C8F33-40DE-409D-B339-2954103AF70E}">
          <dgm:prSet custT="1"/>
          <dgm:spPr/>
          <dgm:t>
            <a:bodyPr/>
            <a:lstStyle/>
            <a:p>
              <a:pPr/>
              <a:r>
                <a:rPr lang="en-US" sz="1800" b="0" i="0">
                  <a:latin typeface="Cambria Math" panose="02040503050406030204" pitchFamily="18" charset="0"/>
                </a:rPr>
                <a:t>𝑟→𝑟</a:t>
              </a:r>
              <a:endParaRPr lang="en-US" sz="1800" b="0" dirty="0"/>
            </a:p>
            <a:p>
              <a:r>
                <a:rPr lang="en-US" sz="1800" b="0" i="0">
                  <a:latin typeface="Cambria Math" panose="02040503050406030204" pitchFamily="18" charset="0"/>
                </a:rPr>
                <a:t>𝑟→𝑜</a:t>
              </a:r>
              <a:endParaRPr lang="en-US" sz="1800" dirty="0"/>
            </a:p>
          </dgm:t>
        </dgm:pt>
      </mc:Fallback>
    </mc:AlternateConten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36B6D7C8-1BF5-457C-A75A-9A80687E0C13}">
      <dgm:prSet/>
      <dgm:spPr/>
      <dgm:t>
        <a:bodyPr/>
        <a:lstStyle/>
        <a:p>
          <a:r>
            <a:rPr lang="en-US" dirty="0"/>
            <a:t>Sorrow.</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mc:AlternateContent xmlns:mc="http://schemas.openxmlformats.org/markup-compatibility/2006" xmlns:a14="http://schemas.microsoft.com/office/drawing/2010/main">
      <mc:Choice Requires="a14">
        <dgm:pt modelId="{1D87A33C-2087-449F-9166-FEE5A4C2E277}">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𝑟</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𝑜</m:t>
                    </m:r>
                  </m:oMath>
                </m:oMathPara>
              </a14:m>
              <a:endParaRPr lang="en-US" dirty="0"/>
            </a:p>
          </dgm:t>
        </dgm:pt>
      </mc:Choice>
      <mc:Fallback xmlns="">
        <dgm:pt modelId="{1D87A33C-2087-449F-9166-FEE5A4C2E277}">
          <dgm:prSet/>
          <dgm:spPr/>
          <dgm:t>
            <a:bodyPr/>
            <a:lstStyle/>
            <a:p>
              <a:pPr/>
              <a:r>
                <a:rPr lang="en-US" b="0" i="0">
                  <a:latin typeface="Cambria Math" panose="02040503050406030204" pitchFamily="18" charset="0"/>
                </a:rPr>
                <a:t>𝑟→𝑟</a:t>
              </a:r>
              <a:endParaRPr lang="en-US" b="0" dirty="0"/>
            </a:p>
            <a:p>
              <a:r>
                <a:rPr lang="en-US" b="0" i="0">
                  <a:latin typeface="Cambria Math" panose="02040503050406030204" pitchFamily="18" charset="0"/>
                </a:rPr>
                <a:t>𝑟→𝑜</a:t>
              </a:r>
              <a:endParaRPr lang="en-US" dirty="0"/>
            </a:p>
          </dgm:t>
        </dgm:pt>
      </mc:Fallback>
    </mc:AlternateConten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095402C4-A154-4421-A2ED-EC4B0401C459}">
      <dgm:prSet/>
      <dgm:spPr/>
      <dgm:t>
        <a:bodyPr/>
        <a:lstStyle/>
        <a:p>
          <a:r>
            <a:rPr lang="en-US" dirty="0"/>
            <a:t>Zorro,</a:t>
          </a:r>
          <a:endParaRPr lang="en-IN" dirty="0"/>
        </a:p>
      </dgm:t>
    </dgm:pt>
    <dgm:pt modelId="{D3E5CA9E-863C-4CB1-95AA-940B3ACABE31}" type="parTrans" cxnId="{6B145E08-9FFB-4341-8006-1BEF4712D9DB}">
      <dgm:prSet/>
      <dgm:spPr/>
      <dgm:t>
        <a:bodyPr/>
        <a:lstStyle/>
        <a:p>
          <a:endParaRPr lang="en-IN"/>
        </a:p>
      </dgm:t>
    </dgm:pt>
    <dgm:pt modelId="{A7C842CD-E5BF-4F9D-AE84-67F4E9985037}" type="sibTrans" cxnId="{6B145E08-9FFB-4341-8006-1BEF4712D9DB}">
      <dgm:prSet/>
      <dgm:spPr/>
      <dgm:t>
        <a:bodyPr/>
        <a:lstStyle/>
        <a:p>
          <a:endParaRPr lang="en-IN"/>
        </a:p>
      </dgm:t>
    </dgm:pt>
    <mc:AlternateContent xmlns:mc="http://schemas.openxmlformats.org/markup-compatibility/2006" xmlns:a14="http://schemas.microsoft.com/office/drawing/2010/main">
      <mc:Choice Requires="a14">
        <dgm:pt modelId="{B4A3843D-4623-43DA-A0BB-FB336B450ED1}">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𝑟</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𝑜</m:t>
                    </m:r>
                  </m:oMath>
                </m:oMathPara>
              </a14:m>
              <a:endParaRPr lang="en-IN" dirty="0"/>
            </a:p>
          </dgm:t>
        </dgm:pt>
      </mc:Choice>
      <mc:Fallback xmlns="">
        <dgm:pt modelId="{B4A3843D-4623-43DA-A0BB-FB336B450ED1}">
          <dgm:prSet/>
          <dgm:spPr/>
          <dgm:t>
            <a:bodyPr/>
            <a:lstStyle/>
            <a:p>
              <a:pPr/>
              <a:r>
                <a:rPr lang="en-US" b="0" i="0">
                  <a:latin typeface="Cambria Math" panose="02040503050406030204" pitchFamily="18" charset="0"/>
                </a:rPr>
                <a:t>𝑟→𝑟</a:t>
              </a:r>
              <a:endParaRPr lang="en-US" b="0" dirty="0"/>
            </a:p>
            <a:p>
              <a:r>
                <a:rPr lang="en-US" b="0" i="0">
                  <a:latin typeface="Cambria Math" panose="02040503050406030204" pitchFamily="18" charset="0"/>
                </a:rPr>
                <a:t>𝑟→𝑜</a:t>
              </a:r>
              <a:endParaRPr lang="en-IN" dirty="0"/>
            </a:p>
          </dgm:t>
        </dgm:pt>
      </mc:Fallback>
    </mc:AlternateContent>
    <dgm:pt modelId="{8902C839-E235-45BF-B791-F92CD1C8AA8C}" type="parTrans" cxnId="{225D3981-008E-473C-A029-DE2F5015655D}">
      <dgm:prSet/>
      <dgm:spPr/>
      <dgm:t>
        <a:bodyPr/>
        <a:lstStyle/>
        <a:p>
          <a:endParaRPr lang="en-IN"/>
        </a:p>
      </dgm:t>
    </dgm:pt>
    <dgm:pt modelId="{C2088E41-E4B4-4664-994A-A067E5B0166B}" type="sibTrans" cxnId="{225D3981-008E-473C-A029-DE2F5015655D}">
      <dgm:prSet/>
      <dgm:spPr/>
      <dgm:t>
        <a:bodyPr/>
        <a:lstStyle/>
        <a:p>
          <a:endParaRPr lang="en-IN"/>
        </a:p>
      </dgm:t>
    </dgm:pt>
    <dgm:pt modelId="{FD4C5466-BAB9-47D2-83E2-0EE7540273C0}">
      <dgm:prSet/>
      <dgm:spPr/>
      <dgm:t>
        <a:bodyPr/>
        <a:lstStyle/>
        <a:p>
          <a:r>
            <a:rPr lang="en-US" dirty="0"/>
            <a:t>Hero.</a:t>
          </a:r>
        </a:p>
      </dgm:t>
    </dgm:pt>
    <dgm:pt modelId="{2AA56642-9E78-4D7C-A6B6-46E1E5F02DD5}" type="parTrans" cxnId="{7BBF194B-ADA1-4BED-923B-FA4C2D13099E}">
      <dgm:prSet/>
      <dgm:spPr/>
      <dgm:t>
        <a:bodyPr/>
        <a:lstStyle/>
        <a:p>
          <a:endParaRPr lang="en-US"/>
        </a:p>
      </dgm:t>
    </dgm:pt>
    <dgm:pt modelId="{30FDB7E8-3B91-4740-99CE-93DDB3DB835C}" type="sibTrans" cxnId="{7BBF194B-ADA1-4BED-923B-FA4C2D13099E}">
      <dgm:prSet/>
      <dgm:spPr/>
      <dgm:t>
        <a:bodyPr/>
        <a:lstStyle/>
        <a:p>
          <a:endParaRPr lang="en-US"/>
        </a:p>
      </dgm:t>
    </dgm:pt>
    <mc:AlternateContent xmlns:mc="http://schemas.openxmlformats.org/markup-compatibility/2006" xmlns:a14="http://schemas.microsoft.com/office/drawing/2010/main">
      <mc:Choice Requires="a14">
        <dgm:pt modelId="{0231F0EC-7B47-42B9-8382-D31B62A09EB2}">
          <dgm:prSet/>
          <dgm:spPr/>
          <dgm: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𝑟</m:t>
                    </m:r>
                    <m:r>
                      <a:rPr lang="en-US" b="0" i="1" dirty="0" smtClean="0">
                        <a:latin typeface="Cambria Math" panose="02040503050406030204" pitchFamily="18" charset="0"/>
                      </a:rPr>
                      <m:t>→</m:t>
                    </m:r>
                    <m:r>
                      <a:rPr lang="en-US" b="0" i="1" dirty="0" smtClean="0">
                        <a:latin typeface="Cambria Math" panose="02040503050406030204" pitchFamily="18" charset="0"/>
                      </a:rPr>
                      <m:t>𝑜</m:t>
                    </m:r>
                  </m:oMath>
                </m:oMathPara>
              </a14:m>
              <a:endParaRPr lang="en-US" dirty="0"/>
            </a:p>
          </dgm:t>
        </dgm:pt>
      </mc:Choice>
      <mc:Fallback xmlns="">
        <dgm:pt modelId="{0231F0EC-7B47-42B9-8382-D31B62A09EB2}">
          <dgm:prSet/>
          <dgm:spPr/>
          <dgm:t>
            <a:bodyPr/>
            <a:lstStyle/>
            <a:p>
              <a:r>
                <a:rPr lang="en-US" b="0" i="0" dirty="0">
                  <a:latin typeface="Cambria Math" panose="02040503050406030204" pitchFamily="18" charset="0"/>
                </a:rPr>
                <a:t>𝑟→𝑜</a:t>
              </a:r>
              <a:endParaRPr lang="en-US" dirty="0"/>
            </a:p>
          </dgm:t>
        </dgm:pt>
      </mc:Fallback>
    </mc:AlternateContent>
    <dgm:pt modelId="{3CEE89E7-0106-4653-9B58-E54F5B1913D2}" type="parTrans" cxnId="{0EBEC6B4-E07E-4E57-AF9A-5F935394F293}">
      <dgm:prSet/>
      <dgm:spPr/>
      <dgm:t>
        <a:bodyPr/>
        <a:lstStyle/>
        <a:p>
          <a:endParaRPr lang="en-US"/>
        </a:p>
      </dgm:t>
    </dgm:pt>
    <dgm:pt modelId="{BC58880D-561F-49A6-B358-47F23635A155}" type="sibTrans" cxnId="{0EBEC6B4-E07E-4E57-AF9A-5F935394F293}">
      <dgm:prSet/>
      <dgm:spPr/>
      <dgm:t>
        <a:bodyPr/>
        <a:lstStyle/>
        <a:p>
          <a:endParaRPr lang="en-US"/>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5"/>
      <dgm:spPr/>
    </dgm:pt>
    <dgm:pt modelId="{67960EBC-6C9C-4077-8B07-3E8FD6F4DF30}" type="pres">
      <dgm:prSet presAssocID="{AC7FD339-73E4-4973-9724-7893E0937243}" presName="rootConnector" presStyleLbl="node1" presStyleIdx="0" presStyleCnt="5"/>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5"/>
      <dgm:spPr/>
    </dgm:pt>
    <dgm:pt modelId="{30D9B2FC-0A77-4694-821C-48E461D3C1CD}" type="pres">
      <dgm:prSet presAssocID="{5F9CF447-6695-488B-83D7-2D415DA1788F}" presName="childText" presStyleLbl="bgAcc1" presStyleIdx="0" presStyleCnt="5" custScaleX="153600">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5"/>
      <dgm:spPr/>
    </dgm:pt>
    <dgm:pt modelId="{02902B33-15F7-4191-8A29-B6472761B567}" type="pres">
      <dgm:prSet presAssocID="{F0908ADE-C412-488F-8835-DDBEFF9A923D}" presName="rootConnector" presStyleLbl="node1" presStyleIdx="1" presStyleCnt="5"/>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1" presStyleCnt="5"/>
      <dgm:spPr/>
    </dgm:pt>
    <dgm:pt modelId="{676A5742-3FA1-4BA8-9926-0EC0F4ACEB5F}" type="pres">
      <dgm:prSet presAssocID="{621C8F33-40DE-409D-B339-2954103AF70E}" presName="childText" presStyleLbl="bgAcc1" presStyleIdx="1" presStyleCnt="5" custScaleX="149179">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5"/>
      <dgm:spPr/>
    </dgm:pt>
    <dgm:pt modelId="{8CBDC361-369C-4918-8F06-8CFA00E78C4F}" type="pres">
      <dgm:prSet presAssocID="{36B6D7C8-1BF5-457C-A75A-9A80687E0C13}" presName="rootConnector" presStyleLbl="node1" presStyleIdx="2" presStyleCnt="5"/>
      <dgm:spPr/>
    </dgm:pt>
    <dgm:pt modelId="{E6FFA5B6-6008-4724-A00A-1677F9429D12}" type="pres">
      <dgm:prSet presAssocID="{36B6D7C8-1BF5-457C-A75A-9A80687E0C13}" presName="childShape" presStyleCnt="0"/>
      <dgm:spPr/>
    </dgm:pt>
    <dgm:pt modelId="{8A6B1507-6D6D-42BF-805B-43013600F316}" type="pres">
      <dgm:prSet presAssocID="{F0D9FE23-0896-4597-95DE-919A5F518496}" presName="Name13" presStyleLbl="parChTrans1D2" presStyleIdx="2" presStyleCnt="5"/>
      <dgm:spPr/>
    </dgm:pt>
    <dgm:pt modelId="{ECAF2E54-3A48-4FB1-9C41-6620B27F4AAA}" type="pres">
      <dgm:prSet presAssocID="{1D87A33C-2087-449F-9166-FEE5A4C2E277}" presName="childText" presStyleLbl="bgAcc1" presStyleIdx="2" presStyleCnt="5" custScaleX="170851">
        <dgm:presLayoutVars>
          <dgm:bulletEnabled val="1"/>
        </dgm:presLayoutVars>
      </dgm:prSet>
      <dgm:spPr/>
    </dgm:pt>
    <dgm:pt modelId="{C1F74D64-B00E-471F-BF1E-05C9164819F4}" type="pres">
      <dgm:prSet presAssocID="{095402C4-A154-4421-A2ED-EC4B0401C459}" presName="root" presStyleCnt="0"/>
      <dgm:spPr/>
    </dgm:pt>
    <dgm:pt modelId="{322F7E61-D60D-47E9-ABCE-D8911AA26394}" type="pres">
      <dgm:prSet presAssocID="{095402C4-A154-4421-A2ED-EC4B0401C459}" presName="rootComposite" presStyleCnt="0"/>
      <dgm:spPr/>
    </dgm:pt>
    <dgm:pt modelId="{CE687BED-DD16-467B-8A0F-A1825F4ABD02}" type="pres">
      <dgm:prSet presAssocID="{095402C4-A154-4421-A2ED-EC4B0401C459}" presName="rootText" presStyleLbl="node1" presStyleIdx="3" presStyleCnt="5"/>
      <dgm:spPr/>
    </dgm:pt>
    <dgm:pt modelId="{B692E8AA-D89B-4E83-B80E-DA569315DF18}" type="pres">
      <dgm:prSet presAssocID="{095402C4-A154-4421-A2ED-EC4B0401C459}" presName="rootConnector" presStyleLbl="node1" presStyleIdx="3" presStyleCnt="5"/>
      <dgm:spPr/>
    </dgm:pt>
    <dgm:pt modelId="{EE4F2081-6D8D-401A-8653-4A8BF45AD3C9}" type="pres">
      <dgm:prSet presAssocID="{095402C4-A154-4421-A2ED-EC4B0401C459}" presName="childShape" presStyleCnt="0"/>
      <dgm:spPr/>
    </dgm:pt>
    <dgm:pt modelId="{3CB1AB54-53E9-4EF9-8FBD-0259A95D7ADA}" type="pres">
      <dgm:prSet presAssocID="{8902C839-E235-45BF-B791-F92CD1C8AA8C}" presName="Name13" presStyleLbl="parChTrans1D2" presStyleIdx="3" presStyleCnt="5"/>
      <dgm:spPr/>
    </dgm:pt>
    <dgm:pt modelId="{A12EF242-70BC-4A9B-A428-DBEC6D8C7021}" type="pres">
      <dgm:prSet presAssocID="{B4A3843D-4623-43DA-A0BB-FB336B450ED1}" presName="childText" presStyleLbl="bgAcc1" presStyleIdx="3" presStyleCnt="5">
        <dgm:presLayoutVars>
          <dgm:bulletEnabled val="1"/>
        </dgm:presLayoutVars>
      </dgm:prSet>
      <dgm:spPr/>
    </dgm:pt>
    <dgm:pt modelId="{53A8F92E-294F-4300-BDD0-5C95D65BA57D}" type="pres">
      <dgm:prSet presAssocID="{FD4C5466-BAB9-47D2-83E2-0EE7540273C0}" presName="root" presStyleCnt="0"/>
      <dgm:spPr/>
    </dgm:pt>
    <dgm:pt modelId="{8A0CC273-6096-49E6-AA1D-AC46B9C3E21A}" type="pres">
      <dgm:prSet presAssocID="{FD4C5466-BAB9-47D2-83E2-0EE7540273C0}" presName="rootComposite" presStyleCnt="0"/>
      <dgm:spPr/>
    </dgm:pt>
    <dgm:pt modelId="{6C3A778A-40EB-44EE-A6AA-1F3284267F19}" type="pres">
      <dgm:prSet presAssocID="{FD4C5466-BAB9-47D2-83E2-0EE7540273C0}" presName="rootText" presStyleLbl="node1" presStyleIdx="4" presStyleCnt="5"/>
      <dgm:spPr/>
    </dgm:pt>
    <dgm:pt modelId="{BC472B29-95D8-48E0-95CF-9A4B96336C63}" type="pres">
      <dgm:prSet presAssocID="{FD4C5466-BAB9-47D2-83E2-0EE7540273C0}" presName="rootConnector" presStyleLbl="node1" presStyleIdx="4" presStyleCnt="5"/>
      <dgm:spPr/>
    </dgm:pt>
    <dgm:pt modelId="{D23870C6-8B2A-41A7-B466-306211820DCE}" type="pres">
      <dgm:prSet presAssocID="{FD4C5466-BAB9-47D2-83E2-0EE7540273C0}" presName="childShape" presStyleCnt="0"/>
      <dgm:spPr/>
    </dgm:pt>
    <dgm:pt modelId="{A0E3CE32-C9A0-4A01-A72C-DDD3524E9E5A}" type="pres">
      <dgm:prSet presAssocID="{3CEE89E7-0106-4653-9B58-E54F5B1913D2}" presName="Name13" presStyleLbl="parChTrans1D2" presStyleIdx="4" presStyleCnt="5"/>
      <dgm:spPr/>
    </dgm:pt>
    <dgm:pt modelId="{6D2B8ABE-E7F8-40B2-A7D6-54074EA2F5E1}" type="pres">
      <dgm:prSet presAssocID="{0231F0EC-7B47-42B9-8382-D31B62A09EB2}" presName="childText" presStyleLbl="bgAcc1" presStyleIdx="4" presStyleCnt="5">
        <dgm:presLayoutVars>
          <dgm:bulletEnabled val="1"/>
        </dgm:presLayoutVars>
      </dgm:prSet>
      <dgm:spPr/>
    </dgm:pt>
  </dgm:ptLst>
  <dgm:cxnLst>
    <dgm:cxn modelId="{18F01407-6F7B-44BC-916A-13A342294967}" type="presOf" srcId="{AC7FD339-73E4-4973-9724-7893E0937243}" destId="{67960EBC-6C9C-4077-8B07-3E8FD6F4DF30}" srcOrd="1" destOrd="0" presId="urn:microsoft.com/office/officeart/2005/8/layout/hierarchy3"/>
    <dgm:cxn modelId="{6B145E08-9FFB-4341-8006-1BEF4712D9DB}" srcId="{4665C6D6-DBD1-4F97-96A4-B235AD165DA7}" destId="{095402C4-A154-4421-A2ED-EC4B0401C459}" srcOrd="3" destOrd="0" parTransId="{D3E5CA9E-863C-4CB1-95AA-940B3ACABE31}" sibTransId="{A7C842CD-E5BF-4F9D-AE84-67F4E9985037}"/>
    <dgm:cxn modelId="{98F66F1A-9785-43C7-A1AB-C3AF38DF7AEE}" type="presOf" srcId="{F0908ADE-C412-488F-8835-DDBEFF9A923D}" destId="{02902B33-15F7-4191-8A29-B6472761B567}" srcOrd="1" destOrd="0" presId="urn:microsoft.com/office/officeart/2005/8/layout/hierarchy3"/>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77C16D3E-221C-4A1F-A10B-1D1025101B13}" type="presOf" srcId="{4665C6D6-DBD1-4F97-96A4-B235AD165DA7}" destId="{C2049994-EBB4-4AAB-969D-5D82752668F3}" srcOrd="0" destOrd="0" presId="urn:microsoft.com/office/officeart/2005/8/layout/hierarchy3"/>
    <dgm:cxn modelId="{2FCA885B-B62B-440A-84B8-127FFC1A8320}" type="presOf" srcId="{8902C839-E235-45BF-B791-F92CD1C8AA8C}" destId="{3CB1AB54-53E9-4EF9-8FBD-0259A95D7ADA}" srcOrd="0" destOrd="0" presId="urn:microsoft.com/office/officeart/2005/8/layout/hierarchy3"/>
    <dgm:cxn modelId="{3CD02C5C-C68B-4DEF-A8CF-0D44B133A7D5}" type="presOf" srcId="{095402C4-A154-4421-A2ED-EC4B0401C459}" destId="{B692E8AA-D89B-4E83-B80E-DA569315DF18}" srcOrd="1" destOrd="0" presId="urn:microsoft.com/office/officeart/2005/8/layout/hierarchy3"/>
    <dgm:cxn modelId="{7BBF194B-ADA1-4BED-923B-FA4C2D13099E}" srcId="{4665C6D6-DBD1-4F97-96A4-B235AD165DA7}" destId="{FD4C5466-BAB9-47D2-83E2-0EE7540273C0}" srcOrd="4" destOrd="0" parTransId="{2AA56642-9E78-4D7C-A6B6-46E1E5F02DD5}" sibTransId="{30FDB7E8-3B91-4740-99CE-93DDB3DB835C}"/>
    <dgm:cxn modelId="{AF36AD4E-E983-4435-A646-136BFBB292F4}" type="presOf" srcId="{B4A3843D-4623-43DA-A0BB-FB336B450ED1}" destId="{A12EF242-70BC-4A9B-A428-DBEC6D8C7021}" srcOrd="0" destOrd="0" presId="urn:microsoft.com/office/officeart/2005/8/layout/hierarchy3"/>
    <dgm:cxn modelId="{DEA6A172-EAB9-4F02-8C4F-BF78E9830E2E}" type="presOf" srcId="{095402C4-A154-4421-A2ED-EC4B0401C459}" destId="{CE687BED-DD16-467B-8A0F-A1825F4ABD02}" srcOrd="0"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719ED157-7D84-4805-B184-79FAB9D31A4D}" type="presOf" srcId="{0231F0EC-7B47-42B9-8382-D31B62A09EB2}" destId="{6D2B8ABE-E7F8-40B2-A7D6-54074EA2F5E1}" srcOrd="0" destOrd="0" presId="urn:microsoft.com/office/officeart/2005/8/layout/hierarchy3"/>
    <dgm:cxn modelId="{EA0D4358-5B9E-4490-9D52-1D919250E6B9}" type="presOf" srcId="{FD4C5466-BAB9-47D2-83E2-0EE7540273C0}" destId="{BC472B29-95D8-48E0-95CF-9A4B96336C63}" srcOrd="1" destOrd="0" presId="urn:microsoft.com/office/officeart/2005/8/layout/hierarchy3"/>
    <dgm:cxn modelId="{225D3981-008E-473C-A029-DE2F5015655D}" srcId="{095402C4-A154-4421-A2ED-EC4B0401C459}" destId="{B4A3843D-4623-43DA-A0BB-FB336B450ED1}" srcOrd="0" destOrd="0" parTransId="{8902C839-E235-45BF-B791-F92CD1C8AA8C}" sibTransId="{C2088E41-E4B4-4664-994A-A067E5B0166B}"/>
    <dgm:cxn modelId="{AF18CA84-A005-4E70-ADB6-A82B0F3BB444}" type="presOf" srcId="{7080C86A-44D4-42CE-BDDE-EBBF45ECF1CF}" destId="{DBCFC586-D9EE-4975-932F-9F3B076FCF79}" srcOrd="0" destOrd="0" presId="urn:microsoft.com/office/officeart/2005/8/layout/hierarchy3"/>
    <dgm:cxn modelId="{08191890-B680-4164-8529-D952F18759EB}" type="presOf" srcId="{FD4C5466-BAB9-47D2-83E2-0EE7540273C0}" destId="{6C3A778A-40EB-44EE-A6AA-1F3284267F19}"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0EBEC6B4-E07E-4E57-AF9A-5F935394F293}" srcId="{FD4C5466-BAB9-47D2-83E2-0EE7540273C0}" destId="{0231F0EC-7B47-42B9-8382-D31B62A09EB2}" srcOrd="0" destOrd="0" parTransId="{3CEE89E7-0106-4653-9B58-E54F5B1913D2}" sibTransId="{BC58880D-561F-49A6-B358-47F23635A155}"/>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F51440E3-E47C-4DB1-9689-AD2F07BADC6D}" type="presOf" srcId="{3CEE89E7-0106-4653-9B58-E54F5B1913D2}" destId="{A0E3CE32-C9A0-4A01-A72C-DDD3524E9E5A}" srcOrd="0" destOrd="0" presId="urn:microsoft.com/office/officeart/2005/8/layout/hierarchy3"/>
    <dgm:cxn modelId="{43D8B6E3-EE05-4EE1-8DF8-76D4C7FF76A8}" type="presOf" srcId="{36B6D7C8-1BF5-457C-A75A-9A80687E0C13}" destId="{831C2FC7-E0F5-468A-9BE5-E4D4E076D24C}" srcOrd="0" destOrd="0" presId="urn:microsoft.com/office/officeart/2005/8/layout/hierarchy3"/>
    <dgm:cxn modelId="{7B46E7F0-DF02-4339-9EBF-5DC46CEB3267}" srcId="{36B6D7C8-1BF5-457C-A75A-9A80687E0C13}" destId="{1D87A33C-2087-449F-9166-FEE5A4C2E277}" srcOrd="0"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2E070589-D4D8-4C8E-83AE-62DBCB36F8AF}" type="presParOf" srcId="{E6FFA5B6-6008-4724-A00A-1677F9429D12}" destId="{8A6B1507-6D6D-42BF-805B-43013600F316}" srcOrd="0" destOrd="0" presId="urn:microsoft.com/office/officeart/2005/8/layout/hierarchy3"/>
    <dgm:cxn modelId="{67599222-9DB4-4793-81EB-0089152F9008}" type="presParOf" srcId="{E6FFA5B6-6008-4724-A00A-1677F9429D12}" destId="{ECAF2E54-3A48-4FB1-9C41-6620B27F4AAA}" srcOrd="1" destOrd="0" presId="urn:microsoft.com/office/officeart/2005/8/layout/hierarchy3"/>
    <dgm:cxn modelId="{E6E547B6-904D-4E44-81E1-48E9A35B739F}" type="presParOf" srcId="{C2049994-EBB4-4AAB-969D-5D82752668F3}" destId="{C1F74D64-B00E-471F-BF1E-05C9164819F4}" srcOrd="3" destOrd="0" presId="urn:microsoft.com/office/officeart/2005/8/layout/hierarchy3"/>
    <dgm:cxn modelId="{942286B3-287E-4573-B2EB-416FC7633970}" type="presParOf" srcId="{C1F74D64-B00E-471F-BF1E-05C9164819F4}" destId="{322F7E61-D60D-47E9-ABCE-D8911AA26394}" srcOrd="0" destOrd="0" presId="urn:microsoft.com/office/officeart/2005/8/layout/hierarchy3"/>
    <dgm:cxn modelId="{C0A391D1-846F-4307-88C5-DCCF6F6BCBAA}" type="presParOf" srcId="{322F7E61-D60D-47E9-ABCE-D8911AA26394}" destId="{CE687BED-DD16-467B-8A0F-A1825F4ABD02}" srcOrd="0" destOrd="0" presId="urn:microsoft.com/office/officeart/2005/8/layout/hierarchy3"/>
    <dgm:cxn modelId="{17D20907-35D2-40B2-8CD7-225623DDE1A5}" type="presParOf" srcId="{322F7E61-D60D-47E9-ABCE-D8911AA26394}" destId="{B692E8AA-D89B-4E83-B80E-DA569315DF18}" srcOrd="1" destOrd="0" presId="urn:microsoft.com/office/officeart/2005/8/layout/hierarchy3"/>
    <dgm:cxn modelId="{E7D75FA8-C623-4472-9102-FFF3A913C129}" type="presParOf" srcId="{C1F74D64-B00E-471F-BF1E-05C9164819F4}" destId="{EE4F2081-6D8D-401A-8653-4A8BF45AD3C9}" srcOrd="1" destOrd="0" presId="urn:microsoft.com/office/officeart/2005/8/layout/hierarchy3"/>
    <dgm:cxn modelId="{9D87303F-9092-4DAF-BFC4-B09689CAFA64}" type="presParOf" srcId="{EE4F2081-6D8D-401A-8653-4A8BF45AD3C9}" destId="{3CB1AB54-53E9-4EF9-8FBD-0259A95D7ADA}" srcOrd="0" destOrd="0" presId="urn:microsoft.com/office/officeart/2005/8/layout/hierarchy3"/>
    <dgm:cxn modelId="{EDE4B3CC-0DEF-46B6-8562-84C890FB14B2}" type="presParOf" srcId="{EE4F2081-6D8D-401A-8653-4A8BF45AD3C9}" destId="{A12EF242-70BC-4A9B-A428-DBEC6D8C7021}" srcOrd="1" destOrd="0" presId="urn:microsoft.com/office/officeart/2005/8/layout/hierarchy3"/>
    <dgm:cxn modelId="{2B185363-B9E0-43B3-9321-0321C43F4570}" type="presParOf" srcId="{C2049994-EBB4-4AAB-969D-5D82752668F3}" destId="{53A8F92E-294F-4300-BDD0-5C95D65BA57D}" srcOrd="4" destOrd="0" presId="urn:microsoft.com/office/officeart/2005/8/layout/hierarchy3"/>
    <dgm:cxn modelId="{167D5C0C-33D7-4367-85A4-4ADEB003CC3A}" type="presParOf" srcId="{53A8F92E-294F-4300-BDD0-5C95D65BA57D}" destId="{8A0CC273-6096-49E6-AA1D-AC46B9C3E21A}" srcOrd="0" destOrd="0" presId="urn:microsoft.com/office/officeart/2005/8/layout/hierarchy3"/>
    <dgm:cxn modelId="{C97BAA1C-A035-4C33-9C73-B31BC1EBF750}" type="presParOf" srcId="{8A0CC273-6096-49E6-AA1D-AC46B9C3E21A}" destId="{6C3A778A-40EB-44EE-A6AA-1F3284267F19}" srcOrd="0" destOrd="0" presId="urn:microsoft.com/office/officeart/2005/8/layout/hierarchy3"/>
    <dgm:cxn modelId="{3D0932A3-2E77-4381-AE42-1A0FFA8EC85D}" type="presParOf" srcId="{8A0CC273-6096-49E6-AA1D-AC46B9C3E21A}" destId="{BC472B29-95D8-48E0-95CF-9A4B96336C63}" srcOrd="1" destOrd="0" presId="urn:microsoft.com/office/officeart/2005/8/layout/hierarchy3"/>
    <dgm:cxn modelId="{1391E747-3E72-4934-AFD9-27B37E6FA7EC}" type="presParOf" srcId="{53A8F92E-294F-4300-BDD0-5C95D65BA57D}" destId="{D23870C6-8B2A-41A7-B466-306211820DCE}" srcOrd="1" destOrd="0" presId="urn:microsoft.com/office/officeart/2005/8/layout/hierarchy3"/>
    <dgm:cxn modelId="{FB4C5038-F844-4044-8E88-7D9BB9E73D20}" type="presParOf" srcId="{D23870C6-8B2A-41A7-B466-306211820DCE}" destId="{A0E3CE32-C9A0-4A01-A72C-DDD3524E9E5A}" srcOrd="0" destOrd="0" presId="urn:microsoft.com/office/officeart/2005/8/layout/hierarchy3"/>
    <dgm:cxn modelId="{F960778E-1C56-4913-896D-9EAC67E6623F}" type="presParOf" srcId="{D23870C6-8B2A-41A7-B466-306211820DCE}" destId="{6D2B8ABE-E7F8-40B2-A7D6-54074EA2F5E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dirty="0"/>
            <a:t>Sparrow,</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dgm:pt modelId="{5F9CF447-6695-488B-83D7-2D415DA1788F}">
      <dgm:prSet/>
      <dgm:spPr>
        <a:blipFill>
          <a:blip xmlns:r="http://schemas.openxmlformats.org/officeDocument/2006/relationships" r:embed="rId1"/>
          <a:stretch>
            <a:fillRect/>
          </a:stretch>
        </a:blipFill>
      </dgm:spPr>
      <dgm:t>
        <a:bodyPr/>
        <a:lstStyle/>
        <a:p>
          <a:r>
            <a:rPr lang="en-US">
              <a:noFill/>
            </a:rPr>
            <a:t> </a:t>
          </a:r>
        </a:p>
      </dgm:t>
    </dgm:p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F0908ADE-C412-488F-8835-DDBEFF9A923D}">
      <dgm:prSet/>
      <dgm:spPr/>
      <dgm:t>
        <a:bodyPr/>
        <a:lstStyle/>
        <a:p>
          <a:r>
            <a:rPr lang="en-US" dirty="0"/>
            <a:t>Arrow.</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dgm:pt modelId="{621C8F33-40DE-409D-B339-2954103AF70E}">
      <dgm:prSet custT="1"/>
      <dgm:spPr>
        <a:blipFill>
          <a:blip xmlns:r="http://schemas.openxmlformats.org/officeDocument/2006/relationships" r:embed="rId2"/>
          <a:stretch>
            <a:fillRect/>
          </a:stretch>
        </a:blipFill>
      </dgm:spPr>
      <dgm:t>
        <a:bodyPr/>
        <a:lstStyle/>
        <a:p>
          <a:r>
            <a:rPr lang="en-US">
              <a:noFill/>
            </a:rPr>
            <a:t> </a:t>
          </a:r>
        </a:p>
      </dgm:t>
    </dgm:p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36B6D7C8-1BF5-457C-A75A-9A80687E0C13}">
      <dgm:prSet/>
      <dgm:spPr/>
      <dgm:t>
        <a:bodyPr/>
        <a:lstStyle/>
        <a:p>
          <a:r>
            <a:rPr lang="en-US" dirty="0"/>
            <a:t>Sorrow.</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dgm:pt modelId="{1D87A33C-2087-449F-9166-FEE5A4C2E277}">
      <dgm:prSet/>
      <dgm:spPr>
        <a:blipFill>
          <a:blip xmlns:r="http://schemas.openxmlformats.org/officeDocument/2006/relationships" r:embed="rId3"/>
          <a:stretch>
            <a:fillRect/>
          </a:stretch>
        </a:blipFill>
      </dgm:spPr>
      <dgm:t>
        <a:bodyPr/>
        <a:lstStyle/>
        <a:p>
          <a:r>
            <a:rPr lang="en-US">
              <a:noFill/>
            </a:rPr>
            <a:t> </a:t>
          </a:r>
        </a:p>
      </dgm:t>
    </dgm:p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095402C4-A154-4421-A2ED-EC4B0401C459}">
      <dgm:prSet/>
      <dgm:spPr/>
      <dgm:t>
        <a:bodyPr/>
        <a:lstStyle/>
        <a:p>
          <a:r>
            <a:rPr lang="en-US" dirty="0"/>
            <a:t>Zorro,</a:t>
          </a:r>
          <a:endParaRPr lang="en-IN" dirty="0"/>
        </a:p>
      </dgm:t>
    </dgm:pt>
    <dgm:pt modelId="{D3E5CA9E-863C-4CB1-95AA-940B3ACABE31}" type="parTrans" cxnId="{6B145E08-9FFB-4341-8006-1BEF4712D9DB}">
      <dgm:prSet/>
      <dgm:spPr/>
      <dgm:t>
        <a:bodyPr/>
        <a:lstStyle/>
        <a:p>
          <a:endParaRPr lang="en-IN"/>
        </a:p>
      </dgm:t>
    </dgm:pt>
    <dgm:pt modelId="{A7C842CD-E5BF-4F9D-AE84-67F4E9985037}" type="sibTrans" cxnId="{6B145E08-9FFB-4341-8006-1BEF4712D9DB}">
      <dgm:prSet/>
      <dgm:spPr/>
      <dgm:t>
        <a:bodyPr/>
        <a:lstStyle/>
        <a:p>
          <a:endParaRPr lang="en-IN"/>
        </a:p>
      </dgm:t>
    </dgm:pt>
    <dgm:pt modelId="{B4A3843D-4623-43DA-A0BB-FB336B450ED1}">
      <dgm:prSet/>
      <dgm:spPr>
        <a:blipFill>
          <a:blip xmlns:r="http://schemas.openxmlformats.org/officeDocument/2006/relationships" r:embed="rId4"/>
          <a:stretch>
            <a:fillRect/>
          </a:stretch>
        </a:blipFill>
      </dgm:spPr>
      <dgm:t>
        <a:bodyPr/>
        <a:lstStyle/>
        <a:p>
          <a:r>
            <a:rPr lang="en-US">
              <a:noFill/>
            </a:rPr>
            <a:t> </a:t>
          </a:r>
        </a:p>
      </dgm:t>
    </dgm:pt>
    <dgm:pt modelId="{8902C839-E235-45BF-B791-F92CD1C8AA8C}" type="parTrans" cxnId="{225D3981-008E-473C-A029-DE2F5015655D}">
      <dgm:prSet/>
      <dgm:spPr/>
      <dgm:t>
        <a:bodyPr/>
        <a:lstStyle/>
        <a:p>
          <a:endParaRPr lang="en-IN"/>
        </a:p>
      </dgm:t>
    </dgm:pt>
    <dgm:pt modelId="{C2088E41-E4B4-4664-994A-A067E5B0166B}" type="sibTrans" cxnId="{225D3981-008E-473C-A029-DE2F5015655D}">
      <dgm:prSet/>
      <dgm:spPr/>
      <dgm:t>
        <a:bodyPr/>
        <a:lstStyle/>
        <a:p>
          <a:endParaRPr lang="en-IN"/>
        </a:p>
      </dgm:t>
    </dgm:pt>
    <dgm:pt modelId="{FD4C5466-BAB9-47D2-83E2-0EE7540273C0}">
      <dgm:prSet/>
      <dgm:spPr/>
      <dgm:t>
        <a:bodyPr/>
        <a:lstStyle/>
        <a:p>
          <a:r>
            <a:rPr lang="en-US" dirty="0"/>
            <a:t>Hero.</a:t>
          </a:r>
        </a:p>
      </dgm:t>
    </dgm:pt>
    <dgm:pt modelId="{2AA56642-9E78-4D7C-A6B6-46E1E5F02DD5}" type="parTrans" cxnId="{7BBF194B-ADA1-4BED-923B-FA4C2D13099E}">
      <dgm:prSet/>
      <dgm:spPr/>
      <dgm:t>
        <a:bodyPr/>
        <a:lstStyle/>
        <a:p>
          <a:endParaRPr lang="en-US"/>
        </a:p>
      </dgm:t>
    </dgm:pt>
    <dgm:pt modelId="{30FDB7E8-3B91-4740-99CE-93DDB3DB835C}" type="sibTrans" cxnId="{7BBF194B-ADA1-4BED-923B-FA4C2D13099E}">
      <dgm:prSet/>
      <dgm:spPr/>
      <dgm:t>
        <a:bodyPr/>
        <a:lstStyle/>
        <a:p>
          <a:endParaRPr lang="en-US"/>
        </a:p>
      </dgm:t>
    </dgm:pt>
    <dgm:pt modelId="{0231F0EC-7B47-42B9-8382-D31B62A09EB2}">
      <dgm:prSet/>
      <dgm:spPr>
        <a:blipFill>
          <a:blip xmlns:r="http://schemas.openxmlformats.org/officeDocument/2006/relationships" r:embed="rId5"/>
          <a:stretch>
            <a:fillRect/>
          </a:stretch>
        </a:blipFill>
      </dgm:spPr>
      <dgm:t>
        <a:bodyPr/>
        <a:lstStyle/>
        <a:p>
          <a:r>
            <a:rPr lang="en-US">
              <a:noFill/>
            </a:rPr>
            <a:t> </a:t>
          </a:r>
        </a:p>
      </dgm:t>
    </dgm:pt>
    <dgm:pt modelId="{3CEE89E7-0106-4653-9B58-E54F5B1913D2}" type="parTrans" cxnId="{0EBEC6B4-E07E-4E57-AF9A-5F935394F293}">
      <dgm:prSet/>
      <dgm:spPr/>
      <dgm:t>
        <a:bodyPr/>
        <a:lstStyle/>
        <a:p>
          <a:endParaRPr lang="en-US"/>
        </a:p>
      </dgm:t>
    </dgm:pt>
    <dgm:pt modelId="{BC58880D-561F-49A6-B358-47F23635A155}" type="sibTrans" cxnId="{0EBEC6B4-E07E-4E57-AF9A-5F935394F293}">
      <dgm:prSet/>
      <dgm:spPr/>
      <dgm:t>
        <a:bodyPr/>
        <a:lstStyle/>
        <a:p>
          <a:endParaRPr lang="en-US"/>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5"/>
      <dgm:spPr/>
    </dgm:pt>
    <dgm:pt modelId="{67960EBC-6C9C-4077-8B07-3E8FD6F4DF30}" type="pres">
      <dgm:prSet presAssocID="{AC7FD339-73E4-4973-9724-7893E0937243}" presName="rootConnector" presStyleLbl="node1" presStyleIdx="0" presStyleCnt="5"/>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5"/>
      <dgm:spPr/>
    </dgm:pt>
    <dgm:pt modelId="{30D9B2FC-0A77-4694-821C-48E461D3C1CD}" type="pres">
      <dgm:prSet presAssocID="{5F9CF447-6695-488B-83D7-2D415DA1788F}" presName="childText" presStyleLbl="bgAcc1" presStyleIdx="0" presStyleCnt="5" custScaleX="153600">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5"/>
      <dgm:spPr/>
    </dgm:pt>
    <dgm:pt modelId="{02902B33-15F7-4191-8A29-B6472761B567}" type="pres">
      <dgm:prSet presAssocID="{F0908ADE-C412-488F-8835-DDBEFF9A923D}" presName="rootConnector" presStyleLbl="node1" presStyleIdx="1" presStyleCnt="5"/>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1" presStyleCnt="5"/>
      <dgm:spPr/>
    </dgm:pt>
    <dgm:pt modelId="{676A5742-3FA1-4BA8-9926-0EC0F4ACEB5F}" type="pres">
      <dgm:prSet presAssocID="{621C8F33-40DE-409D-B339-2954103AF70E}" presName="childText" presStyleLbl="bgAcc1" presStyleIdx="1" presStyleCnt="5" custScaleX="149179">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5"/>
      <dgm:spPr/>
    </dgm:pt>
    <dgm:pt modelId="{8CBDC361-369C-4918-8F06-8CFA00E78C4F}" type="pres">
      <dgm:prSet presAssocID="{36B6D7C8-1BF5-457C-A75A-9A80687E0C13}" presName="rootConnector" presStyleLbl="node1" presStyleIdx="2" presStyleCnt="5"/>
      <dgm:spPr/>
    </dgm:pt>
    <dgm:pt modelId="{E6FFA5B6-6008-4724-A00A-1677F9429D12}" type="pres">
      <dgm:prSet presAssocID="{36B6D7C8-1BF5-457C-A75A-9A80687E0C13}" presName="childShape" presStyleCnt="0"/>
      <dgm:spPr/>
    </dgm:pt>
    <dgm:pt modelId="{8A6B1507-6D6D-42BF-805B-43013600F316}" type="pres">
      <dgm:prSet presAssocID="{F0D9FE23-0896-4597-95DE-919A5F518496}" presName="Name13" presStyleLbl="parChTrans1D2" presStyleIdx="2" presStyleCnt="5"/>
      <dgm:spPr/>
    </dgm:pt>
    <dgm:pt modelId="{ECAF2E54-3A48-4FB1-9C41-6620B27F4AAA}" type="pres">
      <dgm:prSet presAssocID="{1D87A33C-2087-449F-9166-FEE5A4C2E277}" presName="childText" presStyleLbl="bgAcc1" presStyleIdx="2" presStyleCnt="5" custScaleX="170851">
        <dgm:presLayoutVars>
          <dgm:bulletEnabled val="1"/>
        </dgm:presLayoutVars>
      </dgm:prSet>
      <dgm:spPr/>
    </dgm:pt>
    <dgm:pt modelId="{C1F74D64-B00E-471F-BF1E-05C9164819F4}" type="pres">
      <dgm:prSet presAssocID="{095402C4-A154-4421-A2ED-EC4B0401C459}" presName="root" presStyleCnt="0"/>
      <dgm:spPr/>
    </dgm:pt>
    <dgm:pt modelId="{322F7E61-D60D-47E9-ABCE-D8911AA26394}" type="pres">
      <dgm:prSet presAssocID="{095402C4-A154-4421-A2ED-EC4B0401C459}" presName="rootComposite" presStyleCnt="0"/>
      <dgm:spPr/>
    </dgm:pt>
    <dgm:pt modelId="{CE687BED-DD16-467B-8A0F-A1825F4ABD02}" type="pres">
      <dgm:prSet presAssocID="{095402C4-A154-4421-A2ED-EC4B0401C459}" presName="rootText" presStyleLbl="node1" presStyleIdx="3" presStyleCnt="5"/>
      <dgm:spPr/>
    </dgm:pt>
    <dgm:pt modelId="{B692E8AA-D89B-4E83-B80E-DA569315DF18}" type="pres">
      <dgm:prSet presAssocID="{095402C4-A154-4421-A2ED-EC4B0401C459}" presName="rootConnector" presStyleLbl="node1" presStyleIdx="3" presStyleCnt="5"/>
      <dgm:spPr/>
    </dgm:pt>
    <dgm:pt modelId="{EE4F2081-6D8D-401A-8653-4A8BF45AD3C9}" type="pres">
      <dgm:prSet presAssocID="{095402C4-A154-4421-A2ED-EC4B0401C459}" presName="childShape" presStyleCnt="0"/>
      <dgm:spPr/>
    </dgm:pt>
    <dgm:pt modelId="{3CB1AB54-53E9-4EF9-8FBD-0259A95D7ADA}" type="pres">
      <dgm:prSet presAssocID="{8902C839-E235-45BF-B791-F92CD1C8AA8C}" presName="Name13" presStyleLbl="parChTrans1D2" presStyleIdx="3" presStyleCnt="5"/>
      <dgm:spPr/>
    </dgm:pt>
    <dgm:pt modelId="{A12EF242-70BC-4A9B-A428-DBEC6D8C7021}" type="pres">
      <dgm:prSet presAssocID="{B4A3843D-4623-43DA-A0BB-FB336B450ED1}" presName="childText" presStyleLbl="bgAcc1" presStyleIdx="3" presStyleCnt="5">
        <dgm:presLayoutVars>
          <dgm:bulletEnabled val="1"/>
        </dgm:presLayoutVars>
      </dgm:prSet>
      <dgm:spPr/>
    </dgm:pt>
    <dgm:pt modelId="{53A8F92E-294F-4300-BDD0-5C95D65BA57D}" type="pres">
      <dgm:prSet presAssocID="{FD4C5466-BAB9-47D2-83E2-0EE7540273C0}" presName="root" presStyleCnt="0"/>
      <dgm:spPr/>
    </dgm:pt>
    <dgm:pt modelId="{8A0CC273-6096-49E6-AA1D-AC46B9C3E21A}" type="pres">
      <dgm:prSet presAssocID="{FD4C5466-BAB9-47D2-83E2-0EE7540273C0}" presName="rootComposite" presStyleCnt="0"/>
      <dgm:spPr/>
    </dgm:pt>
    <dgm:pt modelId="{6C3A778A-40EB-44EE-A6AA-1F3284267F19}" type="pres">
      <dgm:prSet presAssocID="{FD4C5466-BAB9-47D2-83E2-0EE7540273C0}" presName="rootText" presStyleLbl="node1" presStyleIdx="4" presStyleCnt="5"/>
      <dgm:spPr/>
    </dgm:pt>
    <dgm:pt modelId="{BC472B29-95D8-48E0-95CF-9A4B96336C63}" type="pres">
      <dgm:prSet presAssocID="{FD4C5466-BAB9-47D2-83E2-0EE7540273C0}" presName="rootConnector" presStyleLbl="node1" presStyleIdx="4" presStyleCnt="5"/>
      <dgm:spPr/>
    </dgm:pt>
    <dgm:pt modelId="{D23870C6-8B2A-41A7-B466-306211820DCE}" type="pres">
      <dgm:prSet presAssocID="{FD4C5466-BAB9-47D2-83E2-0EE7540273C0}" presName="childShape" presStyleCnt="0"/>
      <dgm:spPr/>
    </dgm:pt>
    <dgm:pt modelId="{A0E3CE32-C9A0-4A01-A72C-DDD3524E9E5A}" type="pres">
      <dgm:prSet presAssocID="{3CEE89E7-0106-4653-9B58-E54F5B1913D2}" presName="Name13" presStyleLbl="parChTrans1D2" presStyleIdx="4" presStyleCnt="5"/>
      <dgm:spPr/>
    </dgm:pt>
    <dgm:pt modelId="{6D2B8ABE-E7F8-40B2-A7D6-54074EA2F5E1}" type="pres">
      <dgm:prSet presAssocID="{0231F0EC-7B47-42B9-8382-D31B62A09EB2}" presName="childText" presStyleLbl="bgAcc1" presStyleIdx="4" presStyleCnt="5">
        <dgm:presLayoutVars>
          <dgm:bulletEnabled val="1"/>
        </dgm:presLayoutVars>
      </dgm:prSet>
      <dgm:spPr/>
    </dgm:pt>
  </dgm:ptLst>
  <dgm:cxnLst>
    <dgm:cxn modelId="{18F01407-6F7B-44BC-916A-13A342294967}" type="presOf" srcId="{AC7FD339-73E4-4973-9724-7893E0937243}" destId="{67960EBC-6C9C-4077-8B07-3E8FD6F4DF30}" srcOrd="1" destOrd="0" presId="urn:microsoft.com/office/officeart/2005/8/layout/hierarchy3"/>
    <dgm:cxn modelId="{6B145E08-9FFB-4341-8006-1BEF4712D9DB}" srcId="{4665C6D6-DBD1-4F97-96A4-B235AD165DA7}" destId="{095402C4-A154-4421-A2ED-EC4B0401C459}" srcOrd="3" destOrd="0" parTransId="{D3E5CA9E-863C-4CB1-95AA-940B3ACABE31}" sibTransId="{A7C842CD-E5BF-4F9D-AE84-67F4E9985037}"/>
    <dgm:cxn modelId="{98F66F1A-9785-43C7-A1AB-C3AF38DF7AEE}" type="presOf" srcId="{F0908ADE-C412-488F-8835-DDBEFF9A923D}" destId="{02902B33-15F7-4191-8A29-B6472761B567}" srcOrd="1" destOrd="0" presId="urn:microsoft.com/office/officeart/2005/8/layout/hierarchy3"/>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77C16D3E-221C-4A1F-A10B-1D1025101B13}" type="presOf" srcId="{4665C6D6-DBD1-4F97-96A4-B235AD165DA7}" destId="{C2049994-EBB4-4AAB-969D-5D82752668F3}" srcOrd="0" destOrd="0" presId="urn:microsoft.com/office/officeart/2005/8/layout/hierarchy3"/>
    <dgm:cxn modelId="{2FCA885B-B62B-440A-84B8-127FFC1A8320}" type="presOf" srcId="{8902C839-E235-45BF-B791-F92CD1C8AA8C}" destId="{3CB1AB54-53E9-4EF9-8FBD-0259A95D7ADA}" srcOrd="0" destOrd="0" presId="urn:microsoft.com/office/officeart/2005/8/layout/hierarchy3"/>
    <dgm:cxn modelId="{3CD02C5C-C68B-4DEF-A8CF-0D44B133A7D5}" type="presOf" srcId="{095402C4-A154-4421-A2ED-EC4B0401C459}" destId="{B692E8AA-D89B-4E83-B80E-DA569315DF18}" srcOrd="1" destOrd="0" presId="urn:microsoft.com/office/officeart/2005/8/layout/hierarchy3"/>
    <dgm:cxn modelId="{7BBF194B-ADA1-4BED-923B-FA4C2D13099E}" srcId="{4665C6D6-DBD1-4F97-96A4-B235AD165DA7}" destId="{FD4C5466-BAB9-47D2-83E2-0EE7540273C0}" srcOrd="4" destOrd="0" parTransId="{2AA56642-9E78-4D7C-A6B6-46E1E5F02DD5}" sibTransId="{30FDB7E8-3B91-4740-99CE-93DDB3DB835C}"/>
    <dgm:cxn modelId="{AF36AD4E-E983-4435-A646-136BFBB292F4}" type="presOf" srcId="{B4A3843D-4623-43DA-A0BB-FB336B450ED1}" destId="{A12EF242-70BC-4A9B-A428-DBEC6D8C7021}" srcOrd="0" destOrd="0" presId="urn:microsoft.com/office/officeart/2005/8/layout/hierarchy3"/>
    <dgm:cxn modelId="{DEA6A172-EAB9-4F02-8C4F-BF78E9830E2E}" type="presOf" srcId="{095402C4-A154-4421-A2ED-EC4B0401C459}" destId="{CE687BED-DD16-467B-8A0F-A1825F4ABD02}" srcOrd="0"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719ED157-7D84-4805-B184-79FAB9D31A4D}" type="presOf" srcId="{0231F0EC-7B47-42B9-8382-D31B62A09EB2}" destId="{6D2B8ABE-E7F8-40B2-A7D6-54074EA2F5E1}" srcOrd="0" destOrd="0" presId="urn:microsoft.com/office/officeart/2005/8/layout/hierarchy3"/>
    <dgm:cxn modelId="{EA0D4358-5B9E-4490-9D52-1D919250E6B9}" type="presOf" srcId="{FD4C5466-BAB9-47D2-83E2-0EE7540273C0}" destId="{BC472B29-95D8-48E0-95CF-9A4B96336C63}" srcOrd="1" destOrd="0" presId="urn:microsoft.com/office/officeart/2005/8/layout/hierarchy3"/>
    <dgm:cxn modelId="{225D3981-008E-473C-A029-DE2F5015655D}" srcId="{095402C4-A154-4421-A2ED-EC4B0401C459}" destId="{B4A3843D-4623-43DA-A0BB-FB336B450ED1}" srcOrd="0" destOrd="0" parTransId="{8902C839-E235-45BF-B791-F92CD1C8AA8C}" sibTransId="{C2088E41-E4B4-4664-994A-A067E5B0166B}"/>
    <dgm:cxn modelId="{AF18CA84-A005-4E70-ADB6-A82B0F3BB444}" type="presOf" srcId="{7080C86A-44D4-42CE-BDDE-EBBF45ECF1CF}" destId="{DBCFC586-D9EE-4975-932F-9F3B076FCF79}" srcOrd="0" destOrd="0" presId="urn:microsoft.com/office/officeart/2005/8/layout/hierarchy3"/>
    <dgm:cxn modelId="{08191890-B680-4164-8529-D952F18759EB}" type="presOf" srcId="{FD4C5466-BAB9-47D2-83E2-0EE7540273C0}" destId="{6C3A778A-40EB-44EE-A6AA-1F3284267F19}"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0EBEC6B4-E07E-4E57-AF9A-5F935394F293}" srcId="{FD4C5466-BAB9-47D2-83E2-0EE7540273C0}" destId="{0231F0EC-7B47-42B9-8382-D31B62A09EB2}" srcOrd="0" destOrd="0" parTransId="{3CEE89E7-0106-4653-9B58-E54F5B1913D2}" sibTransId="{BC58880D-561F-49A6-B358-47F23635A155}"/>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F51440E3-E47C-4DB1-9689-AD2F07BADC6D}" type="presOf" srcId="{3CEE89E7-0106-4653-9B58-E54F5B1913D2}" destId="{A0E3CE32-C9A0-4A01-A72C-DDD3524E9E5A}" srcOrd="0" destOrd="0" presId="urn:microsoft.com/office/officeart/2005/8/layout/hierarchy3"/>
    <dgm:cxn modelId="{43D8B6E3-EE05-4EE1-8DF8-76D4C7FF76A8}" type="presOf" srcId="{36B6D7C8-1BF5-457C-A75A-9A80687E0C13}" destId="{831C2FC7-E0F5-468A-9BE5-E4D4E076D24C}" srcOrd="0" destOrd="0" presId="urn:microsoft.com/office/officeart/2005/8/layout/hierarchy3"/>
    <dgm:cxn modelId="{7B46E7F0-DF02-4339-9EBF-5DC46CEB3267}" srcId="{36B6D7C8-1BF5-457C-A75A-9A80687E0C13}" destId="{1D87A33C-2087-449F-9166-FEE5A4C2E277}" srcOrd="0"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2E070589-D4D8-4C8E-83AE-62DBCB36F8AF}" type="presParOf" srcId="{E6FFA5B6-6008-4724-A00A-1677F9429D12}" destId="{8A6B1507-6D6D-42BF-805B-43013600F316}" srcOrd="0" destOrd="0" presId="urn:microsoft.com/office/officeart/2005/8/layout/hierarchy3"/>
    <dgm:cxn modelId="{67599222-9DB4-4793-81EB-0089152F9008}" type="presParOf" srcId="{E6FFA5B6-6008-4724-A00A-1677F9429D12}" destId="{ECAF2E54-3A48-4FB1-9C41-6620B27F4AAA}" srcOrd="1" destOrd="0" presId="urn:microsoft.com/office/officeart/2005/8/layout/hierarchy3"/>
    <dgm:cxn modelId="{E6E547B6-904D-4E44-81E1-48E9A35B739F}" type="presParOf" srcId="{C2049994-EBB4-4AAB-969D-5D82752668F3}" destId="{C1F74D64-B00E-471F-BF1E-05C9164819F4}" srcOrd="3" destOrd="0" presId="urn:microsoft.com/office/officeart/2005/8/layout/hierarchy3"/>
    <dgm:cxn modelId="{942286B3-287E-4573-B2EB-416FC7633970}" type="presParOf" srcId="{C1F74D64-B00E-471F-BF1E-05C9164819F4}" destId="{322F7E61-D60D-47E9-ABCE-D8911AA26394}" srcOrd="0" destOrd="0" presId="urn:microsoft.com/office/officeart/2005/8/layout/hierarchy3"/>
    <dgm:cxn modelId="{C0A391D1-846F-4307-88C5-DCCF6F6BCBAA}" type="presParOf" srcId="{322F7E61-D60D-47E9-ABCE-D8911AA26394}" destId="{CE687BED-DD16-467B-8A0F-A1825F4ABD02}" srcOrd="0" destOrd="0" presId="urn:microsoft.com/office/officeart/2005/8/layout/hierarchy3"/>
    <dgm:cxn modelId="{17D20907-35D2-40B2-8CD7-225623DDE1A5}" type="presParOf" srcId="{322F7E61-D60D-47E9-ABCE-D8911AA26394}" destId="{B692E8AA-D89B-4E83-B80E-DA569315DF18}" srcOrd="1" destOrd="0" presId="urn:microsoft.com/office/officeart/2005/8/layout/hierarchy3"/>
    <dgm:cxn modelId="{E7D75FA8-C623-4472-9102-FFF3A913C129}" type="presParOf" srcId="{C1F74D64-B00E-471F-BF1E-05C9164819F4}" destId="{EE4F2081-6D8D-401A-8653-4A8BF45AD3C9}" srcOrd="1" destOrd="0" presId="urn:microsoft.com/office/officeart/2005/8/layout/hierarchy3"/>
    <dgm:cxn modelId="{9D87303F-9092-4DAF-BFC4-B09689CAFA64}" type="presParOf" srcId="{EE4F2081-6D8D-401A-8653-4A8BF45AD3C9}" destId="{3CB1AB54-53E9-4EF9-8FBD-0259A95D7ADA}" srcOrd="0" destOrd="0" presId="urn:microsoft.com/office/officeart/2005/8/layout/hierarchy3"/>
    <dgm:cxn modelId="{EDE4B3CC-0DEF-46B6-8562-84C890FB14B2}" type="presParOf" srcId="{EE4F2081-6D8D-401A-8653-4A8BF45AD3C9}" destId="{A12EF242-70BC-4A9B-A428-DBEC6D8C7021}" srcOrd="1" destOrd="0" presId="urn:microsoft.com/office/officeart/2005/8/layout/hierarchy3"/>
    <dgm:cxn modelId="{2B185363-B9E0-43B3-9321-0321C43F4570}" type="presParOf" srcId="{C2049994-EBB4-4AAB-969D-5D82752668F3}" destId="{53A8F92E-294F-4300-BDD0-5C95D65BA57D}" srcOrd="4" destOrd="0" presId="urn:microsoft.com/office/officeart/2005/8/layout/hierarchy3"/>
    <dgm:cxn modelId="{167D5C0C-33D7-4367-85A4-4ADEB003CC3A}" type="presParOf" srcId="{53A8F92E-294F-4300-BDD0-5C95D65BA57D}" destId="{8A0CC273-6096-49E6-AA1D-AC46B9C3E21A}" srcOrd="0" destOrd="0" presId="urn:microsoft.com/office/officeart/2005/8/layout/hierarchy3"/>
    <dgm:cxn modelId="{C97BAA1C-A035-4C33-9C73-B31BC1EBF750}" type="presParOf" srcId="{8A0CC273-6096-49E6-AA1D-AC46B9C3E21A}" destId="{6C3A778A-40EB-44EE-A6AA-1F3284267F19}" srcOrd="0" destOrd="0" presId="urn:microsoft.com/office/officeart/2005/8/layout/hierarchy3"/>
    <dgm:cxn modelId="{3D0932A3-2E77-4381-AE42-1A0FFA8EC85D}" type="presParOf" srcId="{8A0CC273-6096-49E6-AA1D-AC46B9C3E21A}" destId="{BC472B29-95D8-48E0-95CF-9A4B96336C63}" srcOrd="1" destOrd="0" presId="urn:microsoft.com/office/officeart/2005/8/layout/hierarchy3"/>
    <dgm:cxn modelId="{1391E747-3E72-4934-AFD9-27B37E6FA7EC}" type="presParOf" srcId="{53A8F92E-294F-4300-BDD0-5C95D65BA57D}" destId="{D23870C6-8B2A-41A7-B466-306211820DCE}" srcOrd="1" destOrd="0" presId="urn:microsoft.com/office/officeart/2005/8/layout/hierarchy3"/>
    <dgm:cxn modelId="{FB4C5038-F844-4044-8E88-7D9BB9E73D20}" type="presParOf" srcId="{D23870C6-8B2A-41A7-B466-306211820DCE}" destId="{A0E3CE32-C9A0-4A01-A72C-DDD3524E9E5A}" srcOrd="0" destOrd="0" presId="urn:microsoft.com/office/officeart/2005/8/layout/hierarchy3"/>
    <dgm:cxn modelId="{F960778E-1C56-4913-896D-9EAC67E6623F}" type="presParOf" srcId="{D23870C6-8B2A-41A7-B466-306211820DCE}" destId="{6D2B8ABE-E7F8-40B2-A7D6-54074EA2F5E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a:t>Input</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dgm:pt modelId="{5F9CF447-6695-488B-83D7-2D415DA1788F}">
      <dgm:prSet/>
      <dgm:spPr/>
      <dgm:t>
        <a:bodyPr/>
        <a:lstStyle/>
        <a:p>
          <a:r>
            <a:rPr lang="en-US" b="0" i="0"/>
            <a:t>each neuron has only one input </a:t>
          </a:r>
          <a:endParaRPr lang="en-US"/>
        </a:p>
      </dgm:t>
    </dgm:p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C9A267E6-ADAF-4606-87C7-B209BFA41A9C}">
      <dgm:prSet/>
      <dgm:spPr/>
      <dgm:t>
        <a:bodyPr/>
        <a:lstStyle/>
        <a:p>
          <a:r>
            <a:rPr lang="en-US" b="0" i="0"/>
            <a:t>it simply passes the input</a:t>
          </a:r>
          <a:endParaRPr lang="en-US"/>
        </a:p>
      </dgm:t>
    </dgm:pt>
    <dgm:pt modelId="{0A576DBE-C7FD-49BC-A995-AC529E9359C3}" type="parTrans" cxnId="{A94B1030-4738-4CA1-9C3D-6B05E23CD340}">
      <dgm:prSet/>
      <dgm:spPr/>
      <dgm:t>
        <a:bodyPr/>
        <a:lstStyle/>
        <a:p>
          <a:endParaRPr lang="en-US"/>
        </a:p>
      </dgm:t>
    </dgm:pt>
    <dgm:pt modelId="{A0462025-B2E7-4FDD-8370-4ABC0855FE69}" type="sibTrans" cxnId="{A94B1030-4738-4CA1-9C3D-6B05E23CD340}">
      <dgm:prSet/>
      <dgm:spPr/>
      <dgm:t>
        <a:bodyPr/>
        <a:lstStyle/>
        <a:p>
          <a:endParaRPr lang="en-US"/>
        </a:p>
      </dgm:t>
    </dgm:pt>
    <dgm:pt modelId="{6E55E60E-074B-4E3C-81B2-DC423434B2D3}">
      <dgm:prSet/>
      <dgm:spPr>
        <a:blipFill>
          <a:blip xmlns:r="http://schemas.openxmlformats.org/officeDocument/2006/relationships" r:embed="rId1"/>
          <a:stretch>
            <a:fillRect/>
          </a:stretch>
        </a:blipFill>
      </dgm:spPr>
      <dgm:t>
        <a:bodyPr/>
        <a:lstStyle/>
        <a:p>
          <a:r>
            <a:rPr lang="en-US">
              <a:noFill/>
            </a:rPr>
            <a:t> </a:t>
          </a:r>
        </a:p>
      </dgm:t>
    </dgm:pt>
    <dgm:pt modelId="{ED49FFCF-35C0-4298-B24F-2D6E45AC66B2}" type="parTrans" cxnId="{AFB2424F-9212-4AB0-9B3F-1F9F5DB5653A}">
      <dgm:prSet/>
      <dgm:spPr/>
      <dgm:t>
        <a:bodyPr/>
        <a:lstStyle/>
        <a:p>
          <a:endParaRPr lang="en-US"/>
        </a:p>
      </dgm:t>
    </dgm:pt>
    <dgm:pt modelId="{D7A66A10-93DA-4262-BB99-E1E0A529F332}" type="sibTrans" cxnId="{AFB2424F-9212-4AB0-9B3F-1F9F5DB5653A}">
      <dgm:prSet/>
      <dgm:spPr/>
      <dgm:t>
        <a:bodyPr/>
        <a:lstStyle/>
        <a:p>
          <a:endParaRPr lang="en-US"/>
        </a:p>
      </dgm:t>
    </dgm:pt>
    <dgm:pt modelId="{F0908ADE-C412-488F-8835-DDBEFF9A923D}">
      <dgm:prSet/>
      <dgm:spPr/>
      <dgm:t>
        <a:bodyPr/>
        <a:lstStyle/>
        <a:p>
          <a:r>
            <a:rPr lang="en-US"/>
            <a:t>Hidden</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dgm:pt modelId="{621C8F33-40DE-409D-B339-2954103AF70E}">
      <dgm:prSet/>
      <dgm:spPr/>
      <dgm:t>
        <a:bodyPr/>
        <a:lstStyle/>
        <a:p>
          <a:r>
            <a:rPr lang="en-US" b="0" i="0"/>
            <a:t>each neuron can have more than one input </a:t>
          </a:r>
          <a:endParaRPr lang="en-US"/>
        </a:p>
      </dgm:t>
    </dgm:p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CFCABE61-C700-4CC0-9188-F2889665730C}">
      <dgm:prSet/>
      <dgm:spPr/>
      <dgm:t>
        <a:bodyPr/>
        <a:lstStyle/>
        <a:p>
          <a:r>
            <a:rPr lang="en-US" b="0" i="0"/>
            <a:t>gives a scalar output</a:t>
          </a:r>
          <a:endParaRPr lang="en-US"/>
        </a:p>
      </dgm:t>
    </dgm:pt>
    <dgm:pt modelId="{7F812635-873E-4644-8868-3B5E579ACE8C}" type="parTrans" cxnId="{9E2A5E21-E690-4CA5-9D38-84B8B51C2904}">
      <dgm:prSet/>
      <dgm:spPr/>
      <dgm:t>
        <a:bodyPr/>
        <a:lstStyle/>
        <a:p>
          <a:endParaRPr lang="en-US"/>
        </a:p>
      </dgm:t>
    </dgm:pt>
    <dgm:pt modelId="{8A826D53-FDFD-49B5-A8EC-0037D5B44B59}" type="sibTrans" cxnId="{9E2A5E21-E690-4CA5-9D38-84B8B51C2904}">
      <dgm:prSet/>
      <dgm:spPr/>
      <dgm:t>
        <a:bodyPr/>
        <a:lstStyle/>
        <a:p>
          <a:endParaRPr lang="en-US"/>
        </a:p>
      </dgm:t>
    </dgm:pt>
    <dgm:pt modelId="{C978A709-6802-4F06-A115-82EB77865403}">
      <dgm:prSet/>
      <dgm:spPr>
        <a:blipFill>
          <a:blip xmlns:r="http://schemas.openxmlformats.org/officeDocument/2006/relationships" r:embed="rId2"/>
          <a:stretch>
            <a:fillRect/>
          </a:stretch>
        </a:blipFill>
      </dgm:spPr>
      <dgm:t>
        <a:bodyPr/>
        <a:lstStyle/>
        <a:p>
          <a:r>
            <a:rPr lang="en-US">
              <a:noFill/>
            </a:rPr>
            <a:t> </a:t>
          </a:r>
        </a:p>
      </dgm:t>
    </dgm:pt>
    <dgm:pt modelId="{222FBCBC-A871-4D51-85BC-6E64BDFC1188}" type="parTrans" cxnId="{F15866A0-69D5-4899-9137-7E0C87AEB537}">
      <dgm:prSet/>
      <dgm:spPr/>
      <dgm:t>
        <a:bodyPr/>
        <a:lstStyle/>
        <a:p>
          <a:endParaRPr lang="en-US"/>
        </a:p>
      </dgm:t>
    </dgm:pt>
    <dgm:pt modelId="{E99A4706-48F1-44C7-A761-3662EDF0F3DA}" type="sibTrans" cxnId="{F15866A0-69D5-4899-9137-7E0C87AEB537}">
      <dgm:prSet/>
      <dgm:spPr/>
      <dgm:t>
        <a:bodyPr/>
        <a:lstStyle/>
        <a:p>
          <a:endParaRPr lang="en-US"/>
        </a:p>
      </dgm:t>
    </dgm:pt>
    <dgm:pt modelId="{36B6D7C8-1BF5-457C-A75A-9A80687E0C13}">
      <dgm:prSet/>
      <dgm:spPr/>
      <dgm:t>
        <a:bodyPr/>
        <a:lstStyle/>
        <a:p>
          <a:r>
            <a:rPr lang="en-US"/>
            <a:t>Output</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dgm:pt modelId="{9ABB61EC-C19B-4709-9031-AC14B6D769EB}">
      <dgm:prSet/>
      <dgm:spPr/>
      <dgm:t>
        <a:bodyPr/>
        <a:lstStyle/>
        <a:p>
          <a:r>
            <a:rPr lang="en-US" b="0" i="0"/>
            <a:t>each neuron can have more than one input</a:t>
          </a:r>
          <a:endParaRPr lang="en-US"/>
        </a:p>
      </dgm:t>
    </dgm:pt>
    <dgm:pt modelId="{FB53C814-01A0-4892-B1B7-7DB9CD3A503F}" type="parTrans" cxnId="{D72BA4C7-47A7-4FC6-841A-7CFAEB3D7ACE}">
      <dgm:prSet/>
      <dgm:spPr/>
      <dgm:t>
        <a:bodyPr/>
        <a:lstStyle/>
        <a:p>
          <a:endParaRPr lang="en-US"/>
        </a:p>
      </dgm:t>
    </dgm:pt>
    <dgm:pt modelId="{5FBFB07A-53BF-4A6E-AF19-EA58C99C6A44}" type="sibTrans" cxnId="{D72BA4C7-47A7-4FC6-841A-7CFAEB3D7ACE}">
      <dgm:prSet/>
      <dgm:spPr/>
      <dgm:t>
        <a:bodyPr/>
        <a:lstStyle/>
        <a:p>
          <a:endParaRPr lang="en-US"/>
        </a:p>
      </dgm:t>
    </dgm:pt>
    <dgm:pt modelId="{1D87A33C-2087-449F-9166-FEE5A4C2E277}">
      <dgm:prSet/>
      <dgm:spPr/>
      <dgm:t>
        <a:bodyPr/>
        <a:lstStyle/>
        <a:p>
          <a:r>
            <a:rPr lang="en-US" b="0" i="0"/>
            <a:t>gives a scalar output</a:t>
          </a:r>
          <a:endParaRPr lang="en-US"/>
        </a:p>
      </dgm:t>
    </dgm:p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C8529C90-FCD9-4592-B959-4E5412809EA8}">
      <dgm:prSet/>
      <dgm:spPr>
        <a:blipFill>
          <a:blip xmlns:r="http://schemas.openxmlformats.org/officeDocument/2006/relationships" r:embed="rId3"/>
          <a:stretch>
            <a:fillRect/>
          </a:stretch>
        </a:blipFill>
      </dgm:spPr>
      <dgm:t>
        <a:bodyPr/>
        <a:lstStyle/>
        <a:p>
          <a:r>
            <a:rPr lang="en-US">
              <a:noFill/>
            </a:rPr>
            <a:t> </a:t>
          </a:r>
        </a:p>
      </dgm:t>
    </dgm:pt>
    <dgm:pt modelId="{BF395B1F-F6F0-4341-88A2-0DDE685694D7}" type="parTrans" cxnId="{E05A5E42-676E-4441-9731-3565DD852A85}">
      <dgm:prSet/>
      <dgm:spPr/>
      <dgm:t>
        <a:bodyPr/>
        <a:lstStyle/>
        <a:p>
          <a:endParaRPr lang="en-US"/>
        </a:p>
      </dgm:t>
    </dgm:pt>
    <dgm:pt modelId="{AB51D063-1983-4965-9CDA-328EFE359F4F}" type="sibTrans" cxnId="{E05A5E42-676E-4441-9731-3565DD852A85}">
      <dgm:prSet/>
      <dgm:spPr/>
      <dgm:t>
        <a:bodyPr/>
        <a:lstStyle/>
        <a:p>
          <a:endParaRPr lang="en-US"/>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3"/>
      <dgm:spPr/>
    </dgm:pt>
    <dgm:pt modelId="{67960EBC-6C9C-4077-8B07-3E8FD6F4DF30}" type="pres">
      <dgm:prSet presAssocID="{AC7FD339-73E4-4973-9724-7893E0937243}" presName="rootConnector" presStyleLbl="node1" presStyleIdx="0" presStyleCnt="3"/>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9"/>
      <dgm:spPr/>
    </dgm:pt>
    <dgm:pt modelId="{30D9B2FC-0A77-4694-821C-48E461D3C1CD}" type="pres">
      <dgm:prSet presAssocID="{5F9CF447-6695-488B-83D7-2D415DA1788F}" presName="childText" presStyleLbl="bgAcc1" presStyleIdx="0" presStyleCnt="9">
        <dgm:presLayoutVars>
          <dgm:bulletEnabled val="1"/>
        </dgm:presLayoutVars>
      </dgm:prSet>
      <dgm:spPr/>
    </dgm:pt>
    <dgm:pt modelId="{F43EB2DB-12FC-4674-9434-34A9F03E19C1}" type="pres">
      <dgm:prSet presAssocID="{0A576DBE-C7FD-49BC-A995-AC529E9359C3}" presName="Name13" presStyleLbl="parChTrans1D2" presStyleIdx="1" presStyleCnt="9"/>
      <dgm:spPr/>
    </dgm:pt>
    <dgm:pt modelId="{DE06DBFE-203C-4F74-8C0E-E0B3F53E3D65}" type="pres">
      <dgm:prSet presAssocID="{C9A267E6-ADAF-4606-87C7-B209BFA41A9C}" presName="childText" presStyleLbl="bgAcc1" presStyleIdx="1" presStyleCnt="9">
        <dgm:presLayoutVars>
          <dgm:bulletEnabled val="1"/>
        </dgm:presLayoutVars>
      </dgm:prSet>
      <dgm:spPr/>
    </dgm:pt>
    <dgm:pt modelId="{F264FDB1-41C2-45F8-B639-03CC3BA6B5C0}" type="pres">
      <dgm:prSet presAssocID="{ED49FFCF-35C0-4298-B24F-2D6E45AC66B2}" presName="Name13" presStyleLbl="parChTrans1D2" presStyleIdx="2" presStyleCnt="9"/>
      <dgm:spPr/>
    </dgm:pt>
    <dgm:pt modelId="{7506AAB2-A9A8-416B-9EBE-EA3830D90116}" type="pres">
      <dgm:prSet presAssocID="{6E55E60E-074B-4E3C-81B2-DC423434B2D3}" presName="childText" presStyleLbl="bgAcc1" presStyleIdx="2" presStyleCnt="9" custScaleX="160932">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3"/>
      <dgm:spPr/>
    </dgm:pt>
    <dgm:pt modelId="{02902B33-15F7-4191-8A29-B6472761B567}" type="pres">
      <dgm:prSet presAssocID="{F0908ADE-C412-488F-8835-DDBEFF9A923D}" presName="rootConnector" presStyleLbl="node1" presStyleIdx="1" presStyleCnt="3"/>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3" presStyleCnt="9"/>
      <dgm:spPr/>
    </dgm:pt>
    <dgm:pt modelId="{676A5742-3FA1-4BA8-9926-0EC0F4ACEB5F}" type="pres">
      <dgm:prSet presAssocID="{621C8F33-40DE-409D-B339-2954103AF70E}" presName="childText" presStyleLbl="bgAcc1" presStyleIdx="3" presStyleCnt="9">
        <dgm:presLayoutVars>
          <dgm:bulletEnabled val="1"/>
        </dgm:presLayoutVars>
      </dgm:prSet>
      <dgm:spPr/>
    </dgm:pt>
    <dgm:pt modelId="{E36343F6-AA5B-4EF3-AC7A-438FDA3CB097}" type="pres">
      <dgm:prSet presAssocID="{7F812635-873E-4644-8868-3B5E579ACE8C}" presName="Name13" presStyleLbl="parChTrans1D2" presStyleIdx="4" presStyleCnt="9"/>
      <dgm:spPr/>
    </dgm:pt>
    <dgm:pt modelId="{4F698AFC-D42B-4CF9-B99F-31391D280A07}" type="pres">
      <dgm:prSet presAssocID="{CFCABE61-C700-4CC0-9188-F2889665730C}" presName="childText" presStyleLbl="bgAcc1" presStyleIdx="4" presStyleCnt="9">
        <dgm:presLayoutVars>
          <dgm:bulletEnabled val="1"/>
        </dgm:presLayoutVars>
      </dgm:prSet>
      <dgm:spPr/>
    </dgm:pt>
    <dgm:pt modelId="{6F3624B6-BE1B-491E-A0CD-D60625C249D2}" type="pres">
      <dgm:prSet presAssocID="{222FBCBC-A871-4D51-85BC-6E64BDFC1188}" presName="Name13" presStyleLbl="parChTrans1D2" presStyleIdx="5" presStyleCnt="9"/>
      <dgm:spPr/>
    </dgm:pt>
    <dgm:pt modelId="{CE6F3D24-9CC8-4A2E-B8A9-5A1BB8EA2A7B}" type="pres">
      <dgm:prSet presAssocID="{C978A709-6802-4F06-A115-82EB77865403}" presName="childText" presStyleLbl="bgAcc1" presStyleIdx="5" presStyleCnt="9">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3"/>
      <dgm:spPr/>
    </dgm:pt>
    <dgm:pt modelId="{8CBDC361-369C-4918-8F06-8CFA00E78C4F}" type="pres">
      <dgm:prSet presAssocID="{36B6D7C8-1BF5-457C-A75A-9A80687E0C13}" presName="rootConnector" presStyleLbl="node1" presStyleIdx="2" presStyleCnt="3"/>
      <dgm:spPr/>
    </dgm:pt>
    <dgm:pt modelId="{E6FFA5B6-6008-4724-A00A-1677F9429D12}" type="pres">
      <dgm:prSet presAssocID="{36B6D7C8-1BF5-457C-A75A-9A80687E0C13}" presName="childShape" presStyleCnt="0"/>
      <dgm:spPr/>
    </dgm:pt>
    <dgm:pt modelId="{EA2562AA-C9B5-47A4-A415-02B9CFC283CA}" type="pres">
      <dgm:prSet presAssocID="{FB53C814-01A0-4892-B1B7-7DB9CD3A503F}" presName="Name13" presStyleLbl="parChTrans1D2" presStyleIdx="6" presStyleCnt="9"/>
      <dgm:spPr/>
    </dgm:pt>
    <dgm:pt modelId="{B8C2BF1C-D11E-4838-9D74-B31E5222AD71}" type="pres">
      <dgm:prSet presAssocID="{9ABB61EC-C19B-4709-9031-AC14B6D769EB}" presName="childText" presStyleLbl="bgAcc1" presStyleIdx="6" presStyleCnt="9">
        <dgm:presLayoutVars>
          <dgm:bulletEnabled val="1"/>
        </dgm:presLayoutVars>
      </dgm:prSet>
      <dgm:spPr/>
    </dgm:pt>
    <dgm:pt modelId="{8A6B1507-6D6D-42BF-805B-43013600F316}" type="pres">
      <dgm:prSet presAssocID="{F0D9FE23-0896-4597-95DE-919A5F518496}" presName="Name13" presStyleLbl="parChTrans1D2" presStyleIdx="7" presStyleCnt="9"/>
      <dgm:spPr/>
    </dgm:pt>
    <dgm:pt modelId="{ECAF2E54-3A48-4FB1-9C41-6620B27F4AAA}" type="pres">
      <dgm:prSet presAssocID="{1D87A33C-2087-449F-9166-FEE5A4C2E277}" presName="childText" presStyleLbl="bgAcc1" presStyleIdx="7" presStyleCnt="9">
        <dgm:presLayoutVars>
          <dgm:bulletEnabled val="1"/>
        </dgm:presLayoutVars>
      </dgm:prSet>
      <dgm:spPr/>
    </dgm:pt>
    <dgm:pt modelId="{ED469A05-848A-4FE3-99B0-BFE65C5B411A}" type="pres">
      <dgm:prSet presAssocID="{BF395B1F-F6F0-4341-88A2-0DDE685694D7}" presName="Name13" presStyleLbl="parChTrans1D2" presStyleIdx="8" presStyleCnt="9"/>
      <dgm:spPr/>
    </dgm:pt>
    <dgm:pt modelId="{7B86D84F-DAA0-4806-B7C7-DA34C5588957}" type="pres">
      <dgm:prSet presAssocID="{C8529C90-FCD9-4592-B959-4E5412809EA8}" presName="childText" presStyleLbl="bgAcc1" presStyleIdx="8" presStyleCnt="9" custScaleX="220744">
        <dgm:presLayoutVars>
          <dgm:bulletEnabled val="1"/>
        </dgm:presLayoutVars>
      </dgm:prSet>
      <dgm:spPr/>
    </dgm:pt>
  </dgm:ptLst>
  <dgm:cxnLst>
    <dgm:cxn modelId="{40A4E304-BC76-4F92-8036-FE52718F2900}" type="presOf" srcId="{9ABB61EC-C19B-4709-9031-AC14B6D769EB}" destId="{B8C2BF1C-D11E-4838-9D74-B31E5222AD71}" srcOrd="0" destOrd="0" presId="urn:microsoft.com/office/officeart/2005/8/layout/hierarchy3"/>
    <dgm:cxn modelId="{18F01407-6F7B-44BC-916A-13A342294967}" type="presOf" srcId="{AC7FD339-73E4-4973-9724-7893E0937243}" destId="{67960EBC-6C9C-4077-8B07-3E8FD6F4DF30}" srcOrd="1" destOrd="0" presId="urn:microsoft.com/office/officeart/2005/8/layout/hierarchy3"/>
    <dgm:cxn modelId="{98F66F1A-9785-43C7-A1AB-C3AF38DF7AEE}" type="presOf" srcId="{F0908ADE-C412-488F-8835-DDBEFF9A923D}" destId="{02902B33-15F7-4191-8A29-B6472761B567}" srcOrd="1" destOrd="0" presId="urn:microsoft.com/office/officeart/2005/8/layout/hierarchy3"/>
    <dgm:cxn modelId="{2DE1D21F-71FB-4CEB-BB91-D7E64832DC03}" type="presOf" srcId="{ED49FFCF-35C0-4298-B24F-2D6E45AC66B2}" destId="{F264FDB1-41C2-45F8-B639-03CC3BA6B5C0}" srcOrd="0" destOrd="0" presId="urn:microsoft.com/office/officeart/2005/8/layout/hierarchy3"/>
    <dgm:cxn modelId="{9E2A5E21-E690-4CA5-9D38-84B8B51C2904}" srcId="{F0908ADE-C412-488F-8835-DDBEFF9A923D}" destId="{CFCABE61-C700-4CC0-9188-F2889665730C}" srcOrd="1" destOrd="0" parTransId="{7F812635-873E-4644-8868-3B5E579ACE8C}" sibTransId="{8A826D53-FDFD-49B5-A8EC-0037D5B44B59}"/>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A94B1030-4738-4CA1-9C3D-6B05E23CD340}" srcId="{AC7FD339-73E4-4973-9724-7893E0937243}" destId="{C9A267E6-ADAF-4606-87C7-B209BFA41A9C}" srcOrd="1" destOrd="0" parTransId="{0A576DBE-C7FD-49BC-A995-AC529E9359C3}" sibTransId="{A0462025-B2E7-4FDD-8370-4ABC0855FE69}"/>
    <dgm:cxn modelId="{77C16D3E-221C-4A1F-A10B-1D1025101B13}" type="presOf" srcId="{4665C6D6-DBD1-4F97-96A4-B235AD165DA7}" destId="{C2049994-EBB4-4AAB-969D-5D82752668F3}" srcOrd="0" destOrd="0" presId="urn:microsoft.com/office/officeart/2005/8/layout/hierarchy3"/>
    <dgm:cxn modelId="{1C263262-D52A-4D92-8A31-452877213458}" type="presOf" srcId="{222FBCBC-A871-4D51-85BC-6E64BDFC1188}" destId="{6F3624B6-BE1B-491E-A0CD-D60625C249D2}" srcOrd="0" destOrd="0" presId="urn:microsoft.com/office/officeart/2005/8/layout/hierarchy3"/>
    <dgm:cxn modelId="{E05A5E42-676E-4441-9731-3565DD852A85}" srcId="{36B6D7C8-1BF5-457C-A75A-9A80687E0C13}" destId="{C8529C90-FCD9-4592-B959-4E5412809EA8}" srcOrd="2" destOrd="0" parTransId="{BF395B1F-F6F0-4341-88A2-0DDE685694D7}" sibTransId="{AB51D063-1983-4965-9CDA-328EFE359F4F}"/>
    <dgm:cxn modelId="{E291996D-7726-4BCF-A20B-61E18CE33433}" type="presOf" srcId="{FB53C814-01A0-4892-B1B7-7DB9CD3A503F}" destId="{EA2562AA-C9B5-47A4-A415-02B9CFC283CA}" srcOrd="0" destOrd="0" presId="urn:microsoft.com/office/officeart/2005/8/layout/hierarchy3"/>
    <dgm:cxn modelId="{AFB2424F-9212-4AB0-9B3F-1F9F5DB5653A}" srcId="{AC7FD339-73E4-4973-9724-7893E0937243}" destId="{6E55E60E-074B-4E3C-81B2-DC423434B2D3}" srcOrd="2" destOrd="0" parTransId="{ED49FFCF-35C0-4298-B24F-2D6E45AC66B2}" sibTransId="{D7A66A10-93DA-4262-BB99-E1E0A529F332}"/>
    <dgm:cxn modelId="{BABB3856-A68E-4330-AA6D-CA791E1A5448}" type="presOf" srcId="{1D87A33C-2087-449F-9166-FEE5A4C2E277}" destId="{ECAF2E54-3A48-4FB1-9C41-6620B27F4AAA}" srcOrd="0" destOrd="0" presId="urn:microsoft.com/office/officeart/2005/8/layout/hierarchy3"/>
    <dgm:cxn modelId="{AF18CA84-A005-4E70-ADB6-A82B0F3BB444}" type="presOf" srcId="{7080C86A-44D4-42CE-BDDE-EBBF45ECF1CF}" destId="{DBCFC586-D9EE-4975-932F-9F3B076FCF79}" srcOrd="0" destOrd="0" presId="urn:microsoft.com/office/officeart/2005/8/layout/hierarchy3"/>
    <dgm:cxn modelId="{C06DC096-174C-4D24-99E6-44A05FAE3720}" type="presOf" srcId="{C9A267E6-ADAF-4606-87C7-B209BFA41A9C}" destId="{DE06DBFE-203C-4F74-8C0E-E0B3F53E3D65}" srcOrd="0" destOrd="0" presId="urn:microsoft.com/office/officeart/2005/8/layout/hierarchy3"/>
    <dgm:cxn modelId="{F15866A0-69D5-4899-9137-7E0C87AEB537}" srcId="{F0908ADE-C412-488F-8835-DDBEFF9A923D}" destId="{C978A709-6802-4F06-A115-82EB77865403}" srcOrd="2" destOrd="0" parTransId="{222FBCBC-A871-4D51-85BC-6E64BDFC1188}" sibTransId="{E99A4706-48F1-44C7-A761-3662EDF0F3DA}"/>
    <dgm:cxn modelId="{DF8031A1-CA1A-4E92-8CB4-ADF458A9C003}" type="presOf" srcId="{C978A709-6802-4F06-A115-82EB77865403}" destId="{CE6F3D24-9CC8-4A2E-B8A9-5A1BB8EA2A7B}"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AF4C68B4-D887-4D9D-9BB7-B74EDC174811}" type="presOf" srcId="{BF395B1F-F6F0-4341-88A2-0DDE685694D7}" destId="{ED469A05-848A-4FE3-99B0-BFE65C5B411A}" srcOrd="0" destOrd="0" presId="urn:microsoft.com/office/officeart/2005/8/layout/hierarchy3"/>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D72BA4C7-47A7-4FC6-841A-7CFAEB3D7ACE}" srcId="{36B6D7C8-1BF5-457C-A75A-9A80687E0C13}" destId="{9ABB61EC-C19B-4709-9031-AC14B6D769EB}" srcOrd="0" destOrd="0" parTransId="{FB53C814-01A0-4892-B1B7-7DB9CD3A503F}" sibTransId="{5FBFB07A-53BF-4A6E-AF19-EA58C99C6A44}"/>
    <dgm:cxn modelId="{C005D8CC-A4D3-4011-8478-FAADB847FF1D}" type="presOf" srcId="{0A576DBE-C7FD-49BC-A995-AC529E9359C3}" destId="{F43EB2DB-12FC-4674-9434-34A9F03E19C1}" srcOrd="0" destOrd="0" presId="urn:microsoft.com/office/officeart/2005/8/layout/hierarchy3"/>
    <dgm:cxn modelId="{1BB7C7CE-1BF5-4A6E-9CFD-E9DBFFB31C24}" type="presOf" srcId="{C8529C90-FCD9-4592-B959-4E5412809EA8}" destId="{7B86D84F-DAA0-4806-B7C7-DA34C5588957}" srcOrd="0" destOrd="0" presId="urn:microsoft.com/office/officeart/2005/8/layout/hierarchy3"/>
    <dgm:cxn modelId="{00AEDED4-E2F1-4EB6-9842-FC611D0406CB}" type="presOf" srcId="{6E55E60E-074B-4E3C-81B2-DC423434B2D3}" destId="{7506AAB2-A9A8-416B-9EBE-EA3830D90116}"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43D8B6E3-EE05-4EE1-8DF8-76D4C7FF76A8}" type="presOf" srcId="{36B6D7C8-1BF5-457C-A75A-9A80687E0C13}" destId="{831C2FC7-E0F5-468A-9BE5-E4D4E076D24C}" srcOrd="0" destOrd="0" presId="urn:microsoft.com/office/officeart/2005/8/layout/hierarchy3"/>
    <dgm:cxn modelId="{C57DB0E4-A59A-40F8-B18A-375C80903AB0}" type="presOf" srcId="{CFCABE61-C700-4CC0-9188-F2889665730C}" destId="{4F698AFC-D42B-4CF9-B99F-31391D280A07}" srcOrd="0" destOrd="0" presId="urn:microsoft.com/office/officeart/2005/8/layout/hierarchy3"/>
    <dgm:cxn modelId="{9942C4EE-A1A6-4825-AB16-132391E96111}" type="presOf" srcId="{7F812635-873E-4644-8868-3B5E579ACE8C}" destId="{E36343F6-AA5B-4EF3-AC7A-438FDA3CB097}" srcOrd="0" destOrd="0" presId="urn:microsoft.com/office/officeart/2005/8/layout/hierarchy3"/>
    <dgm:cxn modelId="{7B46E7F0-DF02-4339-9EBF-5DC46CEB3267}" srcId="{36B6D7C8-1BF5-457C-A75A-9A80687E0C13}" destId="{1D87A33C-2087-449F-9166-FEE5A4C2E277}" srcOrd="1"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BBD0EE85-B6AE-4FD6-86AF-5F78A192854F}" type="presParOf" srcId="{38B39D55-3D2E-4A0E-A1D9-E5C3899086C0}" destId="{F43EB2DB-12FC-4674-9434-34A9F03E19C1}" srcOrd="2" destOrd="0" presId="urn:microsoft.com/office/officeart/2005/8/layout/hierarchy3"/>
    <dgm:cxn modelId="{37E732DF-C33C-4AF2-AA60-FFC9D4337F54}" type="presParOf" srcId="{38B39D55-3D2E-4A0E-A1D9-E5C3899086C0}" destId="{DE06DBFE-203C-4F74-8C0E-E0B3F53E3D65}" srcOrd="3" destOrd="0" presId="urn:microsoft.com/office/officeart/2005/8/layout/hierarchy3"/>
    <dgm:cxn modelId="{20DB03BF-A472-4865-A72A-092F9F4BB822}" type="presParOf" srcId="{38B39D55-3D2E-4A0E-A1D9-E5C3899086C0}" destId="{F264FDB1-41C2-45F8-B639-03CC3BA6B5C0}" srcOrd="4" destOrd="0" presId="urn:microsoft.com/office/officeart/2005/8/layout/hierarchy3"/>
    <dgm:cxn modelId="{BCB356F4-EF35-4B62-9457-7D0C012B0703}" type="presParOf" srcId="{38B39D55-3D2E-4A0E-A1D9-E5C3899086C0}" destId="{7506AAB2-A9A8-416B-9EBE-EA3830D90116}" srcOrd="5"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BFBD8CA6-73A7-4B9F-8596-AC6FCE96E8BA}" type="presParOf" srcId="{635AA83E-F720-417A-ABD4-F9BF816C2C12}" destId="{E36343F6-AA5B-4EF3-AC7A-438FDA3CB097}" srcOrd="2" destOrd="0" presId="urn:microsoft.com/office/officeart/2005/8/layout/hierarchy3"/>
    <dgm:cxn modelId="{2A6DCE2C-FF54-4B29-9222-69ED30FBDFC9}" type="presParOf" srcId="{635AA83E-F720-417A-ABD4-F9BF816C2C12}" destId="{4F698AFC-D42B-4CF9-B99F-31391D280A07}" srcOrd="3" destOrd="0" presId="urn:microsoft.com/office/officeart/2005/8/layout/hierarchy3"/>
    <dgm:cxn modelId="{0079B7B8-BA68-4511-87ED-ED34B1226502}" type="presParOf" srcId="{635AA83E-F720-417A-ABD4-F9BF816C2C12}" destId="{6F3624B6-BE1B-491E-A0CD-D60625C249D2}" srcOrd="4" destOrd="0" presId="urn:microsoft.com/office/officeart/2005/8/layout/hierarchy3"/>
    <dgm:cxn modelId="{2BE4C030-2A7B-46BD-884B-6FA1068BD0CD}" type="presParOf" srcId="{635AA83E-F720-417A-ABD4-F9BF816C2C12}" destId="{CE6F3D24-9CC8-4A2E-B8A9-5A1BB8EA2A7B}" srcOrd="5"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B8DDA54F-28C8-4CC0-A650-31B4ED20612F}" type="presParOf" srcId="{E6FFA5B6-6008-4724-A00A-1677F9429D12}" destId="{EA2562AA-C9B5-47A4-A415-02B9CFC283CA}" srcOrd="0" destOrd="0" presId="urn:microsoft.com/office/officeart/2005/8/layout/hierarchy3"/>
    <dgm:cxn modelId="{10ED1B48-F07C-4A6A-97A4-94517E318EC3}" type="presParOf" srcId="{E6FFA5B6-6008-4724-A00A-1677F9429D12}" destId="{B8C2BF1C-D11E-4838-9D74-B31E5222AD71}" srcOrd="1" destOrd="0" presId="urn:microsoft.com/office/officeart/2005/8/layout/hierarchy3"/>
    <dgm:cxn modelId="{2E070589-D4D8-4C8E-83AE-62DBCB36F8AF}" type="presParOf" srcId="{E6FFA5B6-6008-4724-A00A-1677F9429D12}" destId="{8A6B1507-6D6D-42BF-805B-43013600F316}" srcOrd="2" destOrd="0" presId="urn:microsoft.com/office/officeart/2005/8/layout/hierarchy3"/>
    <dgm:cxn modelId="{67599222-9DB4-4793-81EB-0089152F9008}" type="presParOf" srcId="{E6FFA5B6-6008-4724-A00A-1677F9429D12}" destId="{ECAF2E54-3A48-4FB1-9C41-6620B27F4AAA}" srcOrd="3" destOrd="0" presId="urn:microsoft.com/office/officeart/2005/8/layout/hierarchy3"/>
    <dgm:cxn modelId="{B093AEE4-C4BC-4385-8F92-DB4097C1F581}" type="presParOf" srcId="{E6FFA5B6-6008-4724-A00A-1677F9429D12}" destId="{ED469A05-848A-4FE3-99B0-BFE65C5B411A}" srcOrd="4" destOrd="0" presId="urn:microsoft.com/office/officeart/2005/8/layout/hierarchy3"/>
    <dgm:cxn modelId="{50C0B5EF-77C0-48BF-8337-A26AFD2DD46D}" type="presParOf" srcId="{E6FFA5B6-6008-4724-A00A-1677F9429D12}" destId="{7B86D84F-DAA0-4806-B7C7-DA34C5588957}"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dirty="0"/>
            <a:t>Sparrow,</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mc:AlternateContent xmlns:mc="http://schemas.openxmlformats.org/markup-compatibility/2006" xmlns:a14="http://schemas.microsoft.com/office/drawing/2010/main">
      <mc:Choice Requires="a14">
        <dgm:pt modelId="{5F9CF447-6695-488B-83D7-2D415DA1788F}">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𝑤</m:t>
                    </m:r>
                  </m:oMath>
                </m:oMathPara>
              </a14:m>
              <a:endParaRPr lang="en-US" b="0" dirty="0"/>
            </a:p>
          </dgm:t>
        </dgm:pt>
      </mc:Choice>
      <mc:Fallback xmlns="">
        <dgm:pt modelId="{5F9CF447-6695-488B-83D7-2D415DA1788F}">
          <dgm:prSet/>
          <dgm:spPr/>
          <dgm:t>
            <a:bodyPr/>
            <a:lstStyle/>
            <a:p>
              <a:pPr/>
              <a:r>
                <a:rPr lang="en-US" b="0" i="0">
                  <a:latin typeface="Cambria Math" panose="02040503050406030204" pitchFamily="18" charset="0"/>
                </a:rPr>
                <a:t>𝑜→𝑤</a:t>
              </a:r>
              <a:endParaRPr lang="en-US" b="0" dirty="0"/>
            </a:p>
          </dgm:t>
        </dgm:pt>
      </mc:Fallback>
    </mc:AlternateConten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F0908ADE-C412-488F-8835-DDBEFF9A923D}">
      <dgm:prSet/>
      <dgm:spPr/>
      <dgm:t>
        <a:bodyPr/>
        <a:lstStyle/>
        <a:p>
          <a:r>
            <a:rPr lang="en-US" dirty="0"/>
            <a:t>Arrow.</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mc:AlternateContent xmlns:mc="http://schemas.openxmlformats.org/markup-compatibility/2006" xmlns:a14="http://schemas.microsoft.com/office/drawing/2010/main">
      <mc:Choice Requires="a14">
        <dgm:pt modelId="{621C8F33-40DE-409D-B339-2954103AF70E}">
          <dgm:prSet custT="1"/>
          <dgm:spPr/>
          <dgm: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𝑜</m:t>
                    </m:r>
                    <m:r>
                      <a:rPr lang="en-US" sz="1800" b="0" i="1" smtClean="0">
                        <a:latin typeface="Cambria Math" panose="02040503050406030204" pitchFamily="18" charset="0"/>
                      </a:rPr>
                      <m:t>→</m:t>
                    </m:r>
                    <m:r>
                      <a:rPr lang="en-US" sz="1800" b="0" i="1" smtClean="0">
                        <a:latin typeface="Cambria Math" panose="02040503050406030204" pitchFamily="18" charset="0"/>
                      </a:rPr>
                      <m:t>𝑤</m:t>
                    </m:r>
                  </m:oMath>
                </m:oMathPara>
              </a14:m>
              <a:endParaRPr lang="en-US" sz="1800" b="0" dirty="0"/>
            </a:p>
          </dgm:t>
        </dgm:pt>
      </mc:Choice>
      <mc:Fallback xmlns="">
        <dgm:pt modelId="{621C8F33-40DE-409D-B339-2954103AF70E}">
          <dgm:prSet custT="1"/>
          <dgm:spPr/>
          <dgm:t>
            <a:bodyPr/>
            <a:lstStyle/>
            <a:p>
              <a:pPr/>
              <a:r>
                <a:rPr lang="en-US" sz="1800" b="0" i="0">
                  <a:latin typeface="Cambria Math" panose="02040503050406030204" pitchFamily="18" charset="0"/>
                </a:rPr>
                <a:t>𝑜→𝑤</a:t>
              </a:r>
              <a:endParaRPr lang="en-US" sz="1800" b="0" dirty="0"/>
            </a:p>
          </dgm:t>
        </dgm:pt>
      </mc:Fallback>
    </mc:AlternateConten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36B6D7C8-1BF5-457C-A75A-9A80687E0C13}">
      <dgm:prSet/>
      <dgm:spPr/>
      <dgm:t>
        <a:bodyPr/>
        <a:lstStyle/>
        <a:p>
          <a:r>
            <a:rPr lang="en-US" dirty="0"/>
            <a:t>Sorrow.</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mc:AlternateContent xmlns:mc="http://schemas.openxmlformats.org/markup-compatibility/2006" xmlns:a14="http://schemas.microsoft.com/office/drawing/2010/main">
      <mc:Choice Requires="a14">
        <dgm:pt modelId="{1D87A33C-2087-449F-9166-FEE5A4C2E277}">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𝑟</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𝑤</m:t>
                    </m:r>
                  </m:oMath>
                </m:oMathPara>
              </a14:m>
              <a:endParaRPr lang="en-US" dirty="0"/>
            </a:p>
          </dgm:t>
        </dgm:pt>
      </mc:Choice>
      <mc:Fallback xmlns="">
        <dgm:pt modelId="{1D87A33C-2087-449F-9166-FEE5A4C2E277}">
          <dgm:prSet/>
          <dgm:spPr/>
          <dgm:t>
            <a:bodyPr/>
            <a:lstStyle/>
            <a:p>
              <a:pPr/>
              <a:r>
                <a:rPr lang="en-US" b="0" i="0">
                  <a:latin typeface="Cambria Math" panose="02040503050406030204" pitchFamily="18" charset="0"/>
                </a:rPr>
                <a:t>𝑜→𝑟</a:t>
              </a:r>
              <a:endParaRPr lang="en-US" b="0" dirty="0"/>
            </a:p>
            <a:p>
              <a:pPr/>
              <a:r>
                <a:rPr lang="en-US" b="0" i="0">
                  <a:latin typeface="Cambria Math" panose="02040503050406030204" pitchFamily="18" charset="0"/>
                </a:rPr>
                <a:t>𝑜→𝑤</a:t>
              </a:r>
              <a:endParaRPr lang="en-US" dirty="0"/>
            </a:p>
          </dgm:t>
        </dgm:pt>
      </mc:Fallback>
    </mc:AlternateConten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095402C4-A154-4421-A2ED-EC4B0401C459}">
      <dgm:prSet/>
      <dgm:spPr/>
      <dgm:t>
        <a:bodyPr/>
        <a:lstStyle/>
        <a:p>
          <a:r>
            <a:rPr lang="en-US" dirty="0"/>
            <a:t>Zorro,</a:t>
          </a:r>
          <a:endParaRPr lang="en-IN" dirty="0"/>
        </a:p>
      </dgm:t>
    </dgm:pt>
    <dgm:pt modelId="{D3E5CA9E-863C-4CB1-95AA-940B3ACABE31}" type="parTrans" cxnId="{6B145E08-9FFB-4341-8006-1BEF4712D9DB}">
      <dgm:prSet/>
      <dgm:spPr/>
      <dgm:t>
        <a:bodyPr/>
        <a:lstStyle/>
        <a:p>
          <a:endParaRPr lang="en-IN"/>
        </a:p>
      </dgm:t>
    </dgm:pt>
    <dgm:pt modelId="{A7C842CD-E5BF-4F9D-AE84-67F4E9985037}" type="sibTrans" cxnId="{6B145E08-9FFB-4341-8006-1BEF4712D9DB}">
      <dgm:prSet/>
      <dgm:spPr/>
      <dgm:t>
        <a:bodyPr/>
        <a:lstStyle/>
        <a:p>
          <a:endParaRPr lang="en-IN"/>
        </a:p>
      </dgm:t>
    </dgm:pt>
    <mc:AlternateContent xmlns:mc="http://schemas.openxmlformats.org/markup-compatibility/2006" xmlns:a14="http://schemas.microsoft.com/office/drawing/2010/main">
      <mc:Choice Requires="a14">
        <dgm:pt modelId="{B4A3843D-4623-43DA-A0BB-FB336B450ED1}">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𝑟</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m:t>
                    </m:r>
                    <m:r>
                      <a:rPr lang="en-US" b="0" i="1" smtClean="0">
                        <a:latin typeface="Cambria Math" panose="02040503050406030204" pitchFamily="18" charset="0"/>
                      </a:rPr>
                      <m:t>→,</m:t>
                    </m:r>
                  </m:oMath>
                </m:oMathPara>
              </a14:m>
              <a:endParaRPr lang="en-IN" dirty="0"/>
            </a:p>
          </dgm:t>
        </dgm:pt>
      </mc:Choice>
      <mc:Fallback xmlns="">
        <dgm:pt modelId="{B4A3843D-4623-43DA-A0BB-FB336B450ED1}">
          <dgm:prSet/>
          <dgm:spPr/>
          <dgm:t>
            <a:bodyPr/>
            <a:lstStyle/>
            <a:p>
              <a:pPr/>
              <a:r>
                <a:rPr lang="en-US" b="0" i="0">
                  <a:latin typeface="Cambria Math" panose="02040503050406030204" pitchFamily="18" charset="0"/>
                </a:rPr>
                <a:t>𝑜→𝑟</a:t>
              </a:r>
              <a:endParaRPr lang="en-US" b="0" dirty="0"/>
            </a:p>
            <a:p>
              <a:pPr/>
              <a:r>
                <a:rPr lang="en-US" b="0" i="0">
                  <a:latin typeface="Cambria Math" panose="02040503050406030204" pitchFamily="18" charset="0"/>
                </a:rPr>
                <a:t>𝑜→,</a:t>
              </a:r>
              <a:endParaRPr lang="en-IN" dirty="0"/>
            </a:p>
          </dgm:t>
        </dgm:pt>
      </mc:Fallback>
    </mc:AlternateContent>
    <dgm:pt modelId="{8902C839-E235-45BF-B791-F92CD1C8AA8C}" type="parTrans" cxnId="{225D3981-008E-473C-A029-DE2F5015655D}">
      <dgm:prSet/>
      <dgm:spPr/>
      <dgm:t>
        <a:bodyPr/>
        <a:lstStyle/>
        <a:p>
          <a:endParaRPr lang="en-IN"/>
        </a:p>
      </dgm:t>
    </dgm:pt>
    <dgm:pt modelId="{C2088E41-E4B4-4664-994A-A067E5B0166B}" type="sibTrans" cxnId="{225D3981-008E-473C-A029-DE2F5015655D}">
      <dgm:prSet/>
      <dgm:spPr/>
      <dgm:t>
        <a:bodyPr/>
        <a:lstStyle/>
        <a:p>
          <a:endParaRPr lang="en-IN"/>
        </a:p>
      </dgm:t>
    </dgm:pt>
    <dgm:pt modelId="{FD4C5466-BAB9-47D2-83E2-0EE7540273C0}">
      <dgm:prSet/>
      <dgm:spPr/>
      <dgm:t>
        <a:bodyPr/>
        <a:lstStyle/>
        <a:p>
          <a:r>
            <a:rPr lang="en-US" dirty="0"/>
            <a:t>Hero.</a:t>
          </a:r>
        </a:p>
      </dgm:t>
    </dgm:pt>
    <dgm:pt modelId="{2AA56642-9E78-4D7C-A6B6-46E1E5F02DD5}" type="parTrans" cxnId="{7BBF194B-ADA1-4BED-923B-FA4C2D13099E}">
      <dgm:prSet/>
      <dgm:spPr/>
      <dgm:t>
        <a:bodyPr/>
        <a:lstStyle/>
        <a:p>
          <a:endParaRPr lang="en-US"/>
        </a:p>
      </dgm:t>
    </dgm:pt>
    <dgm:pt modelId="{30FDB7E8-3B91-4740-99CE-93DDB3DB835C}" type="sibTrans" cxnId="{7BBF194B-ADA1-4BED-923B-FA4C2D13099E}">
      <dgm:prSet/>
      <dgm:spPr/>
      <dgm:t>
        <a:bodyPr/>
        <a:lstStyle/>
        <a:p>
          <a:endParaRPr lang="en-US"/>
        </a:p>
      </dgm:t>
    </dgm:pt>
    <mc:AlternateContent xmlns:mc="http://schemas.openxmlformats.org/markup-compatibility/2006" xmlns:a14="http://schemas.microsoft.com/office/drawing/2010/main">
      <mc:Choice Requires="a14">
        <dgm:pt modelId="{0231F0EC-7B47-42B9-8382-D31B62A09EB2}">
          <dgm:prSet/>
          <dgm:spPr/>
          <dgm: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𝑜</m:t>
                    </m:r>
                    <m:r>
                      <a:rPr lang="en-US" b="0" i="1" dirty="0" smtClean="0">
                        <a:latin typeface="Cambria Math" panose="02040503050406030204" pitchFamily="18" charset="0"/>
                      </a:rPr>
                      <m:t>→.</m:t>
                    </m:r>
                  </m:oMath>
                </m:oMathPara>
              </a14:m>
              <a:endParaRPr lang="en-US" dirty="0"/>
            </a:p>
          </dgm:t>
        </dgm:pt>
      </mc:Choice>
      <mc:Fallback xmlns="">
        <dgm:pt modelId="{0231F0EC-7B47-42B9-8382-D31B62A09EB2}">
          <dgm:prSet/>
          <dgm:spPr/>
          <dgm:t>
            <a:bodyPr/>
            <a:lstStyle/>
            <a:p>
              <a:pPr/>
              <a:r>
                <a:rPr lang="en-US" b="0" i="0" dirty="0">
                  <a:latin typeface="Cambria Math" panose="02040503050406030204" pitchFamily="18" charset="0"/>
                </a:rPr>
                <a:t>𝑜→.</a:t>
              </a:r>
              <a:endParaRPr lang="en-US" dirty="0"/>
            </a:p>
          </dgm:t>
        </dgm:pt>
      </mc:Fallback>
    </mc:AlternateContent>
    <dgm:pt modelId="{3CEE89E7-0106-4653-9B58-E54F5B1913D2}" type="parTrans" cxnId="{0EBEC6B4-E07E-4E57-AF9A-5F935394F293}">
      <dgm:prSet/>
      <dgm:spPr/>
      <dgm:t>
        <a:bodyPr/>
        <a:lstStyle/>
        <a:p>
          <a:endParaRPr lang="en-US"/>
        </a:p>
      </dgm:t>
    </dgm:pt>
    <dgm:pt modelId="{BC58880D-561F-49A6-B358-47F23635A155}" type="sibTrans" cxnId="{0EBEC6B4-E07E-4E57-AF9A-5F935394F293}">
      <dgm:prSet/>
      <dgm:spPr/>
      <dgm:t>
        <a:bodyPr/>
        <a:lstStyle/>
        <a:p>
          <a:endParaRPr lang="en-US"/>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5"/>
      <dgm:spPr/>
    </dgm:pt>
    <dgm:pt modelId="{67960EBC-6C9C-4077-8B07-3E8FD6F4DF30}" type="pres">
      <dgm:prSet presAssocID="{AC7FD339-73E4-4973-9724-7893E0937243}" presName="rootConnector" presStyleLbl="node1" presStyleIdx="0" presStyleCnt="5"/>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5"/>
      <dgm:spPr/>
    </dgm:pt>
    <dgm:pt modelId="{30D9B2FC-0A77-4694-821C-48E461D3C1CD}" type="pres">
      <dgm:prSet presAssocID="{5F9CF447-6695-488B-83D7-2D415DA1788F}" presName="childText" presStyleLbl="bgAcc1" presStyleIdx="0" presStyleCnt="5" custScaleX="153600">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5"/>
      <dgm:spPr/>
    </dgm:pt>
    <dgm:pt modelId="{02902B33-15F7-4191-8A29-B6472761B567}" type="pres">
      <dgm:prSet presAssocID="{F0908ADE-C412-488F-8835-DDBEFF9A923D}" presName="rootConnector" presStyleLbl="node1" presStyleIdx="1" presStyleCnt="5"/>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1" presStyleCnt="5"/>
      <dgm:spPr/>
    </dgm:pt>
    <dgm:pt modelId="{676A5742-3FA1-4BA8-9926-0EC0F4ACEB5F}" type="pres">
      <dgm:prSet presAssocID="{621C8F33-40DE-409D-B339-2954103AF70E}" presName="childText" presStyleLbl="bgAcc1" presStyleIdx="1" presStyleCnt="5" custScaleX="149179">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5"/>
      <dgm:spPr/>
    </dgm:pt>
    <dgm:pt modelId="{8CBDC361-369C-4918-8F06-8CFA00E78C4F}" type="pres">
      <dgm:prSet presAssocID="{36B6D7C8-1BF5-457C-A75A-9A80687E0C13}" presName="rootConnector" presStyleLbl="node1" presStyleIdx="2" presStyleCnt="5"/>
      <dgm:spPr/>
    </dgm:pt>
    <dgm:pt modelId="{E6FFA5B6-6008-4724-A00A-1677F9429D12}" type="pres">
      <dgm:prSet presAssocID="{36B6D7C8-1BF5-457C-A75A-9A80687E0C13}" presName="childShape" presStyleCnt="0"/>
      <dgm:spPr/>
    </dgm:pt>
    <dgm:pt modelId="{8A6B1507-6D6D-42BF-805B-43013600F316}" type="pres">
      <dgm:prSet presAssocID="{F0D9FE23-0896-4597-95DE-919A5F518496}" presName="Name13" presStyleLbl="parChTrans1D2" presStyleIdx="2" presStyleCnt="5"/>
      <dgm:spPr/>
    </dgm:pt>
    <dgm:pt modelId="{ECAF2E54-3A48-4FB1-9C41-6620B27F4AAA}" type="pres">
      <dgm:prSet presAssocID="{1D87A33C-2087-449F-9166-FEE5A4C2E277}" presName="childText" presStyleLbl="bgAcc1" presStyleIdx="2" presStyleCnt="5" custScaleX="170851">
        <dgm:presLayoutVars>
          <dgm:bulletEnabled val="1"/>
        </dgm:presLayoutVars>
      </dgm:prSet>
      <dgm:spPr/>
    </dgm:pt>
    <dgm:pt modelId="{C1F74D64-B00E-471F-BF1E-05C9164819F4}" type="pres">
      <dgm:prSet presAssocID="{095402C4-A154-4421-A2ED-EC4B0401C459}" presName="root" presStyleCnt="0"/>
      <dgm:spPr/>
    </dgm:pt>
    <dgm:pt modelId="{322F7E61-D60D-47E9-ABCE-D8911AA26394}" type="pres">
      <dgm:prSet presAssocID="{095402C4-A154-4421-A2ED-EC4B0401C459}" presName="rootComposite" presStyleCnt="0"/>
      <dgm:spPr/>
    </dgm:pt>
    <dgm:pt modelId="{CE687BED-DD16-467B-8A0F-A1825F4ABD02}" type="pres">
      <dgm:prSet presAssocID="{095402C4-A154-4421-A2ED-EC4B0401C459}" presName="rootText" presStyleLbl="node1" presStyleIdx="3" presStyleCnt="5"/>
      <dgm:spPr/>
    </dgm:pt>
    <dgm:pt modelId="{B692E8AA-D89B-4E83-B80E-DA569315DF18}" type="pres">
      <dgm:prSet presAssocID="{095402C4-A154-4421-A2ED-EC4B0401C459}" presName="rootConnector" presStyleLbl="node1" presStyleIdx="3" presStyleCnt="5"/>
      <dgm:spPr/>
    </dgm:pt>
    <dgm:pt modelId="{EE4F2081-6D8D-401A-8653-4A8BF45AD3C9}" type="pres">
      <dgm:prSet presAssocID="{095402C4-A154-4421-A2ED-EC4B0401C459}" presName="childShape" presStyleCnt="0"/>
      <dgm:spPr/>
    </dgm:pt>
    <dgm:pt modelId="{3CB1AB54-53E9-4EF9-8FBD-0259A95D7ADA}" type="pres">
      <dgm:prSet presAssocID="{8902C839-E235-45BF-B791-F92CD1C8AA8C}" presName="Name13" presStyleLbl="parChTrans1D2" presStyleIdx="3" presStyleCnt="5"/>
      <dgm:spPr/>
    </dgm:pt>
    <dgm:pt modelId="{A12EF242-70BC-4A9B-A428-DBEC6D8C7021}" type="pres">
      <dgm:prSet presAssocID="{B4A3843D-4623-43DA-A0BB-FB336B450ED1}" presName="childText" presStyleLbl="bgAcc1" presStyleIdx="3" presStyleCnt="5">
        <dgm:presLayoutVars>
          <dgm:bulletEnabled val="1"/>
        </dgm:presLayoutVars>
      </dgm:prSet>
      <dgm:spPr/>
    </dgm:pt>
    <dgm:pt modelId="{53A8F92E-294F-4300-BDD0-5C95D65BA57D}" type="pres">
      <dgm:prSet presAssocID="{FD4C5466-BAB9-47D2-83E2-0EE7540273C0}" presName="root" presStyleCnt="0"/>
      <dgm:spPr/>
    </dgm:pt>
    <dgm:pt modelId="{8A0CC273-6096-49E6-AA1D-AC46B9C3E21A}" type="pres">
      <dgm:prSet presAssocID="{FD4C5466-BAB9-47D2-83E2-0EE7540273C0}" presName="rootComposite" presStyleCnt="0"/>
      <dgm:spPr/>
    </dgm:pt>
    <dgm:pt modelId="{6C3A778A-40EB-44EE-A6AA-1F3284267F19}" type="pres">
      <dgm:prSet presAssocID="{FD4C5466-BAB9-47D2-83E2-0EE7540273C0}" presName="rootText" presStyleLbl="node1" presStyleIdx="4" presStyleCnt="5"/>
      <dgm:spPr/>
    </dgm:pt>
    <dgm:pt modelId="{BC472B29-95D8-48E0-95CF-9A4B96336C63}" type="pres">
      <dgm:prSet presAssocID="{FD4C5466-BAB9-47D2-83E2-0EE7540273C0}" presName="rootConnector" presStyleLbl="node1" presStyleIdx="4" presStyleCnt="5"/>
      <dgm:spPr/>
    </dgm:pt>
    <dgm:pt modelId="{D23870C6-8B2A-41A7-B466-306211820DCE}" type="pres">
      <dgm:prSet presAssocID="{FD4C5466-BAB9-47D2-83E2-0EE7540273C0}" presName="childShape" presStyleCnt="0"/>
      <dgm:spPr/>
    </dgm:pt>
    <dgm:pt modelId="{A0E3CE32-C9A0-4A01-A72C-DDD3524E9E5A}" type="pres">
      <dgm:prSet presAssocID="{3CEE89E7-0106-4653-9B58-E54F5B1913D2}" presName="Name13" presStyleLbl="parChTrans1D2" presStyleIdx="4" presStyleCnt="5"/>
      <dgm:spPr/>
    </dgm:pt>
    <dgm:pt modelId="{6D2B8ABE-E7F8-40B2-A7D6-54074EA2F5E1}" type="pres">
      <dgm:prSet presAssocID="{0231F0EC-7B47-42B9-8382-D31B62A09EB2}" presName="childText" presStyleLbl="bgAcc1" presStyleIdx="4" presStyleCnt="5">
        <dgm:presLayoutVars>
          <dgm:bulletEnabled val="1"/>
        </dgm:presLayoutVars>
      </dgm:prSet>
      <dgm:spPr/>
    </dgm:pt>
  </dgm:ptLst>
  <dgm:cxnLst>
    <dgm:cxn modelId="{18F01407-6F7B-44BC-916A-13A342294967}" type="presOf" srcId="{AC7FD339-73E4-4973-9724-7893E0937243}" destId="{67960EBC-6C9C-4077-8B07-3E8FD6F4DF30}" srcOrd="1" destOrd="0" presId="urn:microsoft.com/office/officeart/2005/8/layout/hierarchy3"/>
    <dgm:cxn modelId="{6B145E08-9FFB-4341-8006-1BEF4712D9DB}" srcId="{4665C6D6-DBD1-4F97-96A4-B235AD165DA7}" destId="{095402C4-A154-4421-A2ED-EC4B0401C459}" srcOrd="3" destOrd="0" parTransId="{D3E5CA9E-863C-4CB1-95AA-940B3ACABE31}" sibTransId="{A7C842CD-E5BF-4F9D-AE84-67F4E9985037}"/>
    <dgm:cxn modelId="{98F66F1A-9785-43C7-A1AB-C3AF38DF7AEE}" type="presOf" srcId="{F0908ADE-C412-488F-8835-DDBEFF9A923D}" destId="{02902B33-15F7-4191-8A29-B6472761B567}" srcOrd="1" destOrd="0" presId="urn:microsoft.com/office/officeart/2005/8/layout/hierarchy3"/>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77C16D3E-221C-4A1F-A10B-1D1025101B13}" type="presOf" srcId="{4665C6D6-DBD1-4F97-96A4-B235AD165DA7}" destId="{C2049994-EBB4-4AAB-969D-5D82752668F3}" srcOrd="0" destOrd="0" presId="urn:microsoft.com/office/officeart/2005/8/layout/hierarchy3"/>
    <dgm:cxn modelId="{2FCA885B-B62B-440A-84B8-127FFC1A8320}" type="presOf" srcId="{8902C839-E235-45BF-B791-F92CD1C8AA8C}" destId="{3CB1AB54-53E9-4EF9-8FBD-0259A95D7ADA}" srcOrd="0" destOrd="0" presId="urn:microsoft.com/office/officeart/2005/8/layout/hierarchy3"/>
    <dgm:cxn modelId="{3CD02C5C-C68B-4DEF-A8CF-0D44B133A7D5}" type="presOf" srcId="{095402C4-A154-4421-A2ED-EC4B0401C459}" destId="{B692E8AA-D89B-4E83-B80E-DA569315DF18}" srcOrd="1" destOrd="0" presId="urn:microsoft.com/office/officeart/2005/8/layout/hierarchy3"/>
    <dgm:cxn modelId="{7BBF194B-ADA1-4BED-923B-FA4C2D13099E}" srcId="{4665C6D6-DBD1-4F97-96A4-B235AD165DA7}" destId="{FD4C5466-BAB9-47D2-83E2-0EE7540273C0}" srcOrd="4" destOrd="0" parTransId="{2AA56642-9E78-4D7C-A6B6-46E1E5F02DD5}" sibTransId="{30FDB7E8-3B91-4740-99CE-93DDB3DB835C}"/>
    <dgm:cxn modelId="{AF36AD4E-E983-4435-A646-136BFBB292F4}" type="presOf" srcId="{B4A3843D-4623-43DA-A0BB-FB336B450ED1}" destId="{A12EF242-70BC-4A9B-A428-DBEC6D8C7021}" srcOrd="0" destOrd="0" presId="urn:microsoft.com/office/officeart/2005/8/layout/hierarchy3"/>
    <dgm:cxn modelId="{DEA6A172-EAB9-4F02-8C4F-BF78E9830E2E}" type="presOf" srcId="{095402C4-A154-4421-A2ED-EC4B0401C459}" destId="{CE687BED-DD16-467B-8A0F-A1825F4ABD02}" srcOrd="0"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719ED157-7D84-4805-B184-79FAB9D31A4D}" type="presOf" srcId="{0231F0EC-7B47-42B9-8382-D31B62A09EB2}" destId="{6D2B8ABE-E7F8-40B2-A7D6-54074EA2F5E1}" srcOrd="0" destOrd="0" presId="urn:microsoft.com/office/officeart/2005/8/layout/hierarchy3"/>
    <dgm:cxn modelId="{EA0D4358-5B9E-4490-9D52-1D919250E6B9}" type="presOf" srcId="{FD4C5466-BAB9-47D2-83E2-0EE7540273C0}" destId="{BC472B29-95D8-48E0-95CF-9A4B96336C63}" srcOrd="1" destOrd="0" presId="urn:microsoft.com/office/officeart/2005/8/layout/hierarchy3"/>
    <dgm:cxn modelId="{225D3981-008E-473C-A029-DE2F5015655D}" srcId="{095402C4-A154-4421-A2ED-EC4B0401C459}" destId="{B4A3843D-4623-43DA-A0BB-FB336B450ED1}" srcOrd="0" destOrd="0" parTransId="{8902C839-E235-45BF-B791-F92CD1C8AA8C}" sibTransId="{C2088E41-E4B4-4664-994A-A067E5B0166B}"/>
    <dgm:cxn modelId="{AF18CA84-A005-4E70-ADB6-A82B0F3BB444}" type="presOf" srcId="{7080C86A-44D4-42CE-BDDE-EBBF45ECF1CF}" destId="{DBCFC586-D9EE-4975-932F-9F3B076FCF79}" srcOrd="0" destOrd="0" presId="urn:microsoft.com/office/officeart/2005/8/layout/hierarchy3"/>
    <dgm:cxn modelId="{08191890-B680-4164-8529-D952F18759EB}" type="presOf" srcId="{FD4C5466-BAB9-47D2-83E2-0EE7540273C0}" destId="{6C3A778A-40EB-44EE-A6AA-1F3284267F19}"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0EBEC6B4-E07E-4E57-AF9A-5F935394F293}" srcId="{FD4C5466-BAB9-47D2-83E2-0EE7540273C0}" destId="{0231F0EC-7B47-42B9-8382-D31B62A09EB2}" srcOrd="0" destOrd="0" parTransId="{3CEE89E7-0106-4653-9B58-E54F5B1913D2}" sibTransId="{BC58880D-561F-49A6-B358-47F23635A155}"/>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F51440E3-E47C-4DB1-9689-AD2F07BADC6D}" type="presOf" srcId="{3CEE89E7-0106-4653-9B58-E54F5B1913D2}" destId="{A0E3CE32-C9A0-4A01-A72C-DDD3524E9E5A}" srcOrd="0" destOrd="0" presId="urn:microsoft.com/office/officeart/2005/8/layout/hierarchy3"/>
    <dgm:cxn modelId="{43D8B6E3-EE05-4EE1-8DF8-76D4C7FF76A8}" type="presOf" srcId="{36B6D7C8-1BF5-457C-A75A-9A80687E0C13}" destId="{831C2FC7-E0F5-468A-9BE5-E4D4E076D24C}" srcOrd="0" destOrd="0" presId="urn:microsoft.com/office/officeart/2005/8/layout/hierarchy3"/>
    <dgm:cxn modelId="{7B46E7F0-DF02-4339-9EBF-5DC46CEB3267}" srcId="{36B6D7C8-1BF5-457C-A75A-9A80687E0C13}" destId="{1D87A33C-2087-449F-9166-FEE5A4C2E277}" srcOrd="0"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2E070589-D4D8-4C8E-83AE-62DBCB36F8AF}" type="presParOf" srcId="{E6FFA5B6-6008-4724-A00A-1677F9429D12}" destId="{8A6B1507-6D6D-42BF-805B-43013600F316}" srcOrd="0" destOrd="0" presId="urn:microsoft.com/office/officeart/2005/8/layout/hierarchy3"/>
    <dgm:cxn modelId="{67599222-9DB4-4793-81EB-0089152F9008}" type="presParOf" srcId="{E6FFA5B6-6008-4724-A00A-1677F9429D12}" destId="{ECAF2E54-3A48-4FB1-9C41-6620B27F4AAA}" srcOrd="1" destOrd="0" presId="urn:microsoft.com/office/officeart/2005/8/layout/hierarchy3"/>
    <dgm:cxn modelId="{E6E547B6-904D-4E44-81E1-48E9A35B739F}" type="presParOf" srcId="{C2049994-EBB4-4AAB-969D-5D82752668F3}" destId="{C1F74D64-B00E-471F-BF1E-05C9164819F4}" srcOrd="3" destOrd="0" presId="urn:microsoft.com/office/officeart/2005/8/layout/hierarchy3"/>
    <dgm:cxn modelId="{942286B3-287E-4573-B2EB-416FC7633970}" type="presParOf" srcId="{C1F74D64-B00E-471F-BF1E-05C9164819F4}" destId="{322F7E61-D60D-47E9-ABCE-D8911AA26394}" srcOrd="0" destOrd="0" presId="urn:microsoft.com/office/officeart/2005/8/layout/hierarchy3"/>
    <dgm:cxn modelId="{C0A391D1-846F-4307-88C5-DCCF6F6BCBAA}" type="presParOf" srcId="{322F7E61-D60D-47E9-ABCE-D8911AA26394}" destId="{CE687BED-DD16-467B-8A0F-A1825F4ABD02}" srcOrd="0" destOrd="0" presId="urn:microsoft.com/office/officeart/2005/8/layout/hierarchy3"/>
    <dgm:cxn modelId="{17D20907-35D2-40B2-8CD7-225623DDE1A5}" type="presParOf" srcId="{322F7E61-D60D-47E9-ABCE-D8911AA26394}" destId="{B692E8AA-D89B-4E83-B80E-DA569315DF18}" srcOrd="1" destOrd="0" presId="urn:microsoft.com/office/officeart/2005/8/layout/hierarchy3"/>
    <dgm:cxn modelId="{E7D75FA8-C623-4472-9102-FFF3A913C129}" type="presParOf" srcId="{C1F74D64-B00E-471F-BF1E-05C9164819F4}" destId="{EE4F2081-6D8D-401A-8653-4A8BF45AD3C9}" srcOrd="1" destOrd="0" presId="urn:microsoft.com/office/officeart/2005/8/layout/hierarchy3"/>
    <dgm:cxn modelId="{9D87303F-9092-4DAF-BFC4-B09689CAFA64}" type="presParOf" srcId="{EE4F2081-6D8D-401A-8653-4A8BF45AD3C9}" destId="{3CB1AB54-53E9-4EF9-8FBD-0259A95D7ADA}" srcOrd="0" destOrd="0" presId="urn:microsoft.com/office/officeart/2005/8/layout/hierarchy3"/>
    <dgm:cxn modelId="{EDE4B3CC-0DEF-46B6-8562-84C890FB14B2}" type="presParOf" srcId="{EE4F2081-6D8D-401A-8653-4A8BF45AD3C9}" destId="{A12EF242-70BC-4A9B-A428-DBEC6D8C7021}" srcOrd="1" destOrd="0" presId="urn:microsoft.com/office/officeart/2005/8/layout/hierarchy3"/>
    <dgm:cxn modelId="{2B185363-B9E0-43B3-9321-0321C43F4570}" type="presParOf" srcId="{C2049994-EBB4-4AAB-969D-5D82752668F3}" destId="{53A8F92E-294F-4300-BDD0-5C95D65BA57D}" srcOrd="4" destOrd="0" presId="urn:microsoft.com/office/officeart/2005/8/layout/hierarchy3"/>
    <dgm:cxn modelId="{167D5C0C-33D7-4367-85A4-4ADEB003CC3A}" type="presParOf" srcId="{53A8F92E-294F-4300-BDD0-5C95D65BA57D}" destId="{8A0CC273-6096-49E6-AA1D-AC46B9C3E21A}" srcOrd="0" destOrd="0" presId="urn:microsoft.com/office/officeart/2005/8/layout/hierarchy3"/>
    <dgm:cxn modelId="{C97BAA1C-A035-4C33-9C73-B31BC1EBF750}" type="presParOf" srcId="{8A0CC273-6096-49E6-AA1D-AC46B9C3E21A}" destId="{6C3A778A-40EB-44EE-A6AA-1F3284267F19}" srcOrd="0" destOrd="0" presId="urn:microsoft.com/office/officeart/2005/8/layout/hierarchy3"/>
    <dgm:cxn modelId="{3D0932A3-2E77-4381-AE42-1A0FFA8EC85D}" type="presParOf" srcId="{8A0CC273-6096-49E6-AA1D-AC46B9C3E21A}" destId="{BC472B29-95D8-48E0-95CF-9A4B96336C63}" srcOrd="1" destOrd="0" presId="urn:microsoft.com/office/officeart/2005/8/layout/hierarchy3"/>
    <dgm:cxn modelId="{1391E747-3E72-4934-AFD9-27B37E6FA7EC}" type="presParOf" srcId="{53A8F92E-294F-4300-BDD0-5C95D65BA57D}" destId="{D23870C6-8B2A-41A7-B466-306211820DCE}" srcOrd="1" destOrd="0" presId="urn:microsoft.com/office/officeart/2005/8/layout/hierarchy3"/>
    <dgm:cxn modelId="{FB4C5038-F844-4044-8E88-7D9BB9E73D20}" type="presParOf" srcId="{D23870C6-8B2A-41A7-B466-306211820DCE}" destId="{A0E3CE32-C9A0-4A01-A72C-DDD3524E9E5A}" srcOrd="0" destOrd="0" presId="urn:microsoft.com/office/officeart/2005/8/layout/hierarchy3"/>
    <dgm:cxn modelId="{F960778E-1C56-4913-896D-9EAC67E6623F}" type="presParOf" srcId="{D23870C6-8B2A-41A7-B466-306211820DCE}" destId="{6D2B8ABE-E7F8-40B2-A7D6-54074EA2F5E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dirty="0"/>
            <a:t>Sparrow,</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dgm:pt modelId="{5F9CF447-6695-488B-83D7-2D415DA1788F}">
      <dgm:prSet/>
      <dgm:spPr>
        <a:blipFill>
          <a:blip xmlns:r="http://schemas.openxmlformats.org/officeDocument/2006/relationships" r:embed="rId1"/>
          <a:stretch>
            <a:fillRect/>
          </a:stretch>
        </a:blipFill>
      </dgm:spPr>
      <dgm:t>
        <a:bodyPr/>
        <a:lstStyle/>
        <a:p>
          <a:r>
            <a:rPr lang="en-US">
              <a:noFill/>
            </a:rPr>
            <a:t> </a:t>
          </a:r>
        </a:p>
      </dgm:t>
    </dgm:p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F0908ADE-C412-488F-8835-DDBEFF9A923D}">
      <dgm:prSet/>
      <dgm:spPr/>
      <dgm:t>
        <a:bodyPr/>
        <a:lstStyle/>
        <a:p>
          <a:r>
            <a:rPr lang="en-US" dirty="0"/>
            <a:t>Arrow.</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dgm:pt modelId="{621C8F33-40DE-409D-B339-2954103AF70E}">
      <dgm:prSet custT="1"/>
      <dgm:spPr>
        <a:blipFill>
          <a:blip xmlns:r="http://schemas.openxmlformats.org/officeDocument/2006/relationships" r:embed="rId2"/>
          <a:stretch>
            <a:fillRect/>
          </a:stretch>
        </a:blipFill>
      </dgm:spPr>
      <dgm:t>
        <a:bodyPr/>
        <a:lstStyle/>
        <a:p>
          <a:r>
            <a:rPr lang="en-US">
              <a:noFill/>
            </a:rPr>
            <a:t> </a:t>
          </a:r>
        </a:p>
      </dgm:t>
    </dgm:p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36B6D7C8-1BF5-457C-A75A-9A80687E0C13}">
      <dgm:prSet/>
      <dgm:spPr/>
      <dgm:t>
        <a:bodyPr/>
        <a:lstStyle/>
        <a:p>
          <a:r>
            <a:rPr lang="en-US" dirty="0"/>
            <a:t>Sorrow.</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dgm:pt modelId="{1D87A33C-2087-449F-9166-FEE5A4C2E277}">
      <dgm:prSet/>
      <dgm:spPr>
        <a:blipFill>
          <a:blip xmlns:r="http://schemas.openxmlformats.org/officeDocument/2006/relationships" r:embed="rId3"/>
          <a:stretch>
            <a:fillRect/>
          </a:stretch>
        </a:blipFill>
      </dgm:spPr>
      <dgm:t>
        <a:bodyPr/>
        <a:lstStyle/>
        <a:p>
          <a:r>
            <a:rPr lang="en-US">
              <a:noFill/>
            </a:rPr>
            <a:t> </a:t>
          </a:r>
        </a:p>
      </dgm:t>
    </dgm:p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095402C4-A154-4421-A2ED-EC4B0401C459}">
      <dgm:prSet/>
      <dgm:spPr/>
      <dgm:t>
        <a:bodyPr/>
        <a:lstStyle/>
        <a:p>
          <a:r>
            <a:rPr lang="en-US" dirty="0"/>
            <a:t>Zorro,</a:t>
          </a:r>
          <a:endParaRPr lang="en-IN" dirty="0"/>
        </a:p>
      </dgm:t>
    </dgm:pt>
    <dgm:pt modelId="{D3E5CA9E-863C-4CB1-95AA-940B3ACABE31}" type="parTrans" cxnId="{6B145E08-9FFB-4341-8006-1BEF4712D9DB}">
      <dgm:prSet/>
      <dgm:spPr/>
      <dgm:t>
        <a:bodyPr/>
        <a:lstStyle/>
        <a:p>
          <a:endParaRPr lang="en-IN"/>
        </a:p>
      </dgm:t>
    </dgm:pt>
    <dgm:pt modelId="{A7C842CD-E5BF-4F9D-AE84-67F4E9985037}" type="sibTrans" cxnId="{6B145E08-9FFB-4341-8006-1BEF4712D9DB}">
      <dgm:prSet/>
      <dgm:spPr/>
      <dgm:t>
        <a:bodyPr/>
        <a:lstStyle/>
        <a:p>
          <a:endParaRPr lang="en-IN"/>
        </a:p>
      </dgm:t>
    </dgm:pt>
    <dgm:pt modelId="{B4A3843D-4623-43DA-A0BB-FB336B450ED1}">
      <dgm:prSet/>
      <dgm:spPr>
        <a:blipFill>
          <a:blip xmlns:r="http://schemas.openxmlformats.org/officeDocument/2006/relationships" r:embed="rId4"/>
          <a:stretch>
            <a:fillRect/>
          </a:stretch>
        </a:blipFill>
      </dgm:spPr>
      <dgm:t>
        <a:bodyPr/>
        <a:lstStyle/>
        <a:p>
          <a:r>
            <a:rPr lang="en-US">
              <a:noFill/>
            </a:rPr>
            <a:t> </a:t>
          </a:r>
        </a:p>
      </dgm:t>
    </dgm:pt>
    <dgm:pt modelId="{8902C839-E235-45BF-B791-F92CD1C8AA8C}" type="parTrans" cxnId="{225D3981-008E-473C-A029-DE2F5015655D}">
      <dgm:prSet/>
      <dgm:spPr/>
      <dgm:t>
        <a:bodyPr/>
        <a:lstStyle/>
        <a:p>
          <a:endParaRPr lang="en-IN"/>
        </a:p>
      </dgm:t>
    </dgm:pt>
    <dgm:pt modelId="{C2088E41-E4B4-4664-994A-A067E5B0166B}" type="sibTrans" cxnId="{225D3981-008E-473C-A029-DE2F5015655D}">
      <dgm:prSet/>
      <dgm:spPr/>
      <dgm:t>
        <a:bodyPr/>
        <a:lstStyle/>
        <a:p>
          <a:endParaRPr lang="en-IN"/>
        </a:p>
      </dgm:t>
    </dgm:pt>
    <dgm:pt modelId="{FD4C5466-BAB9-47D2-83E2-0EE7540273C0}">
      <dgm:prSet/>
      <dgm:spPr/>
      <dgm:t>
        <a:bodyPr/>
        <a:lstStyle/>
        <a:p>
          <a:r>
            <a:rPr lang="en-US" dirty="0"/>
            <a:t>Hero.</a:t>
          </a:r>
        </a:p>
      </dgm:t>
    </dgm:pt>
    <dgm:pt modelId="{2AA56642-9E78-4D7C-A6B6-46E1E5F02DD5}" type="parTrans" cxnId="{7BBF194B-ADA1-4BED-923B-FA4C2D13099E}">
      <dgm:prSet/>
      <dgm:spPr/>
      <dgm:t>
        <a:bodyPr/>
        <a:lstStyle/>
        <a:p>
          <a:endParaRPr lang="en-US"/>
        </a:p>
      </dgm:t>
    </dgm:pt>
    <dgm:pt modelId="{30FDB7E8-3B91-4740-99CE-93DDB3DB835C}" type="sibTrans" cxnId="{7BBF194B-ADA1-4BED-923B-FA4C2D13099E}">
      <dgm:prSet/>
      <dgm:spPr/>
      <dgm:t>
        <a:bodyPr/>
        <a:lstStyle/>
        <a:p>
          <a:endParaRPr lang="en-US"/>
        </a:p>
      </dgm:t>
    </dgm:pt>
    <dgm:pt modelId="{0231F0EC-7B47-42B9-8382-D31B62A09EB2}">
      <dgm:prSet/>
      <dgm:spPr>
        <a:blipFill>
          <a:blip xmlns:r="http://schemas.openxmlformats.org/officeDocument/2006/relationships" r:embed="rId5"/>
          <a:stretch>
            <a:fillRect/>
          </a:stretch>
        </a:blipFill>
      </dgm:spPr>
      <dgm:t>
        <a:bodyPr/>
        <a:lstStyle/>
        <a:p>
          <a:r>
            <a:rPr lang="en-US">
              <a:noFill/>
            </a:rPr>
            <a:t> </a:t>
          </a:r>
        </a:p>
      </dgm:t>
    </dgm:pt>
    <dgm:pt modelId="{3CEE89E7-0106-4653-9B58-E54F5B1913D2}" type="parTrans" cxnId="{0EBEC6B4-E07E-4E57-AF9A-5F935394F293}">
      <dgm:prSet/>
      <dgm:spPr/>
      <dgm:t>
        <a:bodyPr/>
        <a:lstStyle/>
        <a:p>
          <a:endParaRPr lang="en-US"/>
        </a:p>
      </dgm:t>
    </dgm:pt>
    <dgm:pt modelId="{BC58880D-561F-49A6-B358-47F23635A155}" type="sibTrans" cxnId="{0EBEC6B4-E07E-4E57-AF9A-5F935394F293}">
      <dgm:prSet/>
      <dgm:spPr/>
      <dgm:t>
        <a:bodyPr/>
        <a:lstStyle/>
        <a:p>
          <a:endParaRPr lang="en-US"/>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5"/>
      <dgm:spPr/>
    </dgm:pt>
    <dgm:pt modelId="{67960EBC-6C9C-4077-8B07-3E8FD6F4DF30}" type="pres">
      <dgm:prSet presAssocID="{AC7FD339-73E4-4973-9724-7893E0937243}" presName="rootConnector" presStyleLbl="node1" presStyleIdx="0" presStyleCnt="5"/>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5"/>
      <dgm:spPr/>
    </dgm:pt>
    <dgm:pt modelId="{30D9B2FC-0A77-4694-821C-48E461D3C1CD}" type="pres">
      <dgm:prSet presAssocID="{5F9CF447-6695-488B-83D7-2D415DA1788F}" presName="childText" presStyleLbl="bgAcc1" presStyleIdx="0" presStyleCnt="5" custScaleX="153600">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5"/>
      <dgm:spPr/>
    </dgm:pt>
    <dgm:pt modelId="{02902B33-15F7-4191-8A29-B6472761B567}" type="pres">
      <dgm:prSet presAssocID="{F0908ADE-C412-488F-8835-DDBEFF9A923D}" presName="rootConnector" presStyleLbl="node1" presStyleIdx="1" presStyleCnt="5"/>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1" presStyleCnt="5"/>
      <dgm:spPr/>
    </dgm:pt>
    <dgm:pt modelId="{676A5742-3FA1-4BA8-9926-0EC0F4ACEB5F}" type="pres">
      <dgm:prSet presAssocID="{621C8F33-40DE-409D-B339-2954103AF70E}" presName="childText" presStyleLbl="bgAcc1" presStyleIdx="1" presStyleCnt="5" custScaleX="149179">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5"/>
      <dgm:spPr/>
    </dgm:pt>
    <dgm:pt modelId="{8CBDC361-369C-4918-8F06-8CFA00E78C4F}" type="pres">
      <dgm:prSet presAssocID="{36B6D7C8-1BF5-457C-A75A-9A80687E0C13}" presName="rootConnector" presStyleLbl="node1" presStyleIdx="2" presStyleCnt="5"/>
      <dgm:spPr/>
    </dgm:pt>
    <dgm:pt modelId="{E6FFA5B6-6008-4724-A00A-1677F9429D12}" type="pres">
      <dgm:prSet presAssocID="{36B6D7C8-1BF5-457C-A75A-9A80687E0C13}" presName="childShape" presStyleCnt="0"/>
      <dgm:spPr/>
    </dgm:pt>
    <dgm:pt modelId="{8A6B1507-6D6D-42BF-805B-43013600F316}" type="pres">
      <dgm:prSet presAssocID="{F0D9FE23-0896-4597-95DE-919A5F518496}" presName="Name13" presStyleLbl="parChTrans1D2" presStyleIdx="2" presStyleCnt="5"/>
      <dgm:spPr/>
    </dgm:pt>
    <dgm:pt modelId="{ECAF2E54-3A48-4FB1-9C41-6620B27F4AAA}" type="pres">
      <dgm:prSet presAssocID="{1D87A33C-2087-449F-9166-FEE5A4C2E277}" presName="childText" presStyleLbl="bgAcc1" presStyleIdx="2" presStyleCnt="5" custScaleX="170851">
        <dgm:presLayoutVars>
          <dgm:bulletEnabled val="1"/>
        </dgm:presLayoutVars>
      </dgm:prSet>
      <dgm:spPr/>
    </dgm:pt>
    <dgm:pt modelId="{C1F74D64-B00E-471F-BF1E-05C9164819F4}" type="pres">
      <dgm:prSet presAssocID="{095402C4-A154-4421-A2ED-EC4B0401C459}" presName="root" presStyleCnt="0"/>
      <dgm:spPr/>
    </dgm:pt>
    <dgm:pt modelId="{322F7E61-D60D-47E9-ABCE-D8911AA26394}" type="pres">
      <dgm:prSet presAssocID="{095402C4-A154-4421-A2ED-EC4B0401C459}" presName="rootComposite" presStyleCnt="0"/>
      <dgm:spPr/>
    </dgm:pt>
    <dgm:pt modelId="{CE687BED-DD16-467B-8A0F-A1825F4ABD02}" type="pres">
      <dgm:prSet presAssocID="{095402C4-A154-4421-A2ED-EC4B0401C459}" presName="rootText" presStyleLbl="node1" presStyleIdx="3" presStyleCnt="5"/>
      <dgm:spPr/>
    </dgm:pt>
    <dgm:pt modelId="{B692E8AA-D89B-4E83-B80E-DA569315DF18}" type="pres">
      <dgm:prSet presAssocID="{095402C4-A154-4421-A2ED-EC4B0401C459}" presName="rootConnector" presStyleLbl="node1" presStyleIdx="3" presStyleCnt="5"/>
      <dgm:spPr/>
    </dgm:pt>
    <dgm:pt modelId="{EE4F2081-6D8D-401A-8653-4A8BF45AD3C9}" type="pres">
      <dgm:prSet presAssocID="{095402C4-A154-4421-A2ED-EC4B0401C459}" presName="childShape" presStyleCnt="0"/>
      <dgm:spPr/>
    </dgm:pt>
    <dgm:pt modelId="{3CB1AB54-53E9-4EF9-8FBD-0259A95D7ADA}" type="pres">
      <dgm:prSet presAssocID="{8902C839-E235-45BF-B791-F92CD1C8AA8C}" presName="Name13" presStyleLbl="parChTrans1D2" presStyleIdx="3" presStyleCnt="5"/>
      <dgm:spPr/>
    </dgm:pt>
    <dgm:pt modelId="{A12EF242-70BC-4A9B-A428-DBEC6D8C7021}" type="pres">
      <dgm:prSet presAssocID="{B4A3843D-4623-43DA-A0BB-FB336B450ED1}" presName="childText" presStyleLbl="bgAcc1" presStyleIdx="3" presStyleCnt="5">
        <dgm:presLayoutVars>
          <dgm:bulletEnabled val="1"/>
        </dgm:presLayoutVars>
      </dgm:prSet>
      <dgm:spPr/>
    </dgm:pt>
    <dgm:pt modelId="{53A8F92E-294F-4300-BDD0-5C95D65BA57D}" type="pres">
      <dgm:prSet presAssocID="{FD4C5466-BAB9-47D2-83E2-0EE7540273C0}" presName="root" presStyleCnt="0"/>
      <dgm:spPr/>
    </dgm:pt>
    <dgm:pt modelId="{8A0CC273-6096-49E6-AA1D-AC46B9C3E21A}" type="pres">
      <dgm:prSet presAssocID="{FD4C5466-BAB9-47D2-83E2-0EE7540273C0}" presName="rootComposite" presStyleCnt="0"/>
      <dgm:spPr/>
    </dgm:pt>
    <dgm:pt modelId="{6C3A778A-40EB-44EE-A6AA-1F3284267F19}" type="pres">
      <dgm:prSet presAssocID="{FD4C5466-BAB9-47D2-83E2-0EE7540273C0}" presName="rootText" presStyleLbl="node1" presStyleIdx="4" presStyleCnt="5"/>
      <dgm:spPr/>
    </dgm:pt>
    <dgm:pt modelId="{BC472B29-95D8-48E0-95CF-9A4B96336C63}" type="pres">
      <dgm:prSet presAssocID="{FD4C5466-BAB9-47D2-83E2-0EE7540273C0}" presName="rootConnector" presStyleLbl="node1" presStyleIdx="4" presStyleCnt="5"/>
      <dgm:spPr/>
    </dgm:pt>
    <dgm:pt modelId="{D23870C6-8B2A-41A7-B466-306211820DCE}" type="pres">
      <dgm:prSet presAssocID="{FD4C5466-BAB9-47D2-83E2-0EE7540273C0}" presName="childShape" presStyleCnt="0"/>
      <dgm:spPr/>
    </dgm:pt>
    <dgm:pt modelId="{A0E3CE32-C9A0-4A01-A72C-DDD3524E9E5A}" type="pres">
      <dgm:prSet presAssocID="{3CEE89E7-0106-4653-9B58-E54F5B1913D2}" presName="Name13" presStyleLbl="parChTrans1D2" presStyleIdx="4" presStyleCnt="5"/>
      <dgm:spPr/>
    </dgm:pt>
    <dgm:pt modelId="{6D2B8ABE-E7F8-40B2-A7D6-54074EA2F5E1}" type="pres">
      <dgm:prSet presAssocID="{0231F0EC-7B47-42B9-8382-D31B62A09EB2}" presName="childText" presStyleLbl="bgAcc1" presStyleIdx="4" presStyleCnt="5">
        <dgm:presLayoutVars>
          <dgm:bulletEnabled val="1"/>
        </dgm:presLayoutVars>
      </dgm:prSet>
      <dgm:spPr/>
    </dgm:pt>
  </dgm:ptLst>
  <dgm:cxnLst>
    <dgm:cxn modelId="{18F01407-6F7B-44BC-916A-13A342294967}" type="presOf" srcId="{AC7FD339-73E4-4973-9724-7893E0937243}" destId="{67960EBC-6C9C-4077-8B07-3E8FD6F4DF30}" srcOrd="1" destOrd="0" presId="urn:microsoft.com/office/officeart/2005/8/layout/hierarchy3"/>
    <dgm:cxn modelId="{6B145E08-9FFB-4341-8006-1BEF4712D9DB}" srcId="{4665C6D6-DBD1-4F97-96A4-B235AD165DA7}" destId="{095402C4-A154-4421-A2ED-EC4B0401C459}" srcOrd="3" destOrd="0" parTransId="{D3E5CA9E-863C-4CB1-95AA-940B3ACABE31}" sibTransId="{A7C842CD-E5BF-4F9D-AE84-67F4E9985037}"/>
    <dgm:cxn modelId="{98F66F1A-9785-43C7-A1AB-C3AF38DF7AEE}" type="presOf" srcId="{F0908ADE-C412-488F-8835-DDBEFF9A923D}" destId="{02902B33-15F7-4191-8A29-B6472761B567}" srcOrd="1" destOrd="0" presId="urn:microsoft.com/office/officeart/2005/8/layout/hierarchy3"/>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77C16D3E-221C-4A1F-A10B-1D1025101B13}" type="presOf" srcId="{4665C6D6-DBD1-4F97-96A4-B235AD165DA7}" destId="{C2049994-EBB4-4AAB-969D-5D82752668F3}" srcOrd="0" destOrd="0" presId="urn:microsoft.com/office/officeart/2005/8/layout/hierarchy3"/>
    <dgm:cxn modelId="{2FCA885B-B62B-440A-84B8-127FFC1A8320}" type="presOf" srcId="{8902C839-E235-45BF-B791-F92CD1C8AA8C}" destId="{3CB1AB54-53E9-4EF9-8FBD-0259A95D7ADA}" srcOrd="0" destOrd="0" presId="urn:microsoft.com/office/officeart/2005/8/layout/hierarchy3"/>
    <dgm:cxn modelId="{3CD02C5C-C68B-4DEF-A8CF-0D44B133A7D5}" type="presOf" srcId="{095402C4-A154-4421-A2ED-EC4B0401C459}" destId="{B692E8AA-D89B-4E83-B80E-DA569315DF18}" srcOrd="1" destOrd="0" presId="urn:microsoft.com/office/officeart/2005/8/layout/hierarchy3"/>
    <dgm:cxn modelId="{7BBF194B-ADA1-4BED-923B-FA4C2D13099E}" srcId="{4665C6D6-DBD1-4F97-96A4-B235AD165DA7}" destId="{FD4C5466-BAB9-47D2-83E2-0EE7540273C0}" srcOrd="4" destOrd="0" parTransId="{2AA56642-9E78-4D7C-A6B6-46E1E5F02DD5}" sibTransId="{30FDB7E8-3B91-4740-99CE-93DDB3DB835C}"/>
    <dgm:cxn modelId="{AF36AD4E-E983-4435-A646-136BFBB292F4}" type="presOf" srcId="{B4A3843D-4623-43DA-A0BB-FB336B450ED1}" destId="{A12EF242-70BC-4A9B-A428-DBEC6D8C7021}" srcOrd="0" destOrd="0" presId="urn:microsoft.com/office/officeart/2005/8/layout/hierarchy3"/>
    <dgm:cxn modelId="{DEA6A172-EAB9-4F02-8C4F-BF78E9830E2E}" type="presOf" srcId="{095402C4-A154-4421-A2ED-EC4B0401C459}" destId="{CE687BED-DD16-467B-8A0F-A1825F4ABD02}" srcOrd="0"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719ED157-7D84-4805-B184-79FAB9D31A4D}" type="presOf" srcId="{0231F0EC-7B47-42B9-8382-D31B62A09EB2}" destId="{6D2B8ABE-E7F8-40B2-A7D6-54074EA2F5E1}" srcOrd="0" destOrd="0" presId="urn:microsoft.com/office/officeart/2005/8/layout/hierarchy3"/>
    <dgm:cxn modelId="{EA0D4358-5B9E-4490-9D52-1D919250E6B9}" type="presOf" srcId="{FD4C5466-BAB9-47D2-83E2-0EE7540273C0}" destId="{BC472B29-95D8-48E0-95CF-9A4B96336C63}" srcOrd="1" destOrd="0" presId="urn:microsoft.com/office/officeart/2005/8/layout/hierarchy3"/>
    <dgm:cxn modelId="{225D3981-008E-473C-A029-DE2F5015655D}" srcId="{095402C4-A154-4421-A2ED-EC4B0401C459}" destId="{B4A3843D-4623-43DA-A0BB-FB336B450ED1}" srcOrd="0" destOrd="0" parTransId="{8902C839-E235-45BF-B791-F92CD1C8AA8C}" sibTransId="{C2088E41-E4B4-4664-994A-A067E5B0166B}"/>
    <dgm:cxn modelId="{AF18CA84-A005-4E70-ADB6-A82B0F3BB444}" type="presOf" srcId="{7080C86A-44D4-42CE-BDDE-EBBF45ECF1CF}" destId="{DBCFC586-D9EE-4975-932F-9F3B076FCF79}" srcOrd="0" destOrd="0" presId="urn:microsoft.com/office/officeart/2005/8/layout/hierarchy3"/>
    <dgm:cxn modelId="{08191890-B680-4164-8529-D952F18759EB}" type="presOf" srcId="{FD4C5466-BAB9-47D2-83E2-0EE7540273C0}" destId="{6C3A778A-40EB-44EE-A6AA-1F3284267F19}"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0EBEC6B4-E07E-4E57-AF9A-5F935394F293}" srcId="{FD4C5466-BAB9-47D2-83E2-0EE7540273C0}" destId="{0231F0EC-7B47-42B9-8382-D31B62A09EB2}" srcOrd="0" destOrd="0" parTransId="{3CEE89E7-0106-4653-9B58-E54F5B1913D2}" sibTransId="{BC58880D-561F-49A6-B358-47F23635A155}"/>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F51440E3-E47C-4DB1-9689-AD2F07BADC6D}" type="presOf" srcId="{3CEE89E7-0106-4653-9B58-E54F5B1913D2}" destId="{A0E3CE32-C9A0-4A01-A72C-DDD3524E9E5A}" srcOrd="0" destOrd="0" presId="urn:microsoft.com/office/officeart/2005/8/layout/hierarchy3"/>
    <dgm:cxn modelId="{43D8B6E3-EE05-4EE1-8DF8-76D4C7FF76A8}" type="presOf" srcId="{36B6D7C8-1BF5-457C-A75A-9A80687E0C13}" destId="{831C2FC7-E0F5-468A-9BE5-E4D4E076D24C}" srcOrd="0" destOrd="0" presId="urn:microsoft.com/office/officeart/2005/8/layout/hierarchy3"/>
    <dgm:cxn modelId="{7B46E7F0-DF02-4339-9EBF-5DC46CEB3267}" srcId="{36B6D7C8-1BF5-457C-A75A-9A80687E0C13}" destId="{1D87A33C-2087-449F-9166-FEE5A4C2E277}" srcOrd="0"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2E070589-D4D8-4C8E-83AE-62DBCB36F8AF}" type="presParOf" srcId="{E6FFA5B6-6008-4724-A00A-1677F9429D12}" destId="{8A6B1507-6D6D-42BF-805B-43013600F316}" srcOrd="0" destOrd="0" presId="urn:microsoft.com/office/officeart/2005/8/layout/hierarchy3"/>
    <dgm:cxn modelId="{67599222-9DB4-4793-81EB-0089152F9008}" type="presParOf" srcId="{E6FFA5B6-6008-4724-A00A-1677F9429D12}" destId="{ECAF2E54-3A48-4FB1-9C41-6620B27F4AAA}" srcOrd="1" destOrd="0" presId="urn:microsoft.com/office/officeart/2005/8/layout/hierarchy3"/>
    <dgm:cxn modelId="{E6E547B6-904D-4E44-81E1-48E9A35B739F}" type="presParOf" srcId="{C2049994-EBB4-4AAB-969D-5D82752668F3}" destId="{C1F74D64-B00E-471F-BF1E-05C9164819F4}" srcOrd="3" destOrd="0" presId="urn:microsoft.com/office/officeart/2005/8/layout/hierarchy3"/>
    <dgm:cxn modelId="{942286B3-287E-4573-B2EB-416FC7633970}" type="presParOf" srcId="{C1F74D64-B00E-471F-BF1E-05C9164819F4}" destId="{322F7E61-D60D-47E9-ABCE-D8911AA26394}" srcOrd="0" destOrd="0" presId="urn:microsoft.com/office/officeart/2005/8/layout/hierarchy3"/>
    <dgm:cxn modelId="{C0A391D1-846F-4307-88C5-DCCF6F6BCBAA}" type="presParOf" srcId="{322F7E61-D60D-47E9-ABCE-D8911AA26394}" destId="{CE687BED-DD16-467B-8A0F-A1825F4ABD02}" srcOrd="0" destOrd="0" presId="urn:microsoft.com/office/officeart/2005/8/layout/hierarchy3"/>
    <dgm:cxn modelId="{17D20907-35D2-40B2-8CD7-225623DDE1A5}" type="presParOf" srcId="{322F7E61-D60D-47E9-ABCE-D8911AA26394}" destId="{B692E8AA-D89B-4E83-B80E-DA569315DF18}" srcOrd="1" destOrd="0" presId="urn:microsoft.com/office/officeart/2005/8/layout/hierarchy3"/>
    <dgm:cxn modelId="{E7D75FA8-C623-4472-9102-FFF3A913C129}" type="presParOf" srcId="{C1F74D64-B00E-471F-BF1E-05C9164819F4}" destId="{EE4F2081-6D8D-401A-8653-4A8BF45AD3C9}" srcOrd="1" destOrd="0" presId="urn:microsoft.com/office/officeart/2005/8/layout/hierarchy3"/>
    <dgm:cxn modelId="{9D87303F-9092-4DAF-BFC4-B09689CAFA64}" type="presParOf" srcId="{EE4F2081-6D8D-401A-8653-4A8BF45AD3C9}" destId="{3CB1AB54-53E9-4EF9-8FBD-0259A95D7ADA}" srcOrd="0" destOrd="0" presId="urn:microsoft.com/office/officeart/2005/8/layout/hierarchy3"/>
    <dgm:cxn modelId="{EDE4B3CC-0DEF-46B6-8562-84C890FB14B2}" type="presParOf" srcId="{EE4F2081-6D8D-401A-8653-4A8BF45AD3C9}" destId="{A12EF242-70BC-4A9B-A428-DBEC6D8C7021}" srcOrd="1" destOrd="0" presId="urn:microsoft.com/office/officeart/2005/8/layout/hierarchy3"/>
    <dgm:cxn modelId="{2B185363-B9E0-43B3-9321-0321C43F4570}" type="presParOf" srcId="{C2049994-EBB4-4AAB-969D-5D82752668F3}" destId="{53A8F92E-294F-4300-BDD0-5C95D65BA57D}" srcOrd="4" destOrd="0" presId="urn:microsoft.com/office/officeart/2005/8/layout/hierarchy3"/>
    <dgm:cxn modelId="{167D5C0C-33D7-4367-85A4-4ADEB003CC3A}" type="presParOf" srcId="{53A8F92E-294F-4300-BDD0-5C95D65BA57D}" destId="{8A0CC273-6096-49E6-AA1D-AC46B9C3E21A}" srcOrd="0" destOrd="0" presId="urn:microsoft.com/office/officeart/2005/8/layout/hierarchy3"/>
    <dgm:cxn modelId="{C97BAA1C-A035-4C33-9C73-B31BC1EBF750}" type="presParOf" srcId="{8A0CC273-6096-49E6-AA1D-AC46B9C3E21A}" destId="{6C3A778A-40EB-44EE-A6AA-1F3284267F19}" srcOrd="0" destOrd="0" presId="urn:microsoft.com/office/officeart/2005/8/layout/hierarchy3"/>
    <dgm:cxn modelId="{3D0932A3-2E77-4381-AE42-1A0FFA8EC85D}" type="presParOf" srcId="{8A0CC273-6096-49E6-AA1D-AC46B9C3E21A}" destId="{BC472B29-95D8-48E0-95CF-9A4B96336C63}" srcOrd="1" destOrd="0" presId="urn:microsoft.com/office/officeart/2005/8/layout/hierarchy3"/>
    <dgm:cxn modelId="{1391E747-3E72-4934-AFD9-27B37E6FA7EC}" type="presParOf" srcId="{53A8F92E-294F-4300-BDD0-5C95D65BA57D}" destId="{D23870C6-8B2A-41A7-B466-306211820DCE}" srcOrd="1" destOrd="0" presId="urn:microsoft.com/office/officeart/2005/8/layout/hierarchy3"/>
    <dgm:cxn modelId="{FB4C5038-F844-4044-8E88-7D9BB9E73D20}" type="presParOf" srcId="{D23870C6-8B2A-41A7-B466-306211820DCE}" destId="{A0E3CE32-C9A0-4A01-A72C-DDD3524E9E5A}" srcOrd="0" destOrd="0" presId="urn:microsoft.com/office/officeart/2005/8/layout/hierarchy3"/>
    <dgm:cxn modelId="{F960778E-1C56-4913-896D-9EAC67E6623F}" type="presParOf" srcId="{D23870C6-8B2A-41A7-B466-306211820DCE}" destId="{6D2B8ABE-E7F8-40B2-A7D6-54074EA2F5E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0.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a:t>Width</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dgm:pt modelId="{5F9CF447-6695-488B-83D7-2D415DA1788F}">
      <dgm:prSet/>
      <dgm:spPr/>
      <dgm:t>
        <a:bodyPr/>
        <a:lstStyle/>
        <a:p>
          <a:r>
            <a:rPr lang="en-US" b="0" i="0"/>
            <a:t>maximum number of neurons in a layer</a:t>
          </a:r>
          <a:endParaRPr lang="en-US"/>
        </a:p>
      </dgm:t>
    </dgm:p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C9A267E6-ADAF-4606-87C7-B209BFA41A9C}">
      <dgm:prSet/>
      <dgm:spPr>
        <a:blipFill>
          <a:blip xmlns:r="http://schemas.openxmlformats.org/officeDocument/2006/relationships" r:embed="rId1"/>
          <a:stretch>
            <a:fillRect/>
          </a:stretch>
        </a:blipFill>
      </dgm:spPr>
      <dgm:t>
        <a:bodyPr/>
        <a:lstStyle/>
        <a:p>
          <a:r>
            <a:rPr lang="en-US">
              <a:noFill/>
            </a:rPr>
            <a:t> </a:t>
          </a:r>
        </a:p>
      </dgm:t>
    </dgm:pt>
    <dgm:pt modelId="{0A576DBE-C7FD-49BC-A995-AC529E9359C3}" type="parTrans" cxnId="{A94B1030-4738-4CA1-9C3D-6B05E23CD340}">
      <dgm:prSet/>
      <dgm:spPr/>
      <dgm:t>
        <a:bodyPr/>
        <a:lstStyle/>
        <a:p>
          <a:endParaRPr lang="en-US"/>
        </a:p>
      </dgm:t>
    </dgm:pt>
    <dgm:pt modelId="{A0462025-B2E7-4FDD-8370-4ABC0855FE69}" type="sibTrans" cxnId="{A94B1030-4738-4CA1-9C3D-6B05E23CD340}">
      <dgm:prSet/>
      <dgm:spPr/>
      <dgm:t>
        <a:bodyPr/>
        <a:lstStyle/>
        <a:p>
          <a:endParaRPr lang="en-US"/>
        </a:p>
      </dgm:t>
    </dgm:pt>
    <dgm:pt modelId="{F0908ADE-C412-488F-8835-DDBEFF9A923D}">
      <dgm:prSet/>
      <dgm:spPr/>
      <dgm:t>
        <a:bodyPr/>
        <a:lstStyle/>
        <a:p>
          <a:r>
            <a:rPr lang="en-US"/>
            <a:t>Depth</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dgm:pt modelId="{621C8F33-40DE-409D-B339-2954103AF70E}">
      <dgm:prSet/>
      <dgm:spPr/>
      <dgm:t>
        <a:bodyPr/>
        <a:lstStyle/>
        <a:p>
          <a:r>
            <a:rPr lang="en-US" b="0" i="0"/>
            <a:t>number of hidden layers plus output layer</a:t>
          </a:r>
          <a:endParaRPr lang="en-US"/>
        </a:p>
      </dgm:t>
    </dgm:p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CFCABE61-C700-4CC0-9188-F2889665730C}">
      <dgm:prSet/>
      <dgm:spPr>
        <a:blipFill>
          <a:blip xmlns:r="http://schemas.openxmlformats.org/officeDocument/2006/relationships" r:embed="rId2"/>
          <a:stretch>
            <a:fillRect/>
          </a:stretch>
        </a:blipFill>
      </dgm:spPr>
      <dgm:t>
        <a:bodyPr/>
        <a:lstStyle/>
        <a:p>
          <a:r>
            <a:rPr lang="en-US">
              <a:noFill/>
            </a:rPr>
            <a:t> </a:t>
          </a:r>
        </a:p>
      </dgm:t>
    </dgm:pt>
    <dgm:pt modelId="{7F812635-873E-4644-8868-3B5E579ACE8C}" type="parTrans" cxnId="{9E2A5E21-E690-4CA5-9D38-84B8B51C2904}">
      <dgm:prSet/>
      <dgm:spPr/>
      <dgm:t>
        <a:bodyPr/>
        <a:lstStyle/>
        <a:p>
          <a:endParaRPr lang="en-US"/>
        </a:p>
      </dgm:t>
    </dgm:pt>
    <dgm:pt modelId="{8A826D53-FDFD-49B5-A8EC-0037D5B44B59}" type="sibTrans" cxnId="{9E2A5E21-E690-4CA5-9D38-84B8B51C2904}">
      <dgm:prSet/>
      <dgm:spPr/>
      <dgm:t>
        <a:bodyPr/>
        <a:lstStyle/>
        <a:p>
          <a:endParaRPr lang="en-US"/>
        </a:p>
      </dgm:t>
    </dgm:pt>
    <dgm:pt modelId="{36B6D7C8-1BF5-457C-A75A-9A80687E0C13}">
      <dgm:prSet/>
      <dgm:spPr/>
      <dgm:t>
        <a:bodyPr/>
        <a:lstStyle/>
        <a:p>
          <a:r>
            <a:rPr lang="en-US"/>
            <a:t>Shallow NN</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dgm:pt modelId="{9ABB61EC-C19B-4709-9031-AC14B6D769EB}">
      <dgm:prSet/>
      <dgm:spPr/>
      <dgm:t>
        <a:bodyPr/>
        <a:lstStyle/>
        <a:p>
          <a:r>
            <a:rPr lang="en-US" b="0" i="0"/>
            <a:t>NN with only one hidden layer</a:t>
          </a:r>
          <a:endParaRPr lang="en-US"/>
        </a:p>
      </dgm:t>
    </dgm:pt>
    <dgm:pt modelId="{FB53C814-01A0-4892-B1B7-7DB9CD3A503F}" type="parTrans" cxnId="{D72BA4C7-47A7-4FC6-841A-7CFAEB3D7ACE}">
      <dgm:prSet/>
      <dgm:spPr/>
      <dgm:t>
        <a:bodyPr/>
        <a:lstStyle/>
        <a:p>
          <a:endParaRPr lang="en-US"/>
        </a:p>
      </dgm:t>
    </dgm:pt>
    <dgm:pt modelId="{5FBFB07A-53BF-4A6E-AF19-EA58C99C6A44}" type="sibTrans" cxnId="{D72BA4C7-47A7-4FC6-841A-7CFAEB3D7ACE}">
      <dgm:prSet/>
      <dgm:spPr/>
      <dgm:t>
        <a:bodyPr/>
        <a:lstStyle/>
        <a:p>
          <a:endParaRPr lang="en-US"/>
        </a:p>
      </dgm:t>
    </dgm:pt>
    <dgm:pt modelId="{1D87A33C-2087-449F-9166-FEE5A4C2E277}">
      <dgm:prSet/>
      <dgm:spPr>
        <a:blipFill>
          <a:blip xmlns:r="http://schemas.openxmlformats.org/officeDocument/2006/relationships" r:embed="rId3"/>
          <a:stretch>
            <a:fillRect/>
          </a:stretch>
        </a:blipFill>
      </dgm:spPr>
      <dgm:t>
        <a:bodyPr/>
        <a:lstStyle/>
        <a:p>
          <a:r>
            <a:rPr lang="en-US">
              <a:noFill/>
            </a:rPr>
            <a:t> </a:t>
          </a:r>
        </a:p>
      </dgm:t>
    </dgm:p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BADB81C6-EC62-4B43-A031-5D38BC1FB0E1}">
      <dgm:prSet/>
      <dgm:spPr/>
      <dgm:t>
        <a:bodyPr/>
        <a:lstStyle/>
        <a:p>
          <a:r>
            <a:rPr lang="en-US"/>
            <a:t>Deep NN</a:t>
          </a:r>
        </a:p>
      </dgm:t>
    </dgm:pt>
    <dgm:pt modelId="{D37DC5B8-50B7-468C-96E6-C2F3082B1201}" type="parTrans" cxnId="{AC0CD540-D946-400A-A17D-189C65ACFAD3}">
      <dgm:prSet/>
      <dgm:spPr/>
    </dgm:pt>
    <dgm:pt modelId="{DA30DA90-870A-4DD2-90B5-DF37BA2A3651}" type="sibTrans" cxnId="{AC0CD540-D946-400A-A17D-189C65ACFAD3}">
      <dgm:prSet/>
      <dgm:spPr/>
    </dgm:pt>
    <dgm:pt modelId="{C5B9C9E5-D760-4EE3-870C-F2DA893327DE}">
      <dgm:prSet/>
      <dgm:spPr/>
      <dgm:t>
        <a:bodyPr/>
        <a:lstStyle/>
        <a:p>
          <a:r>
            <a:rPr lang="en-US"/>
            <a:t>NN with more than one hidden layer</a:t>
          </a:r>
        </a:p>
      </dgm:t>
    </dgm:pt>
    <dgm:pt modelId="{A21FD4B9-F38B-4E85-89B9-3E385F2A52C6}" type="parTrans" cxnId="{DC4C7C88-F2DB-4A88-A50F-904FC6149489}">
      <dgm:prSet/>
      <dgm:spPr/>
      <dgm:t>
        <a:bodyPr/>
        <a:lstStyle/>
        <a:p>
          <a:endParaRPr lang="en-US"/>
        </a:p>
      </dgm:t>
    </dgm:pt>
    <dgm:pt modelId="{257A0CCB-08F1-4E8F-846F-4F1CDAFED885}" type="sibTrans" cxnId="{DC4C7C88-F2DB-4A88-A50F-904FC6149489}">
      <dgm:prSet/>
      <dgm:spPr/>
      <dgm:t>
        <a:bodyPr/>
        <a:lstStyle/>
        <a:p>
          <a:endParaRPr lang="en-US"/>
        </a:p>
      </dgm:t>
    </dgm:pt>
    <dgm:pt modelId="{37B60D6E-D960-4283-8B89-EA75C33CA346}">
      <dgm:prSet/>
      <dgm:spPr>
        <a:blipFill>
          <a:blip xmlns:r="http://schemas.openxmlformats.org/officeDocument/2006/relationships" r:embed="rId4"/>
          <a:stretch>
            <a:fillRect/>
          </a:stretch>
        </a:blipFill>
      </dgm:spPr>
      <dgm:t>
        <a:bodyPr/>
        <a:lstStyle/>
        <a:p>
          <a:r>
            <a:rPr lang="en-US">
              <a:noFill/>
            </a:rPr>
            <a:t> </a:t>
          </a:r>
        </a:p>
      </dgm:t>
    </dgm:pt>
    <dgm:pt modelId="{9F049E24-15CB-45E9-9260-597AC8B3DB5F}" type="parTrans" cxnId="{E3FB6392-4B08-4179-88D3-03013AD76BD3}">
      <dgm:prSet/>
      <dgm:spPr/>
    </dgm:pt>
    <dgm:pt modelId="{3652CC6A-8EE5-4CB7-8056-0BF36417DA4F}" type="sibTrans" cxnId="{E3FB6392-4B08-4179-88D3-03013AD76BD3}">
      <dgm:prSet/>
      <dgm:spPr/>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4"/>
      <dgm:spPr/>
    </dgm:pt>
    <dgm:pt modelId="{67960EBC-6C9C-4077-8B07-3E8FD6F4DF30}" type="pres">
      <dgm:prSet presAssocID="{AC7FD339-73E4-4973-9724-7893E0937243}" presName="rootConnector" presStyleLbl="node1" presStyleIdx="0" presStyleCnt="4"/>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8"/>
      <dgm:spPr/>
    </dgm:pt>
    <dgm:pt modelId="{30D9B2FC-0A77-4694-821C-48E461D3C1CD}" type="pres">
      <dgm:prSet presAssocID="{5F9CF447-6695-488B-83D7-2D415DA1788F}" presName="childText" presStyleLbl="bgAcc1" presStyleIdx="0" presStyleCnt="8">
        <dgm:presLayoutVars>
          <dgm:bulletEnabled val="1"/>
        </dgm:presLayoutVars>
      </dgm:prSet>
      <dgm:spPr/>
    </dgm:pt>
    <dgm:pt modelId="{F43EB2DB-12FC-4674-9434-34A9F03E19C1}" type="pres">
      <dgm:prSet presAssocID="{0A576DBE-C7FD-49BC-A995-AC529E9359C3}" presName="Name13" presStyleLbl="parChTrans1D2" presStyleIdx="1" presStyleCnt="8"/>
      <dgm:spPr/>
    </dgm:pt>
    <dgm:pt modelId="{DE06DBFE-203C-4F74-8C0E-E0B3F53E3D65}" type="pres">
      <dgm:prSet presAssocID="{C9A267E6-ADAF-4606-87C7-B209BFA41A9C}" presName="childText" presStyleLbl="bgAcc1" presStyleIdx="1" presStyleCnt="8">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4"/>
      <dgm:spPr/>
    </dgm:pt>
    <dgm:pt modelId="{02902B33-15F7-4191-8A29-B6472761B567}" type="pres">
      <dgm:prSet presAssocID="{F0908ADE-C412-488F-8835-DDBEFF9A923D}" presName="rootConnector" presStyleLbl="node1" presStyleIdx="1" presStyleCnt="4"/>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2" presStyleCnt="8"/>
      <dgm:spPr/>
    </dgm:pt>
    <dgm:pt modelId="{676A5742-3FA1-4BA8-9926-0EC0F4ACEB5F}" type="pres">
      <dgm:prSet presAssocID="{621C8F33-40DE-409D-B339-2954103AF70E}" presName="childText" presStyleLbl="bgAcc1" presStyleIdx="2" presStyleCnt="8">
        <dgm:presLayoutVars>
          <dgm:bulletEnabled val="1"/>
        </dgm:presLayoutVars>
      </dgm:prSet>
      <dgm:spPr/>
    </dgm:pt>
    <dgm:pt modelId="{E36343F6-AA5B-4EF3-AC7A-438FDA3CB097}" type="pres">
      <dgm:prSet presAssocID="{7F812635-873E-4644-8868-3B5E579ACE8C}" presName="Name13" presStyleLbl="parChTrans1D2" presStyleIdx="3" presStyleCnt="8"/>
      <dgm:spPr/>
    </dgm:pt>
    <dgm:pt modelId="{4F698AFC-D42B-4CF9-B99F-31391D280A07}" type="pres">
      <dgm:prSet presAssocID="{CFCABE61-C700-4CC0-9188-F2889665730C}" presName="childText" presStyleLbl="bgAcc1" presStyleIdx="3" presStyleCnt="8">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4"/>
      <dgm:spPr/>
    </dgm:pt>
    <dgm:pt modelId="{8CBDC361-369C-4918-8F06-8CFA00E78C4F}" type="pres">
      <dgm:prSet presAssocID="{36B6D7C8-1BF5-457C-A75A-9A80687E0C13}" presName="rootConnector" presStyleLbl="node1" presStyleIdx="2" presStyleCnt="4"/>
      <dgm:spPr/>
    </dgm:pt>
    <dgm:pt modelId="{E6FFA5B6-6008-4724-A00A-1677F9429D12}" type="pres">
      <dgm:prSet presAssocID="{36B6D7C8-1BF5-457C-A75A-9A80687E0C13}" presName="childShape" presStyleCnt="0"/>
      <dgm:spPr/>
    </dgm:pt>
    <dgm:pt modelId="{EA2562AA-C9B5-47A4-A415-02B9CFC283CA}" type="pres">
      <dgm:prSet presAssocID="{FB53C814-01A0-4892-B1B7-7DB9CD3A503F}" presName="Name13" presStyleLbl="parChTrans1D2" presStyleIdx="4" presStyleCnt="8"/>
      <dgm:spPr/>
    </dgm:pt>
    <dgm:pt modelId="{B8C2BF1C-D11E-4838-9D74-B31E5222AD71}" type="pres">
      <dgm:prSet presAssocID="{9ABB61EC-C19B-4709-9031-AC14B6D769EB}" presName="childText" presStyleLbl="bgAcc1" presStyleIdx="4" presStyleCnt="8">
        <dgm:presLayoutVars>
          <dgm:bulletEnabled val="1"/>
        </dgm:presLayoutVars>
      </dgm:prSet>
      <dgm:spPr/>
    </dgm:pt>
    <dgm:pt modelId="{8A6B1507-6D6D-42BF-805B-43013600F316}" type="pres">
      <dgm:prSet presAssocID="{F0D9FE23-0896-4597-95DE-919A5F518496}" presName="Name13" presStyleLbl="parChTrans1D2" presStyleIdx="5" presStyleCnt="8"/>
      <dgm:spPr/>
    </dgm:pt>
    <dgm:pt modelId="{ECAF2E54-3A48-4FB1-9C41-6620B27F4AAA}" type="pres">
      <dgm:prSet presAssocID="{1D87A33C-2087-449F-9166-FEE5A4C2E277}" presName="childText" presStyleLbl="bgAcc1" presStyleIdx="5" presStyleCnt="8">
        <dgm:presLayoutVars>
          <dgm:bulletEnabled val="1"/>
        </dgm:presLayoutVars>
      </dgm:prSet>
      <dgm:spPr/>
    </dgm:pt>
    <dgm:pt modelId="{38A7B376-46F0-4C58-98DC-DBE1BA7D8B23}" type="pres">
      <dgm:prSet presAssocID="{BADB81C6-EC62-4B43-A031-5D38BC1FB0E1}" presName="root" presStyleCnt="0"/>
      <dgm:spPr/>
    </dgm:pt>
    <dgm:pt modelId="{0A1AF63F-7763-4FE1-8109-9356BFD4EB57}" type="pres">
      <dgm:prSet presAssocID="{BADB81C6-EC62-4B43-A031-5D38BC1FB0E1}" presName="rootComposite" presStyleCnt="0"/>
      <dgm:spPr/>
    </dgm:pt>
    <dgm:pt modelId="{C8EB49D2-2503-4A45-A066-AB8BC9212842}" type="pres">
      <dgm:prSet presAssocID="{BADB81C6-EC62-4B43-A031-5D38BC1FB0E1}" presName="rootText" presStyleLbl="node1" presStyleIdx="3" presStyleCnt="4"/>
      <dgm:spPr/>
    </dgm:pt>
    <dgm:pt modelId="{12351F1C-0A78-4985-885B-F559CD498A4E}" type="pres">
      <dgm:prSet presAssocID="{BADB81C6-EC62-4B43-A031-5D38BC1FB0E1}" presName="rootConnector" presStyleLbl="node1" presStyleIdx="3" presStyleCnt="4"/>
      <dgm:spPr/>
    </dgm:pt>
    <dgm:pt modelId="{4CB5D863-2241-496F-93D3-DA08ACFF1468}" type="pres">
      <dgm:prSet presAssocID="{BADB81C6-EC62-4B43-A031-5D38BC1FB0E1}" presName="childShape" presStyleCnt="0"/>
      <dgm:spPr/>
    </dgm:pt>
    <dgm:pt modelId="{2C13D162-B7CF-48BA-BF1B-D2F2FC1AB570}" type="pres">
      <dgm:prSet presAssocID="{A21FD4B9-F38B-4E85-89B9-3E385F2A52C6}" presName="Name13" presStyleLbl="parChTrans1D2" presStyleIdx="6" presStyleCnt="8"/>
      <dgm:spPr/>
    </dgm:pt>
    <dgm:pt modelId="{C3812587-10C7-4749-B126-E6AD1EBBB452}" type="pres">
      <dgm:prSet presAssocID="{C5B9C9E5-D760-4EE3-870C-F2DA893327DE}" presName="childText" presStyleLbl="bgAcc1" presStyleIdx="6" presStyleCnt="8">
        <dgm:presLayoutVars>
          <dgm:bulletEnabled val="1"/>
        </dgm:presLayoutVars>
      </dgm:prSet>
      <dgm:spPr/>
    </dgm:pt>
    <dgm:pt modelId="{E32E29FE-A1BC-4FE9-879B-5EA770999C70}" type="pres">
      <dgm:prSet presAssocID="{9F049E24-15CB-45E9-9260-597AC8B3DB5F}" presName="Name13" presStyleLbl="parChTrans1D2" presStyleIdx="7" presStyleCnt="8"/>
      <dgm:spPr/>
    </dgm:pt>
    <dgm:pt modelId="{954408B4-7B88-4DE2-8436-4B1B2B4ECBE0}" type="pres">
      <dgm:prSet presAssocID="{37B60D6E-D960-4283-8B89-EA75C33CA346}" presName="childText" presStyleLbl="bgAcc1" presStyleIdx="7" presStyleCnt="8">
        <dgm:presLayoutVars>
          <dgm:bulletEnabled val="1"/>
        </dgm:presLayoutVars>
      </dgm:prSet>
      <dgm:spPr/>
    </dgm:pt>
  </dgm:ptLst>
  <dgm:cxnLst>
    <dgm:cxn modelId="{40A4E304-BC76-4F92-8036-FE52718F2900}" type="presOf" srcId="{9ABB61EC-C19B-4709-9031-AC14B6D769EB}" destId="{B8C2BF1C-D11E-4838-9D74-B31E5222AD71}" srcOrd="0" destOrd="0" presId="urn:microsoft.com/office/officeart/2005/8/layout/hierarchy3"/>
    <dgm:cxn modelId="{18F01407-6F7B-44BC-916A-13A342294967}" type="presOf" srcId="{AC7FD339-73E4-4973-9724-7893E0937243}" destId="{67960EBC-6C9C-4077-8B07-3E8FD6F4DF30}" srcOrd="1" destOrd="0" presId="urn:microsoft.com/office/officeart/2005/8/layout/hierarchy3"/>
    <dgm:cxn modelId="{A6D6EA11-3283-4BED-967D-068BD57FBD6E}" type="presOf" srcId="{A21FD4B9-F38B-4E85-89B9-3E385F2A52C6}" destId="{2C13D162-B7CF-48BA-BF1B-D2F2FC1AB570}" srcOrd="0" destOrd="0" presId="urn:microsoft.com/office/officeart/2005/8/layout/hierarchy3"/>
    <dgm:cxn modelId="{2AC72012-96F6-4008-90C0-CDCC93BC7A9B}" type="presOf" srcId="{C5B9C9E5-D760-4EE3-870C-F2DA893327DE}" destId="{C3812587-10C7-4749-B126-E6AD1EBBB452}" srcOrd="0" destOrd="0" presId="urn:microsoft.com/office/officeart/2005/8/layout/hierarchy3"/>
    <dgm:cxn modelId="{98F66F1A-9785-43C7-A1AB-C3AF38DF7AEE}" type="presOf" srcId="{F0908ADE-C412-488F-8835-DDBEFF9A923D}" destId="{02902B33-15F7-4191-8A29-B6472761B567}" srcOrd="1" destOrd="0" presId="urn:microsoft.com/office/officeart/2005/8/layout/hierarchy3"/>
    <dgm:cxn modelId="{9E2A5E21-E690-4CA5-9D38-84B8B51C2904}" srcId="{F0908ADE-C412-488F-8835-DDBEFF9A923D}" destId="{CFCABE61-C700-4CC0-9188-F2889665730C}" srcOrd="1" destOrd="0" parTransId="{7F812635-873E-4644-8868-3B5E579ACE8C}" sibTransId="{8A826D53-FDFD-49B5-A8EC-0037D5B44B59}"/>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A94B1030-4738-4CA1-9C3D-6B05E23CD340}" srcId="{AC7FD339-73E4-4973-9724-7893E0937243}" destId="{C9A267E6-ADAF-4606-87C7-B209BFA41A9C}" srcOrd="1" destOrd="0" parTransId="{0A576DBE-C7FD-49BC-A995-AC529E9359C3}" sibTransId="{A0462025-B2E7-4FDD-8370-4ABC0855FE69}"/>
    <dgm:cxn modelId="{77C16D3E-221C-4A1F-A10B-1D1025101B13}" type="presOf" srcId="{4665C6D6-DBD1-4F97-96A4-B235AD165DA7}" destId="{C2049994-EBB4-4AAB-969D-5D82752668F3}" srcOrd="0" destOrd="0" presId="urn:microsoft.com/office/officeart/2005/8/layout/hierarchy3"/>
    <dgm:cxn modelId="{AC0CD540-D946-400A-A17D-189C65ACFAD3}" srcId="{4665C6D6-DBD1-4F97-96A4-B235AD165DA7}" destId="{BADB81C6-EC62-4B43-A031-5D38BC1FB0E1}" srcOrd="3" destOrd="0" parTransId="{D37DC5B8-50B7-468C-96E6-C2F3082B1201}" sibTransId="{DA30DA90-870A-4DD2-90B5-DF37BA2A3651}"/>
    <dgm:cxn modelId="{6008B660-C3C1-4738-A6F9-18E69E1EA688}" type="presOf" srcId="{9F049E24-15CB-45E9-9260-597AC8B3DB5F}" destId="{E32E29FE-A1BC-4FE9-879B-5EA770999C70}" srcOrd="0" destOrd="0" presId="urn:microsoft.com/office/officeart/2005/8/layout/hierarchy3"/>
    <dgm:cxn modelId="{CFA1D945-8390-48A7-A7CA-E41500F6C4CC}" type="presOf" srcId="{BADB81C6-EC62-4B43-A031-5D38BC1FB0E1}" destId="{C8EB49D2-2503-4A45-A066-AB8BC9212842}" srcOrd="0" destOrd="0" presId="urn:microsoft.com/office/officeart/2005/8/layout/hierarchy3"/>
    <dgm:cxn modelId="{E291996D-7726-4BCF-A20B-61E18CE33433}" type="presOf" srcId="{FB53C814-01A0-4892-B1B7-7DB9CD3A503F}" destId="{EA2562AA-C9B5-47A4-A415-02B9CFC283CA}" srcOrd="0" destOrd="0" presId="urn:microsoft.com/office/officeart/2005/8/layout/hierarchy3"/>
    <dgm:cxn modelId="{3D714375-0634-4398-B385-81C1DB3DC28E}" type="presOf" srcId="{BADB81C6-EC62-4B43-A031-5D38BC1FB0E1}" destId="{12351F1C-0A78-4985-885B-F559CD498A4E}" srcOrd="1"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AF18CA84-A005-4E70-ADB6-A82B0F3BB444}" type="presOf" srcId="{7080C86A-44D4-42CE-BDDE-EBBF45ECF1CF}" destId="{DBCFC586-D9EE-4975-932F-9F3B076FCF79}" srcOrd="0" destOrd="0" presId="urn:microsoft.com/office/officeart/2005/8/layout/hierarchy3"/>
    <dgm:cxn modelId="{DC4C7C88-F2DB-4A88-A50F-904FC6149489}" srcId="{BADB81C6-EC62-4B43-A031-5D38BC1FB0E1}" destId="{C5B9C9E5-D760-4EE3-870C-F2DA893327DE}" srcOrd="0" destOrd="0" parTransId="{A21FD4B9-F38B-4E85-89B9-3E385F2A52C6}" sibTransId="{257A0CCB-08F1-4E8F-846F-4F1CDAFED885}"/>
    <dgm:cxn modelId="{E3FB6392-4B08-4179-88D3-03013AD76BD3}" srcId="{BADB81C6-EC62-4B43-A031-5D38BC1FB0E1}" destId="{37B60D6E-D960-4283-8B89-EA75C33CA346}" srcOrd="1" destOrd="0" parTransId="{9F049E24-15CB-45E9-9260-597AC8B3DB5F}" sibTransId="{3652CC6A-8EE5-4CB7-8056-0BF36417DA4F}"/>
    <dgm:cxn modelId="{C06DC096-174C-4D24-99E6-44A05FAE3720}" type="presOf" srcId="{C9A267E6-ADAF-4606-87C7-B209BFA41A9C}" destId="{DE06DBFE-203C-4F74-8C0E-E0B3F53E3D65}"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759C70AB-56BD-44A1-B595-3F1C5358111C}" type="presOf" srcId="{37B60D6E-D960-4283-8B89-EA75C33CA346}" destId="{954408B4-7B88-4DE2-8436-4B1B2B4ECBE0}" srcOrd="0" destOrd="0" presId="urn:microsoft.com/office/officeart/2005/8/layout/hierarchy3"/>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D72BA4C7-47A7-4FC6-841A-7CFAEB3D7ACE}" srcId="{36B6D7C8-1BF5-457C-A75A-9A80687E0C13}" destId="{9ABB61EC-C19B-4709-9031-AC14B6D769EB}" srcOrd="0" destOrd="0" parTransId="{FB53C814-01A0-4892-B1B7-7DB9CD3A503F}" sibTransId="{5FBFB07A-53BF-4A6E-AF19-EA58C99C6A44}"/>
    <dgm:cxn modelId="{C005D8CC-A4D3-4011-8478-FAADB847FF1D}" type="presOf" srcId="{0A576DBE-C7FD-49BC-A995-AC529E9359C3}" destId="{F43EB2DB-12FC-4674-9434-34A9F03E19C1}"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43D8B6E3-EE05-4EE1-8DF8-76D4C7FF76A8}" type="presOf" srcId="{36B6D7C8-1BF5-457C-A75A-9A80687E0C13}" destId="{831C2FC7-E0F5-468A-9BE5-E4D4E076D24C}" srcOrd="0" destOrd="0" presId="urn:microsoft.com/office/officeart/2005/8/layout/hierarchy3"/>
    <dgm:cxn modelId="{C57DB0E4-A59A-40F8-B18A-375C80903AB0}" type="presOf" srcId="{CFCABE61-C700-4CC0-9188-F2889665730C}" destId="{4F698AFC-D42B-4CF9-B99F-31391D280A07}" srcOrd="0" destOrd="0" presId="urn:microsoft.com/office/officeart/2005/8/layout/hierarchy3"/>
    <dgm:cxn modelId="{9942C4EE-A1A6-4825-AB16-132391E96111}" type="presOf" srcId="{7F812635-873E-4644-8868-3B5E579ACE8C}" destId="{E36343F6-AA5B-4EF3-AC7A-438FDA3CB097}" srcOrd="0" destOrd="0" presId="urn:microsoft.com/office/officeart/2005/8/layout/hierarchy3"/>
    <dgm:cxn modelId="{7B46E7F0-DF02-4339-9EBF-5DC46CEB3267}" srcId="{36B6D7C8-1BF5-457C-A75A-9A80687E0C13}" destId="{1D87A33C-2087-449F-9166-FEE5A4C2E277}" srcOrd="1"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BBD0EE85-B6AE-4FD6-86AF-5F78A192854F}" type="presParOf" srcId="{38B39D55-3D2E-4A0E-A1D9-E5C3899086C0}" destId="{F43EB2DB-12FC-4674-9434-34A9F03E19C1}" srcOrd="2" destOrd="0" presId="urn:microsoft.com/office/officeart/2005/8/layout/hierarchy3"/>
    <dgm:cxn modelId="{37E732DF-C33C-4AF2-AA60-FFC9D4337F54}" type="presParOf" srcId="{38B39D55-3D2E-4A0E-A1D9-E5C3899086C0}" destId="{DE06DBFE-203C-4F74-8C0E-E0B3F53E3D65}" srcOrd="3"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BFBD8CA6-73A7-4B9F-8596-AC6FCE96E8BA}" type="presParOf" srcId="{635AA83E-F720-417A-ABD4-F9BF816C2C12}" destId="{E36343F6-AA5B-4EF3-AC7A-438FDA3CB097}" srcOrd="2" destOrd="0" presId="urn:microsoft.com/office/officeart/2005/8/layout/hierarchy3"/>
    <dgm:cxn modelId="{2A6DCE2C-FF54-4B29-9222-69ED30FBDFC9}" type="presParOf" srcId="{635AA83E-F720-417A-ABD4-F9BF816C2C12}" destId="{4F698AFC-D42B-4CF9-B99F-31391D280A07}" srcOrd="3"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B8DDA54F-28C8-4CC0-A650-31B4ED20612F}" type="presParOf" srcId="{E6FFA5B6-6008-4724-A00A-1677F9429D12}" destId="{EA2562AA-C9B5-47A4-A415-02B9CFC283CA}" srcOrd="0" destOrd="0" presId="urn:microsoft.com/office/officeart/2005/8/layout/hierarchy3"/>
    <dgm:cxn modelId="{10ED1B48-F07C-4A6A-97A4-94517E318EC3}" type="presParOf" srcId="{E6FFA5B6-6008-4724-A00A-1677F9429D12}" destId="{B8C2BF1C-D11E-4838-9D74-B31E5222AD71}" srcOrd="1" destOrd="0" presId="urn:microsoft.com/office/officeart/2005/8/layout/hierarchy3"/>
    <dgm:cxn modelId="{2E070589-D4D8-4C8E-83AE-62DBCB36F8AF}" type="presParOf" srcId="{E6FFA5B6-6008-4724-A00A-1677F9429D12}" destId="{8A6B1507-6D6D-42BF-805B-43013600F316}" srcOrd="2" destOrd="0" presId="urn:microsoft.com/office/officeart/2005/8/layout/hierarchy3"/>
    <dgm:cxn modelId="{67599222-9DB4-4793-81EB-0089152F9008}" type="presParOf" srcId="{E6FFA5B6-6008-4724-A00A-1677F9429D12}" destId="{ECAF2E54-3A48-4FB1-9C41-6620B27F4AAA}" srcOrd="3" destOrd="0" presId="urn:microsoft.com/office/officeart/2005/8/layout/hierarchy3"/>
    <dgm:cxn modelId="{57D1FBFC-B782-4785-B6F6-C501E8E8F585}" type="presParOf" srcId="{C2049994-EBB4-4AAB-969D-5D82752668F3}" destId="{38A7B376-46F0-4C58-98DC-DBE1BA7D8B23}" srcOrd="3" destOrd="0" presId="urn:microsoft.com/office/officeart/2005/8/layout/hierarchy3"/>
    <dgm:cxn modelId="{B69D9D55-C0BF-49D8-B159-8021FA5CDE37}" type="presParOf" srcId="{38A7B376-46F0-4C58-98DC-DBE1BA7D8B23}" destId="{0A1AF63F-7763-4FE1-8109-9356BFD4EB57}" srcOrd="0" destOrd="0" presId="urn:microsoft.com/office/officeart/2005/8/layout/hierarchy3"/>
    <dgm:cxn modelId="{D6DADBAA-B58D-417C-9605-2D66B58365B8}" type="presParOf" srcId="{0A1AF63F-7763-4FE1-8109-9356BFD4EB57}" destId="{C8EB49D2-2503-4A45-A066-AB8BC9212842}" srcOrd="0" destOrd="0" presId="urn:microsoft.com/office/officeart/2005/8/layout/hierarchy3"/>
    <dgm:cxn modelId="{B931143B-EB88-47D3-800A-6727900C7492}" type="presParOf" srcId="{0A1AF63F-7763-4FE1-8109-9356BFD4EB57}" destId="{12351F1C-0A78-4985-885B-F559CD498A4E}" srcOrd="1" destOrd="0" presId="urn:microsoft.com/office/officeart/2005/8/layout/hierarchy3"/>
    <dgm:cxn modelId="{58AC208D-C53B-4D24-8270-F9949EE4A1E6}" type="presParOf" srcId="{38A7B376-46F0-4C58-98DC-DBE1BA7D8B23}" destId="{4CB5D863-2241-496F-93D3-DA08ACFF1468}" srcOrd="1" destOrd="0" presId="urn:microsoft.com/office/officeart/2005/8/layout/hierarchy3"/>
    <dgm:cxn modelId="{3C07CB32-0970-4702-A358-F73897B7A54E}" type="presParOf" srcId="{4CB5D863-2241-496F-93D3-DA08ACFF1468}" destId="{2C13D162-B7CF-48BA-BF1B-D2F2FC1AB570}" srcOrd="0" destOrd="0" presId="urn:microsoft.com/office/officeart/2005/8/layout/hierarchy3"/>
    <dgm:cxn modelId="{B58D5AFB-8423-47E2-AC88-66502C9C0317}" type="presParOf" srcId="{4CB5D863-2241-496F-93D3-DA08ACFF1468}" destId="{C3812587-10C7-4749-B126-E6AD1EBBB452}" srcOrd="1" destOrd="0" presId="urn:microsoft.com/office/officeart/2005/8/layout/hierarchy3"/>
    <dgm:cxn modelId="{64C2C97F-A998-460D-B51A-B6F22289823D}" type="presParOf" srcId="{4CB5D863-2241-496F-93D3-DA08ACFF1468}" destId="{E32E29FE-A1BC-4FE9-879B-5EA770999C70}" srcOrd="2" destOrd="0" presId="urn:microsoft.com/office/officeart/2005/8/layout/hierarchy3"/>
    <dgm:cxn modelId="{D6908972-C7FC-449B-A1F5-6076702D82E3}" type="presParOf" srcId="{4CB5D863-2241-496F-93D3-DA08ACFF1468}" destId="{954408B4-7B88-4DE2-8436-4B1B2B4ECBE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dirty="0"/>
            <a:t>Sparrow,</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mc:AlternateContent xmlns:mc="http://schemas.openxmlformats.org/markup-compatibility/2006" xmlns:a14="http://schemas.microsoft.com/office/drawing/2010/main">
      <mc:Choice Requires="a14">
        <dgm:pt modelId="{5F9CF447-6695-488B-83D7-2D415DA1788F}">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𝑤</m:t>
                    </m:r>
                  </m:oMath>
                </m:oMathPara>
              </a14:m>
              <a:endParaRPr lang="en-US" b="0" dirty="0"/>
            </a:p>
          </dgm:t>
        </dgm:pt>
      </mc:Choice>
      <mc:Fallback xmlns="">
        <dgm:pt modelId="{5F9CF447-6695-488B-83D7-2D415DA1788F}">
          <dgm:prSet/>
          <dgm:spPr/>
          <dgm:t>
            <a:bodyPr/>
            <a:lstStyle/>
            <a:p>
              <a:pPr/>
              <a:r>
                <a:rPr lang="en-US" b="0" i="0">
                  <a:latin typeface="Cambria Math" panose="02040503050406030204" pitchFamily="18" charset="0"/>
                </a:rPr>
                <a:t>𝑜→𝑤</a:t>
              </a:r>
              <a:endParaRPr lang="en-US" b="0" dirty="0"/>
            </a:p>
          </dgm:t>
        </dgm:pt>
      </mc:Fallback>
    </mc:AlternateConten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F0908ADE-C412-488F-8835-DDBEFF9A923D}">
      <dgm:prSet/>
      <dgm:spPr/>
      <dgm:t>
        <a:bodyPr/>
        <a:lstStyle/>
        <a:p>
          <a:r>
            <a:rPr lang="en-US" dirty="0"/>
            <a:t>Arrow.</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mc:AlternateContent xmlns:mc="http://schemas.openxmlformats.org/markup-compatibility/2006" xmlns:a14="http://schemas.microsoft.com/office/drawing/2010/main">
      <mc:Choice Requires="a14">
        <dgm:pt modelId="{621C8F33-40DE-409D-B339-2954103AF70E}">
          <dgm:prSet custT="1"/>
          <dgm:spPr/>
          <dgm: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𝑜</m:t>
                    </m:r>
                    <m:r>
                      <a:rPr lang="en-US" sz="1800" b="0" i="1" smtClean="0">
                        <a:latin typeface="Cambria Math" panose="02040503050406030204" pitchFamily="18" charset="0"/>
                      </a:rPr>
                      <m:t>→</m:t>
                    </m:r>
                    <m:r>
                      <a:rPr lang="en-US" sz="1800" b="0" i="1" smtClean="0">
                        <a:latin typeface="Cambria Math" panose="02040503050406030204" pitchFamily="18" charset="0"/>
                      </a:rPr>
                      <m:t>𝑤</m:t>
                    </m:r>
                  </m:oMath>
                </m:oMathPara>
              </a14:m>
              <a:endParaRPr lang="en-US" sz="1800" b="0" dirty="0"/>
            </a:p>
          </dgm:t>
        </dgm:pt>
      </mc:Choice>
      <mc:Fallback xmlns="">
        <dgm:pt modelId="{621C8F33-40DE-409D-B339-2954103AF70E}">
          <dgm:prSet custT="1"/>
          <dgm:spPr/>
          <dgm:t>
            <a:bodyPr/>
            <a:lstStyle/>
            <a:p>
              <a:pPr/>
              <a:r>
                <a:rPr lang="en-US" sz="1800" b="0" i="0">
                  <a:latin typeface="Cambria Math" panose="02040503050406030204" pitchFamily="18" charset="0"/>
                </a:rPr>
                <a:t>𝑜→𝑤</a:t>
              </a:r>
              <a:endParaRPr lang="en-US" sz="1800" b="0" dirty="0"/>
            </a:p>
          </dgm:t>
        </dgm:pt>
      </mc:Fallback>
    </mc:AlternateConten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36B6D7C8-1BF5-457C-A75A-9A80687E0C13}">
      <dgm:prSet/>
      <dgm:spPr/>
      <dgm:t>
        <a:bodyPr/>
        <a:lstStyle/>
        <a:p>
          <a:r>
            <a:rPr lang="en-US" dirty="0"/>
            <a:t>Sorrow.</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mc:AlternateContent xmlns:mc="http://schemas.openxmlformats.org/markup-compatibility/2006" xmlns:a14="http://schemas.microsoft.com/office/drawing/2010/main">
      <mc:Choice Requires="a14">
        <dgm:pt modelId="{1D87A33C-2087-449F-9166-FEE5A4C2E277}">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𝑟</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𝑤</m:t>
                    </m:r>
                  </m:oMath>
                </m:oMathPara>
              </a14:m>
              <a:endParaRPr lang="en-US" dirty="0"/>
            </a:p>
          </dgm:t>
        </dgm:pt>
      </mc:Choice>
      <mc:Fallback xmlns="">
        <dgm:pt modelId="{1D87A33C-2087-449F-9166-FEE5A4C2E277}">
          <dgm:prSet/>
          <dgm:spPr/>
          <dgm:t>
            <a:bodyPr/>
            <a:lstStyle/>
            <a:p>
              <a:pPr/>
              <a:r>
                <a:rPr lang="en-US" b="0" i="0">
                  <a:latin typeface="Cambria Math" panose="02040503050406030204" pitchFamily="18" charset="0"/>
                </a:rPr>
                <a:t>𝑜→𝑟</a:t>
              </a:r>
              <a:endParaRPr lang="en-US" b="0" dirty="0"/>
            </a:p>
            <a:p>
              <a:pPr/>
              <a:r>
                <a:rPr lang="en-US" b="0" i="0">
                  <a:latin typeface="Cambria Math" panose="02040503050406030204" pitchFamily="18" charset="0"/>
                </a:rPr>
                <a:t>𝑜→𝑤</a:t>
              </a:r>
              <a:endParaRPr lang="en-US" dirty="0"/>
            </a:p>
          </dgm:t>
        </dgm:pt>
      </mc:Fallback>
    </mc:AlternateConten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095402C4-A154-4421-A2ED-EC4B0401C459}">
      <dgm:prSet/>
      <dgm:spPr/>
      <dgm:t>
        <a:bodyPr/>
        <a:lstStyle/>
        <a:p>
          <a:r>
            <a:rPr lang="en-US" dirty="0"/>
            <a:t>Zorro,</a:t>
          </a:r>
          <a:endParaRPr lang="en-IN" dirty="0"/>
        </a:p>
      </dgm:t>
    </dgm:pt>
    <dgm:pt modelId="{D3E5CA9E-863C-4CB1-95AA-940B3ACABE31}" type="parTrans" cxnId="{6B145E08-9FFB-4341-8006-1BEF4712D9DB}">
      <dgm:prSet/>
      <dgm:spPr/>
      <dgm:t>
        <a:bodyPr/>
        <a:lstStyle/>
        <a:p>
          <a:endParaRPr lang="en-IN"/>
        </a:p>
      </dgm:t>
    </dgm:pt>
    <dgm:pt modelId="{A7C842CD-E5BF-4F9D-AE84-67F4E9985037}" type="sibTrans" cxnId="{6B145E08-9FFB-4341-8006-1BEF4712D9DB}">
      <dgm:prSet/>
      <dgm:spPr/>
      <dgm:t>
        <a:bodyPr/>
        <a:lstStyle/>
        <a:p>
          <a:endParaRPr lang="en-IN"/>
        </a:p>
      </dgm:t>
    </dgm:pt>
    <mc:AlternateContent xmlns:mc="http://schemas.openxmlformats.org/markup-compatibility/2006" xmlns:a14="http://schemas.microsoft.com/office/drawing/2010/main">
      <mc:Choice Requires="a14">
        <dgm:pt modelId="{B4A3843D-4623-43DA-A0BB-FB336B450ED1}">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𝑟</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m:t>
                    </m:r>
                    <m:r>
                      <a:rPr lang="en-US" b="0" i="1" smtClean="0">
                        <a:latin typeface="Cambria Math" panose="02040503050406030204" pitchFamily="18" charset="0"/>
                      </a:rPr>
                      <m:t>→,</m:t>
                    </m:r>
                  </m:oMath>
                </m:oMathPara>
              </a14:m>
              <a:endParaRPr lang="en-IN" dirty="0"/>
            </a:p>
          </dgm:t>
        </dgm:pt>
      </mc:Choice>
      <mc:Fallback xmlns="">
        <dgm:pt modelId="{B4A3843D-4623-43DA-A0BB-FB336B450ED1}">
          <dgm:prSet/>
          <dgm:spPr/>
          <dgm:t>
            <a:bodyPr/>
            <a:lstStyle/>
            <a:p>
              <a:pPr/>
              <a:r>
                <a:rPr lang="en-US" b="0" i="0">
                  <a:latin typeface="Cambria Math" panose="02040503050406030204" pitchFamily="18" charset="0"/>
                </a:rPr>
                <a:t>𝑜→𝑟</a:t>
              </a:r>
              <a:endParaRPr lang="en-US" b="0" dirty="0"/>
            </a:p>
            <a:p>
              <a:pPr/>
              <a:r>
                <a:rPr lang="en-US" b="0" i="0">
                  <a:latin typeface="Cambria Math" panose="02040503050406030204" pitchFamily="18" charset="0"/>
                </a:rPr>
                <a:t>𝑜→,</a:t>
              </a:r>
              <a:endParaRPr lang="en-IN" dirty="0"/>
            </a:p>
          </dgm:t>
        </dgm:pt>
      </mc:Fallback>
    </mc:AlternateContent>
    <dgm:pt modelId="{8902C839-E235-45BF-B791-F92CD1C8AA8C}" type="parTrans" cxnId="{225D3981-008E-473C-A029-DE2F5015655D}">
      <dgm:prSet/>
      <dgm:spPr/>
      <dgm:t>
        <a:bodyPr/>
        <a:lstStyle/>
        <a:p>
          <a:endParaRPr lang="en-IN"/>
        </a:p>
      </dgm:t>
    </dgm:pt>
    <dgm:pt modelId="{C2088E41-E4B4-4664-994A-A067E5B0166B}" type="sibTrans" cxnId="{225D3981-008E-473C-A029-DE2F5015655D}">
      <dgm:prSet/>
      <dgm:spPr/>
      <dgm:t>
        <a:bodyPr/>
        <a:lstStyle/>
        <a:p>
          <a:endParaRPr lang="en-IN"/>
        </a:p>
      </dgm:t>
    </dgm:pt>
    <dgm:pt modelId="{FD4C5466-BAB9-47D2-83E2-0EE7540273C0}">
      <dgm:prSet/>
      <dgm:spPr/>
      <dgm:t>
        <a:bodyPr/>
        <a:lstStyle/>
        <a:p>
          <a:r>
            <a:rPr lang="en-US" dirty="0"/>
            <a:t>Hero.</a:t>
          </a:r>
        </a:p>
      </dgm:t>
    </dgm:pt>
    <dgm:pt modelId="{2AA56642-9E78-4D7C-A6B6-46E1E5F02DD5}" type="parTrans" cxnId="{7BBF194B-ADA1-4BED-923B-FA4C2D13099E}">
      <dgm:prSet/>
      <dgm:spPr/>
      <dgm:t>
        <a:bodyPr/>
        <a:lstStyle/>
        <a:p>
          <a:endParaRPr lang="en-US"/>
        </a:p>
      </dgm:t>
    </dgm:pt>
    <dgm:pt modelId="{30FDB7E8-3B91-4740-99CE-93DDB3DB835C}" type="sibTrans" cxnId="{7BBF194B-ADA1-4BED-923B-FA4C2D13099E}">
      <dgm:prSet/>
      <dgm:spPr/>
      <dgm:t>
        <a:bodyPr/>
        <a:lstStyle/>
        <a:p>
          <a:endParaRPr lang="en-US"/>
        </a:p>
      </dgm:t>
    </dgm:pt>
    <mc:AlternateContent xmlns:mc="http://schemas.openxmlformats.org/markup-compatibility/2006" xmlns:a14="http://schemas.microsoft.com/office/drawing/2010/main">
      <mc:Choice Requires="a14">
        <dgm:pt modelId="{0231F0EC-7B47-42B9-8382-D31B62A09EB2}">
          <dgm:prSet/>
          <dgm:spPr/>
          <dgm: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𝑜</m:t>
                    </m:r>
                    <m:r>
                      <a:rPr lang="en-US" b="0" i="1" dirty="0" smtClean="0">
                        <a:latin typeface="Cambria Math" panose="02040503050406030204" pitchFamily="18" charset="0"/>
                      </a:rPr>
                      <m:t>→.</m:t>
                    </m:r>
                  </m:oMath>
                </m:oMathPara>
              </a14:m>
              <a:endParaRPr lang="en-US" dirty="0"/>
            </a:p>
          </dgm:t>
        </dgm:pt>
      </mc:Choice>
      <mc:Fallback xmlns="">
        <dgm:pt modelId="{0231F0EC-7B47-42B9-8382-D31B62A09EB2}">
          <dgm:prSet/>
          <dgm:spPr/>
          <dgm:t>
            <a:bodyPr/>
            <a:lstStyle/>
            <a:p>
              <a:pPr/>
              <a:r>
                <a:rPr lang="en-US" b="0" i="0" dirty="0">
                  <a:latin typeface="Cambria Math" panose="02040503050406030204" pitchFamily="18" charset="0"/>
                </a:rPr>
                <a:t>𝑜→.</a:t>
              </a:r>
              <a:endParaRPr lang="en-US" dirty="0"/>
            </a:p>
          </dgm:t>
        </dgm:pt>
      </mc:Fallback>
    </mc:AlternateContent>
    <dgm:pt modelId="{3CEE89E7-0106-4653-9B58-E54F5B1913D2}" type="parTrans" cxnId="{0EBEC6B4-E07E-4E57-AF9A-5F935394F293}">
      <dgm:prSet/>
      <dgm:spPr/>
      <dgm:t>
        <a:bodyPr/>
        <a:lstStyle/>
        <a:p>
          <a:endParaRPr lang="en-US"/>
        </a:p>
      </dgm:t>
    </dgm:pt>
    <dgm:pt modelId="{BC58880D-561F-49A6-B358-47F23635A155}" type="sibTrans" cxnId="{0EBEC6B4-E07E-4E57-AF9A-5F935394F293}">
      <dgm:prSet/>
      <dgm:spPr/>
      <dgm:t>
        <a:bodyPr/>
        <a:lstStyle/>
        <a:p>
          <a:endParaRPr lang="en-US"/>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5"/>
      <dgm:spPr/>
    </dgm:pt>
    <dgm:pt modelId="{67960EBC-6C9C-4077-8B07-3E8FD6F4DF30}" type="pres">
      <dgm:prSet presAssocID="{AC7FD339-73E4-4973-9724-7893E0937243}" presName="rootConnector" presStyleLbl="node1" presStyleIdx="0" presStyleCnt="5"/>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5"/>
      <dgm:spPr/>
    </dgm:pt>
    <dgm:pt modelId="{30D9B2FC-0A77-4694-821C-48E461D3C1CD}" type="pres">
      <dgm:prSet presAssocID="{5F9CF447-6695-488B-83D7-2D415DA1788F}" presName="childText" presStyleLbl="bgAcc1" presStyleIdx="0" presStyleCnt="5" custScaleX="153600">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5"/>
      <dgm:spPr/>
    </dgm:pt>
    <dgm:pt modelId="{02902B33-15F7-4191-8A29-B6472761B567}" type="pres">
      <dgm:prSet presAssocID="{F0908ADE-C412-488F-8835-DDBEFF9A923D}" presName="rootConnector" presStyleLbl="node1" presStyleIdx="1" presStyleCnt="5"/>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1" presStyleCnt="5"/>
      <dgm:spPr/>
    </dgm:pt>
    <dgm:pt modelId="{676A5742-3FA1-4BA8-9926-0EC0F4ACEB5F}" type="pres">
      <dgm:prSet presAssocID="{621C8F33-40DE-409D-B339-2954103AF70E}" presName="childText" presStyleLbl="bgAcc1" presStyleIdx="1" presStyleCnt="5" custScaleX="149179">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5"/>
      <dgm:spPr/>
    </dgm:pt>
    <dgm:pt modelId="{8CBDC361-369C-4918-8F06-8CFA00E78C4F}" type="pres">
      <dgm:prSet presAssocID="{36B6D7C8-1BF5-457C-A75A-9A80687E0C13}" presName="rootConnector" presStyleLbl="node1" presStyleIdx="2" presStyleCnt="5"/>
      <dgm:spPr/>
    </dgm:pt>
    <dgm:pt modelId="{E6FFA5B6-6008-4724-A00A-1677F9429D12}" type="pres">
      <dgm:prSet presAssocID="{36B6D7C8-1BF5-457C-A75A-9A80687E0C13}" presName="childShape" presStyleCnt="0"/>
      <dgm:spPr/>
    </dgm:pt>
    <dgm:pt modelId="{8A6B1507-6D6D-42BF-805B-43013600F316}" type="pres">
      <dgm:prSet presAssocID="{F0D9FE23-0896-4597-95DE-919A5F518496}" presName="Name13" presStyleLbl="parChTrans1D2" presStyleIdx="2" presStyleCnt="5"/>
      <dgm:spPr/>
    </dgm:pt>
    <dgm:pt modelId="{ECAF2E54-3A48-4FB1-9C41-6620B27F4AAA}" type="pres">
      <dgm:prSet presAssocID="{1D87A33C-2087-449F-9166-FEE5A4C2E277}" presName="childText" presStyleLbl="bgAcc1" presStyleIdx="2" presStyleCnt="5" custScaleX="170851">
        <dgm:presLayoutVars>
          <dgm:bulletEnabled val="1"/>
        </dgm:presLayoutVars>
      </dgm:prSet>
      <dgm:spPr/>
    </dgm:pt>
    <dgm:pt modelId="{C1F74D64-B00E-471F-BF1E-05C9164819F4}" type="pres">
      <dgm:prSet presAssocID="{095402C4-A154-4421-A2ED-EC4B0401C459}" presName="root" presStyleCnt="0"/>
      <dgm:spPr/>
    </dgm:pt>
    <dgm:pt modelId="{322F7E61-D60D-47E9-ABCE-D8911AA26394}" type="pres">
      <dgm:prSet presAssocID="{095402C4-A154-4421-A2ED-EC4B0401C459}" presName="rootComposite" presStyleCnt="0"/>
      <dgm:spPr/>
    </dgm:pt>
    <dgm:pt modelId="{CE687BED-DD16-467B-8A0F-A1825F4ABD02}" type="pres">
      <dgm:prSet presAssocID="{095402C4-A154-4421-A2ED-EC4B0401C459}" presName="rootText" presStyleLbl="node1" presStyleIdx="3" presStyleCnt="5"/>
      <dgm:spPr/>
    </dgm:pt>
    <dgm:pt modelId="{B692E8AA-D89B-4E83-B80E-DA569315DF18}" type="pres">
      <dgm:prSet presAssocID="{095402C4-A154-4421-A2ED-EC4B0401C459}" presName="rootConnector" presStyleLbl="node1" presStyleIdx="3" presStyleCnt="5"/>
      <dgm:spPr/>
    </dgm:pt>
    <dgm:pt modelId="{EE4F2081-6D8D-401A-8653-4A8BF45AD3C9}" type="pres">
      <dgm:prSet presAssocID="{095402C4-A154-4421-A2ED-EC4B0401C459}" presName="childShape" presStyleCnt="0"/>
      <dgm:spPr/>
    </dgm:pt>
    <dgm:pt modelId="{3CB1AB54-53E9-4EF9-8FBD-0259A95D7ADA}" type="pres">
      <dgm:prSet presAssocID="{8902C839-E235-45BF-B791-F92CD1C8AA8C}" presName="Name13" presStyleLbl="parChTrans1D2" presStyleIdx="3" presStyleCnt="5"/>
      <dgm:spPr/>
    </dgm:pt>
    <dgm:pt modelId="{A12EF242-70BC-4A9B-A428-DBEC6D8C7021}" type="pres">
      <dgm:prSet presAssocID="{B4A3843D-4623-43DA-A0BB-FB336B450ED1}" presName="childText" presStyleLbl="bgAcc1" presStyleIdx="3" presStyleCnt="5">
        <dgm:presLayoutVars>
          <dgm:bulletEnabled val="1"/>
        </dgm:presLayoutVars>
      </dgm:prSet>
      <dgm:spPr/>
    </dgm:pt>
    <dgm:pt modelId="{53A8F92E-294F-4300-BDD0-5C95D65BA57D}" type="pres">
      <dgm:prSet presAssocID="{FD4C5466-BAB9-47D2-83E2-0EE7540273C0}" presName="root" presStyleCnt="0"/>
      <dgm:spPr/>
    </dgm:pt>
    <dgm:pt modelId="{8A0CC273-6096-49E6-AA1D-AC46B9C3E21A}" type="pres">
      <dgm:prSet presAssocID="{FD4C5466-BAB9-47D2-83E2-0EE7540273C0}" presName="rootComposite" presStyleCnt="0"/>
      <dgm:spPr/>
    </dgm:pt>
    <dgm:pt modelId="{6C3A778A-40EB-44EE-A6AA-1F3284267F19}" type="pres">
      <dgm:prSet presAssocID="{FD4C5466-BAB9-47D2-83E2-0EE7540273C0}" presName="rootText" presStyleLbl="node1" presStyleIdx="4" presStyleCnt="5"/>
      <dgm:spPr/>
    </dgm:pt>
    <dgm:pt modelId="{BC472B29-95D8-48E0-95CF-9A4B96336C63}" type="pres">
      <dgm:prSet presAssocID="{FD4C5466-BAB9-47D2-83E2-0EE7540273C0}" presName="rootConnector" presStyleLbl="node1" presStyleIdx="4" presStyleCnt="5"/>
      <dgm:spPr/>
    </dgm:pt>
    <dgm:pt modelId="{D23870C6-8B2A-41A7-B466-306211820DCE}" type="pres">
      <dgm:prSet presAssocID="{FD4C5466-BAB9-47D2-83E2-0EE7540273C0}" presName="childShape" presStyleCnt="0"/>
      <dgm:spPr/>
    </dgm:pt>
    <dgm:pt modelId="{A0E3CE32-C9A0-4A01-A72C-DDD3524E9E5A}" type="pres">
      <dgm:prSet presAssocID="{3CEE89E7-0106-4653-9B58-E54F5B1913D2}" presName="Name13" presStyleLbl="parChTrans1D2" presStyleIdx="4" presStyleCnt="5"/>
      <dgm:spPr/>
    </dgm:pt>
    <dgm:pt modelId="{6D2B8ABE-E7F8-40B2-A7D6-54074EA2F5E1}" type="pres">
      <dgm:prSet presAssocID="{0231F0EC-7B47-42B9-8382-D31B62A09EB2}" presName="childText" presStyleLbl="bgAcc1" presStyleIdx="4" presStyleCnt="5">
        <dgm:presLayoutVars>
          <dgm:bulletEnabled val="1"/>
        </dgm:presLayoutVars>
      </dgm:prSet>
      <dgm:spPr/>
    </dgm:pt>
  </dgm:ptLst>
  <dgm:cxnLst>
    <dgm:cxn modelId="{18F01407-6F7B-44BC-916A-13A342294967}" type="presOf" srcId="{AC7FD339-73E4-4973-9724-7893E0937243}" destId="{67960EBC-6C9C-4077-8B07-3E8FD6F4DF30}" srcOrd="1" destOrd="0" presId="urn:microsoft.com/office/officeart/2005/8/layout/hierarchy3"/>
    <dgm:cxn modelId="{6B145E08-9FFB-4341-8006-1BEF4712D9DB}" srcId="{4665C6D6-DBD1-4F97-96A4-B235AD165DA7}" destId="{095402C4-A154-4421-A2ED-EC4B0401C459}" srcOrd="3" destOrd="0" parTransId="{D3E5CA9E-863C-4CB1-95AA-940B3ACABE31}" sibTransId="{A7C842CD-E5BF-4F9D-AE84-67F4E9985037}"/>
    <dgm:cxn modelId="{98F66F1A-9785-43C7-A1AB-C3AF38DF7AEE}" type="presOf" srcId="{F0908ADE-C412-488F-8835-DDBEFF9A923D}" destId="{02902B33-15F7-4191-8A29-B6472761B567}" srcOrd="1" destOrd="0" presId="urn:microsoft.com/office/officeart/2005/8/layout/hierarchy3"/>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77C16D3E-221C-4A1F-A10B-1D1025101B13}" type="presOf" srcId="{4665C6D6-DBD1-4F97-96A4-B235AD165DA7}" destId="{C2049994-EBB4-4AAB-969D-5D82752668F3}" srcOrd="0" destOrd="0" presId="urn:microsoft.com/office/officeart/2005/8/layout/hierarchy3"/>
    <dgm:cxn modelId="{2FCA885B-B62B-440A-84B8-127FFC1A8320}" type="presOf" srcId="{8902C839-E235-45BF-B791-F92CD1C8AA8C}" destId="{3CB1AB54-53E9-4EF9-8FBD-0259A95D7ADA}" srcOrd="0" destOrd="0" presId="urn:microsoft.com/office/officeart/2005/8/layout/hierarchy3"/>
    <dgm:cxn modelId="{3CD02C5C-C68B-4DEF-A8CF-0D44B133A7D5}" type="presOf" srcId="{095402C4-A154-4421-A2ED-EC4B0401C459}" destId="{B692E8AA-D89B-4E83-B80E-DA569315DF18}" srcOrd="1" destOrd="0" presId="urn:microsoft.com/office/officeart/2005/8/layout/hierarchy3"/>
    <dgm:cxn modelId="{7BBF194B-ADA1-4BED-923B-FA4C2D13099E}" srcId="{4665C6D6-DBD1-4F97-96A4-B235AD165DA7}" destId="{FD4C5466-BAB9-47D2-83E2-0EE7540273C0}" srcOrd="4" destOrd="0" parTransId="{2AA56642-9E78-4D7C-A6B6-46E1E5F02DD5}" sibTransId="{30FDB7E8-3B91-4740-99CE-93DDB3DB835C}"/>
    <dgm:cxn modelId="{AF36AD4E-E983-4435-A646-136BFBB292F4}" type="presOf" srcId="{B4A3843D-4623-43DA-A0BB-FB336B450ED1}" destId="{A12EF242-70BC-4A9B-A428-DBEC6D8C7021}" srcOrd="0" destOrd="0" presId="urn:microsoft.com/office/officeart/2005/8/layout/hierarchy3"/>
    <dgm:cxn modelId="{DEA6A172-EAB9-4F02-8C4F-BF78E9830E2E}" type="presOf" srcId="{095402C4-A154-4421-A2ED-EC4B0401C459}" destId="{CE687BED-DD16-467B-8A0F-A1825F4ABD02}" srcOrd="0"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719ED157-7D84-4805-B184-79FAB9D31A4D}" type="presOf" srcId="{0231F0EC-7B47-42B9-8382-D31B62A09EB2}" destId="{6D2B8ABE-E7F8-40B2-A7D6-54074EA2F5E1}" srcOrd="0" destOrd="0" presId="urn:microsoft.com/office/officeart/2005/8/layout/hierarchy3"/>
    <dgm:cxn modelId="{EA0D4358-5B9E-4490-9D52-1D919250E6B9}" type="presOf" srcId="{FD4C5466-BAB9-47D2-83E2-0EE7540273C0}" destId="{BC472B29-95D8-48E0-95CF-9A4B96336C63}" srcOrd="1" destOrd="0" presId="urn:microsoft.com/office/officeart/2005/8/layout/hierarchy3"/>
    <dgm:cxn modelId="{225D3981-008E-473C-A029-DE2F5015655D}" srcId="{095402C4-A154-4421-A2ED-EC4B0401C459}" destId="{B4A3843D-4623-43DA-A0BB-FB336B450ED1}" srcOrd="0" destOrd="0" parTransId="{8902C839-E235-45BF-B791-F92CD1C8AA8C}" sibTransId="{C2088E41-E4B4-4664-994A-A067E5B0166B}"/>
    <dgm:cxn modelId="{AF18CA84-A005-4E70-ADB6-A82B0F3BB444}" type="presOf" srcId="{7080C86A-44D4-42CE-BDDE-EBBF45ECF1CF}" destId="{DBCFC586-D9EE-4975-932F-9F3B076FCF79}" srcOrd="0" destOrd="0" presId="urn:microsoft.com/office/officeart/2005/8/layout/hierarchy3"/>
    <dgm:cxn modelId="{08191890-B680-4164-8529-D952F18759EB}" type="presOf" srcId="{FD4C5466-BAB9-47D2-83E2-0EE7540273C0}" destId="{6C3A778A-40EB-44EE-A6AA-1F3284267F19}"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0EBEC6B4-E07E-4E57-AF9A-5F935394F293}" srcId="{FD4C5466-BAB9-47D2-83E2-0EE7540273C0}" destId="{0231F0EC-7B47-42B9-8382-D31B62A09EB2}" srcOrd="0" destOrd="0" parTransId="{3CEE89E7-0106-4653-9B58-E54F5B1913D2}" sibTransId="{BC58880D-561F-49A6-B358-47F23635A155}"/>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F51440E3-E47C-4DB1-9689-AD2F07BADC6D}" type="presOf" srcId="{3CEE89E7-0106-4653-9B58-E54F5B1913D2}" destId="{A0E3CE32-C9A0-4A01-A72C-DDD3524E9E5A}" srcOrd="0" destOrd="0" presId="urn:microsoft.com/office/officeart/2005/8/layout/hierarchy3"/>
    <dgm:cxn modelId="{43D8B6E3-EE05-4EE1-8DF8-76D4C7FF76A8}" type="presOf" srcId="{36B6D7C8-1BF5-457C-A75A-9A80687E0C13}" destId="{831C2FC7-E0F5-468A-9BE5-E4D4E076D24C}" srcOrd="0" destOrd="0" presId="urn:microsoft.com/office/officeart/2005/8/layout/hierarchy3"/>
    <dgm:cxn modelId="{7B46E7F0-DF02-4339-9EBF-5DC46CEB3267}" srcId="{36B6D7C8-1BF5-457C-A75A-9A80687E0C13}" destId="{1D87A33C-2087-449F-9166-FEE5A4C2E277}" srcOrd="0"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2E070589-D4D8-4C8E-83AE-62DBCB36F8AF}" type="presParOf" srcId="{E6FFA5B6-6008-4724-A00A-1677F9429D12}" destId="{8A6B1507-6D6D-42BF-805B-43013600F316}" srcOrd="0" destOrd="0" presId="urn:microsoft.com/office/officeart/2005/8/layout/hierarchy3"/>
    <dgm:cxn modelId="{67599222-9DB4-4793-81EB-0089152F9008}" type="presParOf" srcId="{E6FFA5B6-6008-4724-A00A-1677F9429D12}" destId="{ECAF2E54-3A48-4FB1-9C41-6620B27F4AAA}" srcOrd="1" destOrd="0" presId="urn:microsoft.com/office/officeart/2005/8/layout/hierarchy3"/>
    <dgm:cxn modelId="{E6E547B6-904D-4E44-81E1-48E9A35B739F}" type="presParOf" srcId="{C2049994-EBB4-4AAB-969D-5D82752668F3}" destId="{C1F74D64-B00E-471F-BF1E-05C9164819F4}" srcOrd="3" destOrd="0" presId="urn:microsoft.com/office/officeart/2005/8/layout/hierarchy3"/>
    <dgm:cxn modelId="{942286B3-287E-4573-B2EB-416FC7633970}" type="presParOf" srcId="{C1F74D64-B00E-471F-BF1E-05C9164819F4}" destId="{322F7E61-D60D-47E9-ABCE-D8911AA26394}" srcOrd="0" destOrd="0" presId="urn:microsoft.com/office/officeart/2005/8/layout/hierarchy3"/>
    <dgm:cxn modelId="{C0A391D1-846F-4307-88C5-DCCF6F6BCBAA}" type="presParOf" srcId="{322F7E61-D60D-47E9-ABCE-D8911AA26394}" destId="{CE687BED-DD16-467B-8A0F-A1825F4ABD02}" srcOrd="0" destOrd="0" presId="urn:microsoft.com/office/officeart/2005/8/layout/hierarchy3"/>
    <dgm:cxn modelId="{17D20907-35D2-40B2-8CD7-225623DDE1A5}" type="presParOf" srcId="{322F7E61-D60D-47E9-ABCE-D8911AA26394}" destId="{B692E8AA-D89B-4E83-B80E-DA569315DF18}" srcOrd="1" destOrd="0" presId="urn:microsoft.com/office/officeart/2005/8/layout/hierarchy3"/>
    <dgm:cxn modelId="{E7D75FA8-C623-4472-9102-FFF3A913C129}" type="presParOf" srcId="{C1F74D64-B00E-471F-BF1E-05C9164819F4}" destId="{EE4F2081-6D8D-401A-8653-4A8BF45AD3C9}" srcOrd="1" destOrd="0" presId="urn:microsoft.com/office/officeart/2005/8/layout/hierarchy3"/>
    <dgm:cxn modelId="{9D87303F-9092-4DAF-BFC4-B09689CAFA64}" type="presParOf" srcId="{EE4F2081-6D8D-401A-8653-4A8BF45AD3C9}" destId="{3CB1AB54-53E9-4EF9-8FBD-0259A95D7ADA}" srcOrd="0" destOrd="0" presId="urn:microsoft.com/office/officeart/2005/8/layout/hierarchy3"/>
    <dgm:cxn modelId="{EDE4B3CC-0DEF-46B6-8562-84C890FB14B2}" type="presParOf" srcId="{EE4F2081-6D8D-401A-8653-4A8BF45AD3C9}" destId="{A12EF242-70BC-4A9B-A428-DBEC6D8C7021}" srcOrd="1" destOrd="0" presId="urn:microsoft.com/office/officeart/2005/8/layout/hierarchy3"/>
    <dgm:cxn modelId="{2B185363-B9E0-43B3-9321-0321C43F4570}" type="presParOf" srcId="{C2049994-EBB4-4AAB-969D-5D82752668F3}" destId="{53A8F92E-294F-4300-BDD0-5C95D65BA57D}" srcOrd="4" destOrd="0" presId="urn:microsoft.com/office/officeart/2005/8/layout/hierarchy3"/>
    <dgm:cxn modelId="{167D5C0C-33D7-4367-85A4-4ADEB003CC3A}" type="presParOf" srcId="{53A8F92E-294F-4300-BDD0-5C95D65BA57D}" destId="{8A0CC273-6096-49E6-AA1D-AC46B9C3E21A}" srcOrd="0" destOrd="0" presId="urn:microsoft.com/office/officeart/2005/8/layout/hierarchy3"/>
    <dgm:cxn modelId="{C97BAA1C-A035-4C33-9C73-B31BC1EBF750}" type="presParOf" srcId="{8A0CC273-6096-49E6-AA1D-AC46B9C3E21A}" destId="{6C3A778A-40EB-44EE-A6AA-1F3284267F19}" srcOrd="0" destOrd="0" presId="urn:microsoft.com/office/officeart/2005/8/layout/hierarchy3"/>
    <dgm:cxn modelId="{3D0932A3-2E77-4381-AE42-1A0FFA8EC85D}" type="presParOf" srcId="{8A0CC273-6096-49E6-AA1D-AC46B9C3E21A}" destId="{BC472B29-95D8-48E0-95CF-9A4B96336C63}" srcOrd="1" destOrd="0" presId="urn:microsoft.com/office/officeart/2005/8/layout/hierarchy3"/>
    <dgm:cxn modelId="{1391E747-3E72-4934-AFD9-27B37E6FA7EC}" type="presParOf" srcId="{53A8F92E-294F-4300-BDD0-5C95D65BA57D}" destId="{D23870C6-8B2A-41A7-B466-306211820DCE}" srcOrd="1" destOrd="0" presId="urn:microsoft.com/office/officeart/2005/8/layout/hierarchy3"/>
    <dgm:cxn modelId="{FB4C5038-F844-4044-8E88-7D9BB9E73D20}" type="presParOf" srcId="{D23870C6-8B2A-41A7-B466-306211820DCE}" destId="{A0E3CE32-C9A0-4A01-A72C-DDD3524E9E5A}" srcOrd="0" destOrd="0" presId="urn:microsoft.com/office/officeart/2005/8/layout/hierarchy3"/>
    <dgm:cxn modelId="{F960778E-1C56-4913-896D-9EAC67E6623F}" type="presParOf" srcId="{D23870C6-8B2A-41A7-B466-306211820DCE}" destId="{6D2B8ABE-E7F8-40B2-A7D6-54074EA2F5E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dirty="0"/>
            <a:t>Sparrow,</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dgm:pt modelId="{5F9CF447-6695-488B-83D7-2D415DA1788F}">
      <dgm:prSet/>
      <dgm:spPr>
        <a:blipFill>
          <a:blip xmlns:r="http://schemas.openxmlformats.org/officeDocument/2006/relationships" r:embed="rId1"/>
          <a:stretch>
            <a:fillRect/>
          </a:stretch>
        </a:blipFill>
      </dgm:spPr>
      <dgm:t>
        <a:bodyPr/>
        <a:lstStyle/>
        <a:p>
          <a:r>
            <a:rPr lang="en-US">
              <a:noFill/>
            </a:rPr>
            <a:t> </a:t>
          </a:r>
        </a:p>
      </dgm:t>
    </dgm:p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F0908ADE-C412-488F-8835-DDBEFF9A923D}">
      <dgm:prSet/>
      <dgm:spPr/>
      <dgm:t>
        <a:bodyPr/>
        <a:lstStyle/>
        <a:p>
          <a:r>
            <a:rPr lang="en-US" dirty="0"/>
            <a:t>Arrow.</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dgm:pt modelId="{621C8F33-40DE-409D-B339-2954103AF70E}">
      <dgm:prSet custT="1"/>
      <dgm:spPr>
        <a:blipFill>
          <a:blip xmlns:r="http://schemas.openxmlformats.org/officeDocument/2006/relationships" r:embed="rId2"/>
          <a:stretch>
            <a:fillRect/>
          </a:stretch>
        </a:blipFill>
      </dgm:spPr>
      <dgm:t>
        <a:bodyPr/>
        <a:lstStyle/>
        <a:p>
          <a:r>
            <a:rPr lang="en-US">
              <a:noFill/>
            </a:rPr>
            <a:t> </a:t>
          </a:r>
        </a:p>
      </dgm:t>
    </dgm:p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36B6D7C8-1BF5-457C-A75A-9A80687E0C13}">
      <dgm:prSet/>
      <dgm:spPr/>
      <dgm:t>
        <a:bodyPr/>
        <a:lstStyle/>
        <a:p>
          <a:r>
            <a:rPr lang="en-US" dirty="0"/>
            <a:t>Sorrow.</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dgm:pt modelId="{1D87A33C-2087-449F-9166-FEE5A4C2E277}">
      <dgm:prSet/>
      <dgm:spPr>
        <a:blipFill>
          <a:blip xmlns:r="http://schemas.openxmlformats.org/officeDocument/2006/relationships" r:embed="rId3"/>
          <a:stretch>
            <a:fillRect/>
          </a:stretch>
        </a:blipFill>
      </dgm:spPr>
      <dgm:t>
        <a:bodyPr/>
        <a:lstStyle/>
        <a:p>
          <a:r>
            <a:rPr lang="en-US">
              <a:noFill/>
            </a:rPr>
            <a:t> </a:t>
          </a:r>
        </a:p>
      </dgm:t>
    </dgm:p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095402C4-A154-4421-A2ED-EC4B0401C459}">
      <dgm:prSet/>
      <dgm:spPr/>
      <dgm:t>
        <a:bodyPr/>
        <a:lstStyle/>
        <a:p>
          <a:r>
            <a:rPr lang="en-US" dirty="0"/>
            <a:t>Zorro,</a:t>
          </a:r>
          <a:endParaRPr lang="en-IN" dirty="0"/>
        </a:p>
      </dgm:t>
    </dgm:pt>
    <dgm:pt modelId="{D3E5CA9E-863C-4CB1-95AA-940B3ACABE31}" type="parTrans" cxnId="{6B145E08-9FFB-4341-8006-1BEF4712D9DB}">
      <dgm:prSet/>
      <dgm:spPr/>
      <dgm:t>
        <a:bodyPr/>
        <a:lstStyle/>
        <a:p>
          <a:endParaRPr lang="en-IN"/>
        </a:p>
      </dgm:t>
    </dgm:pt>
    <dgm:pt modelId="{A7C842CD-E5BF-4F9D-AE84-67F4E9985037}" type="sibTrans" cxnId="{6B145E08-9FFB-4341-8006-1BEF4712D9DB}">
      <dgm:prSet/>
      <dgm:spPr/>
      <dgm:t>
        <a:bodyPr/>
        <a:lstStyle/>
        <a:p>
          <a:endParaRPr lang="en-IN"/>
        </a:p>
      </dgm:t>
    </dgm:pt>
    <dgm:pt modelId="{B4A3843D-4623-43DA-A0BB-FB336B450ED1}">
      <dgm:prSet/>
      <dgm:spPr>
        <a:blipFill>
          <a:blip xmlns:r="http://schemas.openxmlformats.org/officeDocument/2006/relationships" r:embed="rId4"/>
          <a:stretch>
            <a:fillRect/>
          </a:stretch>
        </a:blipFill>
      </dgm:spPr>
      <dgm:t>
        <a:bodyPr/>
        <a:lstStyle/>
        <a:p>
          <a:r>
            <a:rPr lang="en-US">
              <a:noFill/>
            </a:rPr>
            <a:t> </a:t>
          </a:r>
        </a:p>
      </dgm:t>
    </dgm:pt>
    <dgm:pt modelId="{8902C839-E235-45BF-B791-F92CD1C8AA8C}" type="parTrans" cxnId="{225D3981-008E-473C-A029-DE2F5015655D}">
      <dgm:prSet/>
      <dgm:spPr/>
      <dgm:t>
        <a:bodyPr/>
        <a:lstStyle/>
        <a:p>
          <a:endParaRPr lang="en-IN"/>
        </a:p>
      </dgm:t>
    </dgm:pt>
    <dgm:pt modelId="{C2088E41-E4B4-4664-994A-A067E5B0166B}" type="sibTrans" cxnId="{225D3981-008E-473C-A029-DE2F5015655D}">
      <dgm:prSet/>
      <dgm:spPr/>
      <dgm:t>
        <a:bodyPr/>
        <a:lstStyle/>
        <a:p>
          <a:endParaRPr lang="en-IN"/>
        </a:p>
      </dgm:t>
    </dgm:pt>
    <dgm:pt modelId="{FD4C5466-BAB9-47D2-83E2-0EE7540273C0}">
      <dgm:prSet/>
      <dgm:spPr/>
      <dgm:t>
        <a:bodyPr/>
        <a:lstStyle/>
        <a:p>
          <a:r>
            <a:rPr lang="en-US" dirty="0"/>
            <a:t>Hero.</a:t>
          </a:r>
        </a:p>
      </dgm:t>
    </dgm:pt>
    <dgm:pt modelId="{2AA56642-9E78-4D7C-A6B6-46E1E5F02DD5}" type="parTrans" cxnId="{7BBF194B-ADA1-4BED-923B-FA4C2D13099E}">
      <dgm:prSet/>
      <dgm:spPr/>
      <dgm:t>
        <a:bodyPr/>
        <a:lstStyle/>
        <a:p>
          <a:endParaRPr lang="en-US"/>
        </a:p>
      </dgm:t>
    </dgm:pt>
    <dgm:pt modelId="{30FDB7E8-3B91-4740-99CE-93DDB3DB835C}" type="sibTrans" cxnId="{7BBF194B-ADA1-4BED-923B-FA4C2D13099E}">
      <dgm:prSet/>
      <dgm:spPr/>
      <dgm:t>
        <a:bodyPr/>
        <a:lstStyle/>
        <a:p>
          <a:endParaRPr lang="en-US"/>
        </a:p>
      </dgm:t>
    </dgm:pt>
    <dgm:pt modelId="{0231F0EC-7B47-42B9-8382-D31B62A09EB2}">
      <dgm:prSet/>
      <dgm:spPr>
        <a:blipFill>
          <a:blip xmlns:r="http://schemas.openxmlformats.org/officeDocument/2006/relationships" r:embed="rId5"/>
          <a:stretch>
            <a:fillRect/>
          </a:stretch>
        </a:blipFill>
      </dgm:spPr>
      <dgm:t>
        <a:bodyPr/>
        <a:lstStyle/>
        <a:p>
          <a:r>
            <a:rPr lang="en-US">
              <a:noFill/>
            </a:rPr>
            <a:t> </a:t>
          </a:r>
        </a:p>
      </dgm:t>
    </dgm:pt>
    <dgm:pt modelId="{3CEE89E7-0106-4653-9B58-E54F5B1913D2}" type="parTrans" cxnId="{0EBEC6B4-E07E-4E57-AF9A-5F935394F293}">
      <dgm:prSet/>
      <dgm:spPr/>
      <dgm:t>
        <a:bodyPr/>
        <a:lstStyle/>
        <a:p>
          <a:endParaRPr lang="en-US"/>
        </a:p>
      </dgm:t>
    </dgm:pt>
    <dgm:pt modelId="{BC58880D-561F-49A6-B358-47F23635A155}" type="sibTrans" cxnId="{0EBEC6B4-E07E-4E57-AF9A-5F935394F293}">
      <dgm:prSet/>
      <dgm:spPr/>
      <dgm:t>
        <a:bodyPr/>
        <a:lstStyle/>
        <a:p>
          <a:endParaRPr lang="en-US"/>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5"/>
      <dgm:spPr/>
    </dgm:pt>
    <dgm:pt modelId="{67960EBC-6C9C-4077-8B07-3E8FD6F4DF30}" type="pres">
      <dgm:prSet presAssocID="{AC7FD339-73E4-4973-9724-7893E0937243}" presName="rootConnector" presStyleLbl="node1" presStyleIdx="0" presStyleCnt="5"/>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5"/>
      <dgm:spPr/>
    </dgm:pt>
    <dgm:pt modelId="{30D9B2FC-0A77-4694-821C-48E461D3C1CD}" type="pres">
      <dgm:prSet presAssocID="{5F9CF447-6695-488B-83D7-2D415DA1788F}" presName="childText" presStyleLbl="bgAcc1" presStyleIdx="0" presStyleCnt="5" custScaleX="153600">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5"/>
      <dgm:spPr/>
    </dgm:pt>
    <dgm:pt modelId="{02902B33-15F7-4191-8A29-B6472761B567}" type="pres">
      <dgm:prSet presAssocID="{F0908ADE-C412-488F-8835-DDBEFF9A923D}" presName="rootConnector" presStyleLbl="node1" presStyleIdx="1" presStyleCnt="5"/>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1" presStyleCnt="5"/>
      <dgm:spPr/>
    </dgm:pt>
    <dgm:pt modelId="{676A5742-3FA1-4BA8-9926-0EC0F4ACEB5F}" type="pres">
      <dgm:prSet presAssocID="{621C8F33-40DE-409D-B339-2954103AF70E}" presName="childText" presStyleLbl="bgAcc1" presStyleIdx="1" presStyleCnt="5" custScaleX="149179">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5"/>
      <dgm:spPr/>
    </dgm:pt>
    <dgm:pt modelId="{8CBDC361-369C-4918-8F06-8CFA00E78C4F}" type="pres">
      <dgm:prSet presAssocID="{36B6D7C8-1BF5-457C-A75A-9A80687E0C13}" presName="rootConnector" presStyleLbl="node1" presStyleIdx="2" presStyleCnt="5"/>
      <dgm:spPr/>
    </dgm:pt>
    <dgm:pt modelId="{E6FFA5B6-6008-4724-A00A-1677F9429D12}" type="pres">
      <dgm:prSet presAssocID="{36B6D7C8-1BF5-457C-A75A-9A80687E0C13}" presName="childShape" presStyleCnt="0"/>
      <dgm:spPr/>
    </dgm:pt>
    <dgm:pt modelId="{8A6B1507-6D6D-42BF-805B-43013600F316}" type="pres">
      <dgm:prSet presAssocID="{F0D9FE23-0896-4597-95DE-919A5F518496}" presName="Name13" presStyleLbl="parChTrans1D2" presStyleIdx="2" presStyleCnt="5"/>
      <dgm:spPr/>
    </dgm:pt>
    <dgm:pt modelId="{ECAF2E54-3A48-4FB1-9C41-6620B27F4AAA}" type="pres">
      <dgm:prSet presAssocID="{1D87A33C-2087-449F-9166-FEE5A4C2E277}" presName="childText" presStyleLbl="bgAcc1" presStyleIdx="2" presStyleCnt="5" custScaleX="170851">
        <dgm:presLayoutVars>
          <dgm:bulletEnabled val="1"/>
        </dgm:presLayoutVars>
      </dgm:prSet>
      <dgm:spPr/>
    </dgm:pt>
    <dgm:pt modelId="{C1F74D64-B00E-471F-BF1E-05C9164819F4}" type="pres">
      <dgm:prSet presAssocID="{095402C4-A154-4421-A2ED-EC4B0401C459}" presName="root" presStyleCnt="0"/>
      <dgm:spPr/>
    </dgm:pt>
    <dgm:pt modelId="{322F7E61-D60D-47E9-ABCE-D8911AA26394}" type="pres">
      <dgm:prSet presAssocID="{095402C4-A154-4421-A2ED-EC4B0401C459}" presName="rootComposite" presStyleCnt="0"/>
      <dgm:spPr/>
    </dgm:pt>
    <dgm:pt modelId="{CE687BED-DD16-467B-8A0F-A1825F4ABD02}" type="pres">
      <dgm:prSet presAssocID="{095402C4-A154-4421-A2ED-EC4B0401C459}" presName="rootText" presStyleLbl="node1" presStyleIdx="3" presStyleCnt="5"/>
      <dgm:spPr/>
    </dgm:pt>
    <dgm:pt modelId="{B692E8AA-D89B-4E83-B80E-DA569315DF18}" type="pres">
      <dgm:prSet presAssocID="{095402C4-A154-4421-A2ED-EC4B0401C459}" presName="rootConnector" presStyleLbl="node1" presStyleIdx="3" presStyleCnt="5"/>
      <dgm:spPr/>
    </dgm:pt>
    <dgm:pt modelId="{EE4F2081-6D8D-401A-8653-4A8BF45AD3C9}" type="pres">
      <dgm:prSet presAssocID="{095402C4-A154-4421-A2ED-EC4B0401C459}" presName="childShape" presStyleCnt="0"/>
      <dgm:spPr/>
    </dgm:pt>
    <dgm:pt modelId="{3CB1AB54-53E9-4EF9-8FBD-0259A95D7ADA}" type="pres">
      <dgm:prSet presAssocID="{8902C839-E235-45BF-B791-F92CD1C8AA8C}" presName="Name13" presStyleLbl="parChTrans1D2" presStyleIdx="3" presStyleCnt="5"/>
      <dgm:spPr/>
    </dgm:pt>
    <dgm:pt modelId="{A12EF242-70BC-4A9B-A428-DBEC6D8C7021}" type="pres">
      <dgm:prSet presAssocID="{B4A3843D-4623-43DA-A0BB-FB336B450ED1}" presName="childText" presStyleLbl="bgAcc1" presStyleIdx="3" presStyleCnt="5">
        <dgm:presLayoutVars>
          <dgm:bulletEnabled val="1"/>
        </dgm:presLayoutVars>
      </dgm:prSet>
      <dgm:spPr/>
    </dgm:pt>
    <dgm:pt modelId="{53A8F92E-294F-4300-BDD0-5C95D65BA57D}" type="pres">
      <dgm:prSet presAssocID="{FD4C5466-BAB9-47D2-83E2-0EE7540273C0}" presName="root" presStyleCnt="0"/>
      <dgm:spPr/>
    </dgm:pt>
    <dgm:pt modelId="{8A0CC273-6096-49E6-AA1D-AC46B9C3E21A}" type="pres">
      <dgm:prSet presAssocID="{FD4C5466-BAB9-47D2-83E2-0EE7540273C0}" presName="rootComposite" presStyleCnt="0"/>
      <dgm:spPr/>
    </dgm:pt>
    <dgm:pt modelId="{6C3A778A-40EB-44EE-A6AA-1F3284267F19}" type="pres">
      <dgm:prSet presAssocID="{FD4C5466-BAB9-47D2-83E2-0EE7540273C0}" presName="rootText" presStyleLbl="node1" presStyleIdx="4" presStyleCnt="5"/>
      <dgm:spPr/>
    </dgm:pt>
    <dgm:pt modelId="{BC472B29-95D8-48E0-95CF-9A4B96336C63}" type="pres">
      <dgm:prSet presAssocID="{FD4C5466-BAB9-47D2-83E2-0EE7540273C0}" presName="rootConnector" presStyleLbl="node1" presStyleIdx="4" presStyleCnt="5"/>
      <dgm:spPr/>
    </dgm:pt>
    <dgm:pt modelId="{D23870C6-8B2A-41A7-B466-306211820DCE}" type="pres">
      <dgm:prSet presAssocID="{FD4C5466-BAB9-47D2-83E2-0EE7540273C0}" presName="childShape" presStyleCnt="0"/>
      <dgm:spPr/>
    </dgm:pt>
    <dgm:pt modelId="{A0E3CE32-C9A0-4A01-A72C-DDD3524E9E5A}" type="pres">
      <dgm:prSet presAssocID="{3CEE89E7-0106-4653-9B58-E54F5B1913D2}" presName="Name13" presStyleLbl="parChTrans1D2" presStyleIdx="4" presStyleCnt="5"/>
      <dgm:spPr/>
    </dgm:pt>
    <dgm:pt modelId="{6D2B8ABE-E7F8-40B2-A7D6-54074EA2F5E1}" type="pres">
      <dgm:prSet presAssocID="{0231F0EC-7B47-42B9-8382-D31B62A09EB2}" presName="childText" presStyleLbl="bgAcc1" presStyleIdx="4" presStyleCnt="5">
        <dgm:presLayoutVars>
          <dgm:bulletEnabled val="1"/>
        </dgm:presLayoutVars>
      </dgm:prSet>
      <dgm:spPr/>
    </dgm:pt>
  </dgm:ptLst>
  <dgm:cxnLst>
    <dgm:cxn modelId="{18F01407-6F7B-44BC-916A-13A342294967}" type="presOf" srcId="{AC7FD339-73E4-4973-9724-7893E0937243}" destId="{67960EBC-6C9C-4077-8B07-3E8FD6F4DF30}" srcOrd="1" destOrd="0" presId="urn:microsoft.com/office/officeart/2005/8/layout/hierarchy3"/>
    <dgm:cxn modelId="{6B145E08-9FFB-4341-8006-1BEF4712D9DB}" srcId="{4665C6D6-DBD1-4F97-96A4-B235AD165DA7}" destId="{095402C4-A154-4421-A2ED-EC4B0401C459}" srcOrd="3" destOrd="0" parTransId="{D3E5CA9E-863C-4CB1-95AA-940B3ACABE31}" sibTransId="{A7C842CD-E5BF-4F9D-AE84-67F4E9985037}"/>
    <dgm:cxn modelId="{98F66F1A-9785-43C7-A1AB-C3AF38DF7AEE}" type="presOf" srcId="{F0908ADE-C412-488F-8835-DDBEFF9A923D}" destId="{02902B33-15F7-4191-8A29-B6472761B567}" srcOrd="1" destOrd="0" presId="urn:microsoft.com/office/officeart/2005/8/layout/hierarchy3"/>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77C16D3E-221C-4A1F-A10B-1D1025101B13}" type="presOf" srcId="{4665C6D6-DBD1-4F97-96A4-B235AD165DA7}" destId="{C2049994-EBB4-4AAB-969D-5D82752668F3}" srcOrd="0" destOrd="0" presId="urn:microsoft.com/office/officeart/2005/8/layout/hierarchy3"/>
    <dgm:cxn modelId="{2FCA885B-B62B-440A-84B8-127FFC1A8320}" type="presOf" srcId="{8902C839-E235-45BF-B791-F92CD1C8AA8C}" destId="{3CB1AB54-53E9-4EF9-8FBD-0259A95D7ADA}" srcOrd="0" destOrd="0" presId="urn:microsoft.com/office/officeart/2005/8/layout/hierarchy3"/>
    <dgm:cxn modelId="{3CD02C5C-C68B-4DEF-A8CF-0D44B133A7D5}" type="presOf" srcId="{095402C4-A154-4421-A2ED-EC4B0401C459}" destId="{B692E8AA-D89B-4E83-B80E-DA569315DF18}" srcOrd="1" destOrd="0" presId="urn:microsoft.com/office/officeart/2005/8/layout/hierarchy3"/>
    <dgm:cxn modelId="{7BBF194B-ADA1-4BED-923B-FA4C2D13099E}" srcId="{4665C6D6-DBD1-4F97-96A4-B235AD165DA7}" destId="{FD4C5466-BAB9-47D2-83E2-0EE7540273C0}" srcOrd="4" destOrd="0" parTransId="{2AA56642-9E78-4D7C-A6B6-46E1E5F02DD5}" sibTransId="{30FDB7E8-3B91-4740-99CE-93DDB3DB835C}"/>
    <dgm:cxn modelId="{AF36AD4E-E983-4435-A646-136BFBB292F4}" type="presOf" srcId="{B4A3843D-4623-43DA-A0BB-FB336B450ED1}" destId="{A12EF242-70BC-4A9B-A428-DBEC6D8C7021}" srcOrd="0" destOrd="0" presId="urn:microsoft.com/office/officeart/2005/8/layout/hierarchy3"/>
    <dgm:cxn modelId="{DEA6A172-EAB9-4F02-8C4F-BF78E9830E2E}" type="presOf" srcId="{095402C4-A154-4421-A2ED-EC4B0401C459}" destId="{CE687BED-DD16-467B-8A0F-A1825F4ABD02}" srcOrd="0"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719ED157-7D84-4805-B184-79FAB9D31A4D}" type="presOf" srcId="{0231F0EC-7B47-42B9-8382-D31B62A09EB2}" destId="{6D2B8ABE-E7F8-40B2-A7D6-54074EA2F5E1}" srcOrd="0" destOrd="0" presId="urn:microsoft.com/office/officeart/2005/8/layout/hierarchy3"/>
    <dgm:cxn modelId="{EA0D4358-5B9E-4490-9D52-1D919250E6B9}" type="presOf" srcId="{FD4C5466-BAB9-47D2-83E2-0EE7540273C0}" destId="{BC472B29-95D8-48E0-95CF-9A4B96336C63}" srcOrd="1" destOrd="0" presId="urn:microsoft.com/office/officeart/2005/8/layout/hierarchy3"/>
    <dgm:cxn modelId="{225D3981-008E-473C-A029-DE2F5015655D}" srcId="{095402C4-A154-4421-A2ED-EC4B0401C459}" destId="{B4A3843D-4623-43DA-A0BB-FB336B450ED1}" srcOrd="0" destOrd="0" parTransId="{8902C839-E235-45BF-B791-F92CD1C8AA8C}" sibTransId="{C2088E41-E4B4-4664-994A-A067E5B0166B}"/>
    <dgm:cxn modelId="{AF18CA84-A005-4E70-ADB6-A82B0F3BB444}" type="presOf" srcId="{7080C86A-44D4-42CE-BDDE-EBBF45ECF1CF}" destId="{DBCFC586-D9EE-4975-932F-9F3B076FCF79}" srcOrd="0" destOrd="0" presId="urn:microsoft.com/office/officeart/2005/8/layout/hierarchy3"/>
    <dgm:cxn modelId="{08191890-B680-4164-8529-D952F18759EB}" type="presOf" srcId="{FD4C5466-BAB9-47D2-83E2-0EE7540273C0}" destId="{6C3A778A-40EB-44EE-A6AA-1F3284267F19}"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0EBEC6B4-E07E-4E57-AF9A-5F935394F293}" srcId="{FD4C5466-BAB9-47D2-83E2-0EE7540273C0}" destId="{0231F0EC-7B47-42B9-8382-D31B62A09EB2}" srcOrd="0" destOrd="0" parTransId="{3CEE89E7-0106-4653-9B58-E54F5B1913D2}" sibTransId="{BC58880D-561F-49A6-B358-47F23635A155}"/>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F51440E3-E47C-4DB1-9689-AD2F07BADC6D}" type="presOf" srcId="{3CEE89E7-0106-4653-9B58-E54F5B1913D2}" destId="{A0E3CE32-C9A0-4A01-A72C-DDD3524E9E5A}" srcOrd="0" destOrd="0" presId="urn:microsoft.com/office/officeart/2005/8/layout/hierarchy3"/>
    <dgm:cxn modelId="{43D8B6E3-EE05-4EE1-8DF8-76D4C7FF76A8}" type="presOf" srcId="{36B6D7C8-1BF5-457C-A75A-9A80687E0C13}" destId="{831C2FC7-E0F5-468A-9BE5-E4D4E076D24C}" srcOrd="0" destOrd="0" presId="urn:microsoft.com/office/officeart/2005/8/layout/hierarchy3"/>
    <dgm:cxn modelId="{7B46E7F0-DF02-4339-9EBF-5DC46CEB3267}" srcId="{36B6D7C8-1BF5-457C-A75A-9A80687E0C13}" destId="{1D87A33C-2087-449F-9166-FEE5A4C2E277}" srcOrd="0"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2E070589-D4D8-4C8E-83AE-62DBCB36F8AF}" type="presParOf" srcId="{E6FFA5B6-6008-4724-A00A-1677F9429D12}" destId="{8A6B1507-6D6D-42BF-805B-43013600F316}" srcOrd="0" destOrd="0" presId="urn:microsoft.com/office/officeart/2005/8/layout/hierarchy3"/>
    <dgm:cxn modelId="{67599222-9DB4-4793-81EB-0089152F9008}" type="presParOf" srcId="{E6FFA5B6-6008-4724-A00A-1677F9429D12}" destId="{ECAF2E54-3A48-4FB1-9C41-6620B27F4AAA}" srcOrd="1" destOrd="0" presId="urn:microsoft.com/office/officeart/2005/8/layout/hierarchy3"/>
    <dgm:cxn modelId="{E6E547B6-904D-4E44-81E1-48E9A35B739F}" type="presParOf" srcId="{C2049994-EBB4-4AAB-969D-5D82752668F3}" destId="{C1F74D64-B00E-471F-BF1E-05C9164819F4}" srcOrd="3" destOrd="0" presId="urn:microsoft.com/office/officeart/2005/8/layout/hierarchy3"/>
    <dgm:cxn modelId="{942286B3-287E-4573-B2EB-416FC7633970}" type="presParOf" srcId="{C1F74D64-B00E-471F-BF1E-05C9164819F4}" destId="{322F7E61-D60D-47E9-ABCE-D8911AA26394}" srcOrd="0" destOrd="0" presId="urn:microsoft.com/office/officeart/2005/8/layout/hierarchy3"/>
    <dgm:cxn modelId="{C0A391D1-846F-4307-88C5-DCCF6F6BCBAA}" type="presParOf" srcId="{322F7E61-D60D-47E9-ABCE-D8911AA26394}" destId="{CE687BED-DD16-467B-8A0F-A1825F4ABD02}" srcOrd="0" destOrd="0" presId="urn:microsoft.com/office/officeart/2005/8/layout/hierarchy3"/>
    <dgm:cxn modelId="{17D20907-35D2-40B2-8CD7-225623DDE1A5}" type="presParOf" srcId="{322F7E61-D60D-47E9-ABCE-D8911AA26394}" destId="{B692E8AA-D89B-4E83-B80E-DA569315DF18}" srcOrd="1" destOrd="0" presId="urn:microsoft.com/office/officeart/2005/8/layout/hierarchy3"/>
    <dgm:cxn modelId="{E7D75FA8-C623-4472-9102-FFF3A913C129}" type="presParOf" srcId="{C1F74D64-B00E-471F-BF1E-05C9164819F4}" destId="{EE4F2081-6D8D-401A-8653-4A8BF45AD3C9}" srcOrd="1" destOrd="0" presId="urn:microsoft.com/office/officeart/2005/8/layout/hierarchy3"/>
    <dgm:cxn modelId="{9D87303F-9092-4DAF-BFC4-B09689CAFA64}" type="presParOf" srcId="{EE4F2081-6D8D-401A-8653-4A8BF45AD3C9}" destId="{3CB1AB54-53E9-4EF9-8FBD-0259A95D7ADA}" srcOrd="0" destOrd="0" presId="urn:microsoft.com/office/officeart/2005/8/layout/hierarchy3"/>
    <dgm:cxn modelId="{EDE4B3CC-0DEF-46B6-8562-84C890FB14B2}" type="presParOf" srcId="{EE4F2081-6D8D-401A-8653-4A8BF45AD3C9}" destId="{A12EF242-70BC-4A9B-A428-DBEC6D8C7021}" srcOrd="1" destOrd="0" presId="urn:microsoft.com/office/officeart/2005/8/layout/hierarchy3"/>
    <dgm:cxn modelId="{2B185363-B9E0-43B3-9321-0321C43F4570}" type="presParOf" srcId="{C2049994-EBB4-4AAB-969D-5D82752668F3}" destId="{53A8F92E-294F-4300-BDD0-5C95D65BA57D}" srcOrd="4" destOrd="0" presId="urn:microsoft.com/office/officeart/2005/8/layout/hierarchy3"/>
    <dgm:cxn modelId="{167D5C0C-33D7-4367-85A4-4ADEB003CC3A}" type="presParOf" srcId="{53A8F92E-294F-4300-BDD0-5C95D65BA57D}" destId="{8A0CC273-6096-49E6-AA1D-AC46B9C3E21A}" srcOrd="0" destOrd="0" presId="urn:microsoft.com/office/officeart/2005/8/layout/hierarchy3"/>
    <dgm:cxn modelId="{C97BAA1C-A035-4C33-9C73-B31BC1EBF750}" type="presParOf" srcId="{8A0CC273-6096-49E6-AA1D-AC46B9C3E21A}" destId="{6C3A778A-40EB-44EE-A6AA-1F3284267F19}" srcOrd="0" destOrd="0" presId="urn:microsoft.com/office/officeart/2005/8/layout/hierarchy3"/>
    <dgm:cxn modelId="{3D0932A3-2E77-4381-AE42-1A0FFA8EC85D}" type="presParOf" srcId="{8A0CC273-6096-49E6-AA1D-AC46B9C3E21A}" destId="{BC472B29-95D8-48E0-95CF-9A4B96336C63}" srcOrd="1" destOrd="0" presId="urn:microsoft.com/office/officeart/2005/8/layout/hierarchy3"/>
    <dgm:cxn modelId="{1391E747-3E72-4934-AFD9-27B37E6FA7EC}" type="presParOf" srcId="{53A8F92E-294F-4300-BDD0-5C95D65BA57D}" destId="{D23870C6-8B2A-41A7-B466-306211820DCE}" srcOrd="1" destOrd="0" presId="urn:microsoft.com/office/officeart/2005/8/layout/hierarchy3"/>
    <dgm:cxn modelId="{FB4C5038-F844-4044-8E88-7D9BB9E73D20}" type="presParOf" srcId="{D23870C6-8B2A-41A7-B466-306211820DCE}" destId="{A0E3CE32-C9A0-4A01-A72C-DDD3524E9E5A}" srcOrd="0" destOrd="0" presId="urn:microsoft.com/office/officeart/2005/8/layout/hierarchy3"/>
    <dgm:cxn modelId="{F960778E-1C56-4913-896D-9EAC67E6623F}" type="presParOf" srcId="{D23870C6-8B2A-41A7-B466-306211820DCE}" destId="{6D2B8ABE-E7F8-40B2-A7D6-54074EA2F5E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a:t>Input</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dgm:pt modelId="{5F9CF447-6695-488B-83D7-2D415DA1788F}">
      <dgm:prSet/>
      <dgm:spPr/>
      <dgm:t>
        <a:bodyPr/>
        <a:lstStyle/>
        <a:p>
          <a:r>
            <a:rPr lang="en-US" b="0" i="0"/>
            <a:t>each neuron has only one input </a:t>
          </a:r>
          <a:endParaRPr lang="en-US"/>
        </a:p>
      </dgm:t>
    </dgm:p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C9A267E6-ADAF-4606-87C7-B209BFA41A9C}">
      <dgm:prSet/>
      <dgm:spPr/>
      <dgm:t>
        <a:bodyPr/>
        <a:lstStyle/>
        <a:p>
          <a:r>
            <a:rPr lang="en-US" b="0" i="0"/>
            <a:t>it simply passes the input</a:t>
          </a:r>
          <a:endParaRPr lang="en-US"/>
        </a:p>
      </dgm:t>
    </dgm:pt>
    <dgm:pt modelId="{0A576DBE-C7FD-49BC-A995-AC529E9359C3}" type="parTrans" cxnId="{A94B1030-4738-4CA1-9C3D-6B05E23CD340}">
      <dgm:prSet/>
      <dgm:spPr/>
      <dgm:t>
        <a:bodyPr/>
        <a:lstStyle/>
        <a:p>
          <a:endParaRPr lang="en-US"/>
        </a:p>
      </dgm:t>
    </dgm:pt>
    <dgm:pt modelId="{A0462025-B2E7-4FDD-8370-4ABC0855FE69}" type="sibTrans" cxnId="{A94B1030-4738-4CA1-9C3D-6B05E23CD340}">
      <dgm:prSet/>
      <dgm:spPr/>
      <dgm:t>
        <a:bodyPr/>
        <a:lstStyle/>
        <a:p>
          <a:endParaRPr lang="en-US"/>
        </a:p>
      </dgm:t>
    </dgm:pt>
    <mc:AlternateContent xmlns:mc="http://schemas.openxmlformats.org/markup-compatibility/2006" xmlns:a14="http://schemas.microsoft.com/office/drawing/2010/main">
      <mc:Choice Requires="a14">
        <dgm:pt modelId="{6E55E60E-074B-4E3C-81B2-DC423434B2D3}">
          <dgm:prSet/>
          <dgm:spPr/>
          <dgm: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𝝈</m:t>
                        </m:r>
                      </m:e>
                      <m:sub>
                        <m:r>
                          <a:rPr lang="en-US" b="1" i="1" smtClean="0">
                            <a:latin typeface="Cambria Math" panose="02040503050406030204" pitchFamily="18" charset="0"/>
                          </a:rPr>
                          <m:t>𝟎</m:t>
                        </m:r>
                      </m:sub>
                    </m:sSub>
                    <m:d>
                      <m:dPr>
                        <m:ctrlPr>
                          <a:rPr lang="en-US" b="1" i="1" smtClean="0">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𝟎</m:t>
                            </m:r>
                          </m:sub>
                        </m:sSub>
                        <m:r>
                          <a:rPr lang="en-US" b="1" i="1" smtClean="0">
                            <a:latin typeface="Cambria Math" panose="02040503050406030204" pitchFamily="18" charset="0"/>
                          </a:rPr>
                          <m:t>𝒙</m:t>
                        </m:r>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𝒃</m:t>
                            </m:r>
                          </m:e>
                          <m:sub>
                            <m:r>
                              <a:rPr lang="en-US" b="1" i="1" smtClean="0">
                                <a:latin typeface="Cambria Math" panose="02040503050406030204" pitchFamily="18" charset="0"/>
                              </a:rPr>
                              <m:t>𝟎</m:t>
                            </m:r>
                          </m:sub>
                        </m:sSub>
                      </m:e>
                    </m:d>
                    <m:r>
                      <a:rPr lang="en-US" b="1" i="1" smtClean="0">
                        <a:latin typeface="Cambria Math" panose="02040503050406030204" pitchFamily="18" charset="0"/>
                      </a:rPr>
                      <m:t>=</m:t>
                    </m:r>
                    <m:r>
                      <a:rPr lang="en-US" b="1" i="1" smtClean="0">
                        <a:latin typeface="Cambria Math" panose="02040503050406030204" pitchFamily="18" charset="0"/>
                      </a:rPr>
                      <m:t>𝒙</m:t>
                    </m:r>
                  </m:oMath>
                </m:oMathPara>
              </a14:m>
              <a:endParaRPr lang="en-US" b="1"/>
            </a:p>
          </dgm:t>
        </dgm:pt>
      </mc:Choice>
      <mc:Fallback xmlns="">
        <dgm:pt modelId="{6E55E60E-074B-4E3C-81B2-DC423434B2D3}">
          <dgm:prSet/>
          <dgm:spPr/>
          <dgm:t>
            <a:bodyPr/>
            <a:lstStyle/>
            <a:p>
              <a:pPr/>
              <a:r>
                <a:rPr lang="en-US" b="1" i="0">
                  <a:latin typeface="Cambria Math" panose="02040503050406030204" pitchFamily="18" charset="0"/>
                </a:rPr>
                <a:t>𝝈_𝟎 (𝑨_𝟎 𝒙+𝒃_𝟎 )=𝒙</a:t>
              </a:r>
              <a:endParaRPr lang="en-US" b="1"/>
            </a:p>
          </dgm:t>
        </dgm:pt>
      </mc:Fallback>
    </mc:AlternateContent>
    <dgm:pt modelId="{ED49FFCF-35C0-4298-B24F-2D6E45AC66B2}" type="parTrans" cxnId="{AFB2424F-9212-4AB0-9B3F-1F9F5DB5653A}">
      <dgm:prSet/>
      <dgm:spPr/>
      <dgm:t>
        <a:bodyPr/>
        <a:lstStyle/>
        <a:p>
          <a:endParaRPr lang="en-US"/>
        </a:p>
      </dgm:t>
    </dgm:pt>
    <dgm:pt modelId="{D7A66A10-93DA-4262-BB99-E1E0A529F332}" type="sibTrans" cxnId="{AFB2424F-9212-4AB0-9B3F-1F9F5DB5653A}">
      <dgm:prSet/>
      <dgm:spPr/>
      <dgm:t>
        <a:bodyPr/>
        <a:lstStyle/>
        <a:p>
          <a:endParaRPr lang="en-US"/>
        </a:p>
      </dgm:t>
    </dgm:pt>
    <dgm:pt modelId="{F0908ADE-C412-488F-8835-DDBEFF9A923D}">
      <dgm:prSet/>
      <dgm:spPr/>
      <dgm:t>
        <a:bodyPr/>
        <a:lstStyle/>
        <a:p>
          <a:r>
            <a:rPr lang="en-US"/>
            <a:t>Hidden</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dgm:pt modelId="{621C8F33-40DE-409D-B339-2954103AF70E}">
      <dgm:prSet/>
      <dgm:spPr/>
      <dgm:t>
        <a:bodyPr/>
        <a:lstStyle/>
        <a:p>
          <a:r>
            <a:rPr lang="en-US" b="0" i="0"/>
            <a:t>each neuron can have more than one input </a:t>
          </a:r>
          <a:endParaRPr lang="en-US"/>
        </a:p>
      </dgm:t>
    </dgm:p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CFCABE61-C700-4CC0-9188-F2889665730C}">
      <dgm:prSet/>
      <dgm:spPr/>
      <dgm:t>
        <a:bodyPr/>
        <a:lstStyle/>
        <a:p>
          <a:r>
            <a:rPr lang="en-US" b="0" i="0"/>
            <a:t>gives a scalar output</a:t>
          </a:r>
          <a:endParaRPr lang="en-US"/>
        </a:p>
      </dgm:t>
    </dgm:pt>
    <dgm:pt modelId="{7F812635-873E-4644-8868-3B5E579ACE8C}" type="parTrans" cxnId="{9E2A5E21-E690-4CA5-9D38-84B8B51C2904}">
      <dgm:prSet/>
      <dgm:spPr/>
      <dgm:t>
        <a:bodyPr/>
        <a:lstStyle/>
        <a:p>
          <a:endParaRPr lang="en-US"/>
        </a:p>
      </dgm:t>
    </dgm:pt>
    <dgm:pt modelId="{8A826D53-FDFD-49B5-A8EC-0037D5B44B59}" type="sibTrans" cxnId="{9E2A5E21-E690-4CA5-9D38-84B8B51C2904}">
      <dgm:prSet/>
      <dgm:spPr/>
      <dgm:t>
        <a:bodyPr/>
        <a:lstStyle/>
        <a:p>
          <a:endParaRPr lang="en-US"/>
        </a:p>
      </dgm:t>
    </dgm:pt>
    <mc:AlternateContent xmlns:mc="http://schemas.openxmlformats.org/markup-compatibility/2006" xmlns:a14="http://schemas.microsoft.com/office/drawing/2010/main">
      <mc:Choice Requires="a14">
        <dgm:pt modelId="{C978A709-6802-4F06-A115-82EB77865403}">
          <dgm:prSet/>
          <dgm:spPr/>
          <dgm:t>
            <a:bodyPr/>
            <a:lstStyle/>
            <a:p>
              <a14:m>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 </m:t>
                  </m:r>
                </m:oMath>
              </a14:m>
              <a:r>
                <a:rPr lang="en-US" b="0" i="0"/>
                <a:t>: nonlinear.</a:t>
              </a:r>
              <a:endParaRPr lang="en-US"/>
            </a:p>
          </dgm:t>
        </dgm:pt>
      </mc:Choice>
      <mc:Fallback xmlns="">
        <dgm:pt modelId="{C978A709-6802-4F06-A115-82EB77865403}">
          <dgm:prSet/>
          <dgm:spPr/>
          <dgm:t>
            <a:bodyPr/>
            <a:lstStyle/>
            <a:p>
              <a:r>
                <a:rPr lang="en-US" b="0" i="0">
                  <a:latin typeface="Cambria Math" panose="02040503050406030204" pitchFamily="18" charset="0"/>
                </a:rPr>
                <a:t>𝜎 </a:t>
              </a:r>
              <a:r>
                <a:rPr lang="en-US" b="0" i="0"/>
                <a:t>: nonlinear.</a:t>
              </a:r>
              <a:endParaRPr lang="en-US"/>
            </a:p>
          </dgm:t>
        </dgm:pt>
      </mc:Fallback>
    </mc:AlternateContent>
    <dgm:pt modelId="{222FBCBC-A871-4D51-85BC-6E64BDFC1188}" type="parTrans" cxnId="{F15866A0-69D5-4899-9137-7E0C87AEB537}">
      <dgm:prSet/>
      <dgm:spPr/>
      <dgm:t>
        <a:bodyPr/>
        <a:lstStyle/>
        <a:p>
          <a:endParaRPr lang="en-US"/>
        </a:p>
      </dgm:t>
    </dgm:pt>
    <dgm:pt modelId="{E99A4706-48F1-44C7-A761-3662EDF0F3DA}" type="sibTrans" cxnId="{F15866A0-69D5-4899-9137-7E0C87AEB537}">
      <dgm:prSet/>
      <dgm:spPr/>
      <dgm:t>
        <a:bodyPr/>
        <a:lstStyle/>
        <a:p>
          <a:endParaRPr lang="en-US"/>
        </a:p>
      </dgm:t>
    </dgm:pt>
    <dgm:pt modelId="{36B6D7C8-1BF5-457C-A75A-9A80687E0C13}">
      <dgm:prSet/>
      <dgm:spPr/>
      <dgm:t>
        <a:bodyPr/>
        <a:lstStyle/>
        <a:p>
          <a:r>
            <a:rPr lang="en-US"/>
            <a:t>Output</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dgm:pt modelId="{9ABB61EC-C19B-4709-9031-AC14B6D769EB}">
      <dgm:prSet/>
      <dgm:spPr/>
      <dgm:t>
        <a:bodyPr/>
        <a:lstStyle/>
        <a:p>
          <a:r>
            <a:rPr lang="en-US" b="0" i="0"/>
            <a:t>each neuron can have more than one input</a:t>
          </a:r>
          <a:endParaRPr lang="en-US"/>
        </a:p>
      </dgm:t>
    </dgm:pt>
    <dgm:pt modelId="{FB53C814-01A0-4892-B1B7-7DB9CD3A503F}" type="parTrans" cxnId="{D72BA4C7-47A7-4FC6-841A-7CFAEB3D7ACE}">
      <dgm:prSet/>
      <dgm:spPr/>
      <dgm:t>
        <a:bodyPr/>
        <a:lstStyle/>
        <a:p>
          <a:endParaRPr lang="en-US"/>
        </a:p>
      </dgm:t>
    </dgm:pt>
    <dgm:pt modelId="{5FBFB07A-53BF-4A6E-AF19-EA58C99C6A44}" type="sibTrans" cxnId="{D72BA4C7-47A7-4FC6-841A-7CFAEB3D7ACE}">
      <dgm:prSet/>
      <dgm:spPr/>
      <dgm:t>
        <a:bodyPr/>
        <a:lstStyle/>
        <a:p>
          <a:endParaRPr lang="en-US"/>
        </a:p>
      </dgm:t>
    </dgm:pt>
    <dgm:pt modelId="{1D87A33C-2087-449F-9166-FEE5A4C2E277}">
      <dgm:prSet/>
      <dgm:spPr/>
      <dgm:t>
        <a:bodyPr/>
        <a:lstStyle/>
        <a:p>
          <a:r>
            <a:rPr lang="en-US" b="0" i="0"/>
            <a:t>gives a scalar output</a:t>
          </a:r>
          <a:endParaRPr lang="en-US"/>
        </a:p>
      </dgm:t>
    </dgm:p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mc:AlternateContent xmlns:mc="http://schemas.openxmlformats.org/markup-compatibility/2006" xmlns:a14="http://schemas.microsoft.com/office/drawing/2010/main">
      <mc:Choice Requires="a14">
        <dgm:pt modelId="{C8529C90-FCD9-4592-B959-4E5412809EA8}">
          <dgm:prSet/>
          <dgm:spPr/>
          <dgm:t>
            <a:bodyPr/>
            <a:lstStyle/>
            <a:p>
              <a14:m>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 </m:t>
                  </m:r>
                </m:oMath>
              </a14:m>
              <a:r>
                <a:rPr lang="en-US" b="0" i="0"/>
                <a:t>linear for regression</a:t>
              </a:r>
            </a:p>
            <a:p>
              <a14:m>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oMath>
              </a14:m>
              <a:r>
                <a:rPr lang="en-US"/>
                <a:t>nonlinear for </a:t>
              </a:r>
              <a:r>
                <a:rPr lang="en-US" err="1"/>
                <a:t>classifciaton</a:t>
              </a:r>
              <a:endParaRPr lang="en-US"/>
            </a:p>
          </dgm:t>
        </dgm:pt>
      </mc:Choice>
      <mc:Fallback xmlns="">
        <dgm:pt modelId="{C8529C90-FCD9-4592-B959-4E5412809EA8}">
          <dgm:prSet/>
          <dgm:spPr/>
          <dgm:t>
            <a:bodyPr/>
            <a:lstStyle/>
            <a:p>
              <a:r>
                <a:rPr lang="en-US" b="0" i="0">
                  <a:latin typeface="Cambria Math" panose="02040503050406030204" pitchFamily="18" charset="0"/>
                </a:rPr>
                <a:t>𝜎: </a:t>
              </a:r>
              <a:r>
                <a:rPr lang="en-US" b="0" i="0"/>
                <a:t>linear for regression</a:t>
              </a:r>
            </a:p>
            <a:p>
              <a:r>
                <a:rPr lang="en-US" b="0" i="0">
                  <a:latin typeface="Cambria Math" panose="02040503050406030204" pitchFamily="18" charset="0"/>
                </a:rPr>
                <a:t>𝜎:</a:t>
              </a:r>
              <a:r>
                <a:rPr lang="en-US"/>
                <a:t>nonlinear for </a:t>
              </a:r>
              <a:r>
                <a:rPr lang="en-US" err="1"/>
                <a:t>classifciaton</a:t>
              </a:r>
              <a:endParaRPr lang="en-US"/>
            </a:p>
          </dgm:t>
        </dgm:pt>
      </mc:Fallback>
    </mc:AlternateContent>
    <dgm:pt modelId="{BF395B1F-F6F0-4341-88A2-0DDE685694D7}" type="parTrans" cxnId="{E05A5E42-676E-4441-9731-3565DD852A85}">
      <dgm:prSet/>
      <dgm:spPr/>
      <dgm:t>
        <a:bodyPr/>
        <a:lstStyle/>
        <a:p>
          <a:endParaRPr lang="en-US"/>
        </a:p>
      </dgm:t>
    </dgm:pt>
    <dgm:pt modelId="{AB51D063-1983-4965-9CDA-328EFE359F4F}" type="sibTrans" cxnId="{E05A5E42-676E-4441-9731-3565DD852A85}">
      <dgm:prSet/>
      <dgm:spPr/>
      <dgm:t>
        <a:bodyPr/>
        <a:lstStyle/>
        <a:p>
          <a:endParaRPr lang="en-US"/>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3"/>
      <dgm:spPr/>
    </dgm:pt>
    <dgm:pt modelId="{67960EBC-6C9C-4077-8B07-3E8FD6F4DF30}" type="pres">
      <dgm:prSet presAssocID="{AC7FD339-73E4-4973-9724-7893E0937243}" presName="rootConnector" presStyleLbl="node1" presStyleIdx="0" presStyleCnt="3"/>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9"/>
      <dgm:spPr/>
    </dgm:pt>
    <dgm:pt modelId="{30D9B2FC-0A77-4694-821C-48E461D3C1CD}" type="pres">
      <dgm:prSet presAssocID="{5F9CF447-6695-488B-83D7-2D415DA1788F}" presName="childText" presStyleLbl="bgAcc1" presStyleIdx="0" presStyleCnt="9">
        <dgm:presLayoutVars>
          <dgm:bulletEnabled val="1"/>
        </dgm:presLayoutVars>
      </dgm:prSet>
      <dgm:spPr/>
    </dgm:pt>
    <dgm:pt modelId="{F43EB2DB-12FC-4674-9434-34A9F03E19C1}" type="pres">
      <dgm:prSet presAssocID="{0A576DBE-C7FD-49BC-A995-AC529E9359C3}" presName="Name13" presStyleLbl="parChTrans1D2" presStyleIdx="1" presStyleCnt="9"/>
      <dgm:spPr/>
    </dgm:pt>
    <dgm:pt modelId="{DE06DBFE-203C-4F74-8C0E-E0B3F53E3D65}" type="pres">
      <dgm:prSet presAssocID="{C9A267E6-ADAF-4606-87C7-B209BFA41A9C}" presName="childText" presStyleLbl="bgAcc1" presStyleIdx="1" presStyleCnt="9">
        <dgm:presLayoutVars>
          <dgm:bulletEnabled val="1"/>
        </dgm:presLayoutVars>
      </dgm:prSet>
      <dgm:spPr/>
    </dgm:pt>
    <dgm:pt modelId="{F264FDB1-41C2-45F8-B639-03CC3BA6B5C0}" type="pres">
      <dgm:prSet presAssocID="{ED49FFCF-35C0-4298-B24F-2D6E45AC66B2}" presName="Name13" presStyleLbl="parChTrans1D2" presStyleIdx="2" presStyleCnt="9"/>
      <dgm:spPr/>
    </dgm:pt>
    <dgm:pt modelId="{7506AAB2-A9A8-416B-9EBE-EA3830D90116}" type="pres">
      <dgm:prSet presAssocID="{6E55E60E-074B-4E3C-81B2-DC423434B2D3}" presName="childText" presStyleLbl="bgAcc1" presStyleIdx="2" presStyleCnt="9" custScaleX="160932">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3"/>
      <dgm:spPr/>
    </dgm:pt>
    <dgm:pt modelId="{02902B33-15F7-4191-8A29-B6472761B567}" type="pres">
      <dgm:prSet presAssocID="{F0908ADE-C412-488F-8835-DDBEFF9A923D}" presName="rootConnector" presStyleLbl="node1" presStyleIdx="1" presStyleCnt="3"/>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3" presStyleCnt="9"/>
      <dgm:spPr/>
    </dgm:pt>
    <dgm:pt modelId="{676A5742-3FA1-4BA8-9926-0EC0F4ACEB5F}" type="pres">
      <dgm:prSet presAssocID="{621C8F33-40DE-409D-B339-2954103AF70E}" presName="childText" presStyleLbl="bgAcc1" presStyleIdx="3" presStyleCnt="9">
        <dgm:presLayoutVars>
          <dgm:bulletEnabled val="1"/>
        </dgm:presLayoutVars>
      </dgm:prSet>
      <dgm:spPr/>
    </dgm:pt>
    <dgm:pt modelId="{E36343F6-AA5B-4EF3-AC7A-438FDA3CB097}" type="pres">
      <dgm:prSet presAssocID="{7F812635-873E-4644-8868-3B5E579ACE8C}" presName="Name13" presStyleLbl="parChTrans1D2" presStyleIdx="4" presStyleCnt="9"/>
      <dgm:spPr/>
    </dgm:pt>
    <dgm:pt modelId="{4F698AFC-D42B-4CF9-B99F-31391D280A07}" type="pres">
      <dgm:prSet presAssocID="{CFCABE61-C700-4CC0-9188-F2889665730C}" presName="childText" presStyleLbl="bgAcc1" presStyleIdx="4" presStyleCnt="9">
        <dgm:presLayoutVars>
          <dgm:bulletEnabled val="1"/>
        </dgm:presLayoutVars>
      </dgm:prSet>
      <dgm:spPr/>
    </dgm:pt>
    <dgm:pt modelId="{6F3624B6-BE1B-491E-A0CD-D60625C249D2}" type="pres">
      <dgm:prSet presAssocID="{222FBCBC-A871-4D51-85BC-6E64BDFC1188}" presName="Name13" presStyleLbl="parChTrans1D2" presStyleIdx="5" presStyleCnt="9"/>
      <dgm:spPr/>
    </dgm:pt>
    <dgm:pt modelId="{CE6F3D24-9CC8-4A2E-B8A9-5A1BB8EA2A7B}" type="pres">
      <dgm:prSet presAssocID="{C978A709-6802-4F06-A115-82EB77865403}" presName="childText" presStyleLbl="bgAcc1" presStyleIdx="5" presStyleCnt="9">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3"/>
      <dgm:spPr/>
    </dgm:pt>
    <dgm:pt modelId="{8CBDC361-369C-4918-8F06-8CFA00E78C4F}" type="pres">
      <dgm:prSet presAssocID="{36B6D7C8-1BF5-457C-A75A-9A80687E0C13}" presName="rootConnector" presStyleLbl="node1" presStyleIdx="2" presStyleCnt="3"/>
      <dgm:spPr/>
    </dgm:pt>
    <dgm:pt modelId="{E6FFA5B6-6008-4724-A00A-1677F9429D12}" type="pres">
      <dgm:prSet presAssocID="{36B6D7C8-1BF5-457C-A75A-9A80687E0C13}" presName="childShape" presStyleCnt="0"/>
      <dgm:spPr/>
    </dgm:pt>
    <dgm:pt modelId="{EA2562AA-C9B5-47A4-A415-02B9CFC283CA}" type="pres">
      <dgm:prSet presAssocID="{FB53C814-01A0-4892-B1B7-7DB9CD3A503F}" presName="Name13" presStyleLbl="parChTrans1D2" presStyleIdx="6" presStyleCnt="9"/>
      <dgm:spPr/>
    </dgm:pt>
    <dgm:pt modelId="{B8C2BF1C-D11E-4838-9D74-B31E5222AD71}" type="pres">
      <dgm:prSet presAssocID="{9ABB61EC-C19B-4709-9031-AC14B6D769EB}" presName="childText" presStyleLbl="bgAcc1" presStyleIdx="6" presStyleCnt="9">
        <dgm:presLayoutVars>
          <dgm:bulletEnabled val="1"/>
        </dgm:presLayoutVars>
      </dgm:prSet>
      <dgm:spPr/>
    </dgm:pt>
    <dgm:pt modelId="{8A6B1507-6D6D-42BF-805B-43013600F316}" type="pres">
      <dgm:prSet presAssocID="{F0D9FE23-0896-4597-95DE-919A5F518496}" presName="Name13" presStyleLbl="parChTrans1D2" presStyleIdx="7" presStyleCnt="9"/>
      <dgm:spPr/>
    </dgm:pt>
    <dgm:pt modelId="{ECAF2E54-3A48-4FB1-9C41-6620B27F4AAA}" type="pres">
      <dgm:prSet presAssocID="{1D87A33C-2087-449F-9166-FEE5A4C2E277}" presName="childText" presStyleLbl="bgAcc1" presStyleIdx="7" presStyleCnt="9">
        <dgm:presLayoutVars>
          <dgm:bulletEnabled val="1"/>
        </dgm:presLayoutVars>
      </dgm:prSet>
      <dgm:spPr/>
    </dgm:pt>
    <dgm:pt modelId="{ED469A05-848A-4FE3-99B0-BFE65C5B411A}" type="pres">
      <dgm:prSet presAssocID="{BF395B1F-F6F0-4341-88A2-0DDE685694D7}" presName="Name13" presStyleLbl="parChTrans1D2" presStyleIdx="8" presStyleCnt="9"/>
      <dgm:spPr/>
    </dgm:pt>
    <dgm:pt modelId="{7B86D84F-DAA0-4806-B7C7-DA34C5588957}" type="pres">
      <dgm:prSet presAssocID="{C8529C90-FCD9-4592-B959-4E5412809EA8}" presName="childText" presStyleLbl="bgAcc1" presStyleIdx="8" presStyleCnt="9" custScaleX="220744">
        <dgm:presLayoutVars>
          <dgm:bulletEnabled val="1"/>
        </dgm:presLayoutVars>
      </dgm:prSet>
      <dgm:spPr/>
    </dgm:pt>
  </dgm:ptLst>
  <dgm:cxnLst>
    <dgm:cxn modelId="{40A4E304-BC76-4F92-8036-FE52718F2900}" type="presOf" srcId="{9ABB61EC-C19B-4709-9031-AC14B6D769EB}" destId="{B8C2BF1C-D11E-4838-9D74-B31E5222AD71}" srcOrd="0" destOrd="0" presId="urn:microsoft.com/office/officeart/2005/8/layout/hierarchy3"/>
    <dgm:cxn modelId="{18F01407-6F7B-44BC-916A-13A342294967}" type="presOf" srcId="{AC7FD339-73E4-4973-9724-7893E0937243}" destId="{67960EBC-6C9C-4077-8B07-3E8FD6F4DF30}" srcOrd="1" destOrd="0" presId="urn:microsoft.com/office/officeart/2005/8/layout/hierarchy3"/>
    <dgm:cxn modelId="{98F66F1A-9785-43C7-A1AB-C3AF38DF7AEE}" type="presOf" srcId="{F0908ADE-C412-488F-8835-DDBEFF9A923D}" destId="{02902B33-15F7-4191-8A29-B6472761B567}" srcOrd="1" destOrd="0" presId="urn:microsoft.com/office/officeart/2005/8/layout/hierarchy3"/>
    <dgm:cxn modelId="{2DE1D21F-71FB-4CEB-BB91-D7E64832DC03}" type="presOf" srcId="{ED49FFCF-35C0-4298-B24F-2D6E45AC66B2}" destId="{F264FDB1-41C2-45F8-B639-03CC3BA6B5C0}" srcOrd="0" destOrd="0" presId="urn:microsoft.com/office/officeart/2005/8/layout/hierarchy3"/>
    <dgm:cxn modelId="{9E2A5E21-E690-4CA5-9D38-84B8B51C2904}" srcId="{F0908ADE-C412-488F-8835-DDBEFF9A923D}" destId="{CFCABE61-C700-4CC0-9188-F2889665730C}" srcOrd="1" destOrd="0" parTransId="{7F812635-873E-4644-8868-3B5E579ACE8C}" sibTransId="{8A826D53-FDFD-49B5-A8EC-0037D5B44B59}"/>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A94B1030-4738-4CA1-9C3D-6B05E23CD340}" srcId="{AC7FD339-73E4-4973-9724-7893E0937243}" destId="{C9A267E6-ADAF-4606-87C7-B209BFA41A9C}" srcOrd="1" destOrd="0" parTransId="{0A576DBE-C7FD-49BC-A995-AC529E9359C3}" sibTransId="{A0462025-B2E7-4FDD-8370-4ABC0855FE69}"/>
    <dgm:cxn modelId="{77C16D3E-221C-4A1F-A10B-1D1025101B13}" type="presOf" srcId="{4665C6D6-DBD1-4F97-96A4-B235AD165DA7}" destId="{C2049994-EBB4-4AAB-969D-5D82752668F3}" srcOrd="0" destOrd="0" presId="urn:microsoft.com/office/officeart/2005/8/layout/hierarchy3"/>
    <dgm:cxn modelId="{1C263262-D52A-4D92-8A31-452877213458}" type="presOf" srcId="{222FBCBC-A871-4D51-85BC-6E64BDFC1188}" destId="{6F3624B6-BE1B-491E-A0CD-D60625C249D2}" srcOrd="0" destOrd="0" presId="urn:microsoft.com/office/officeart/2005/8/layout/hierarchy3"/>
    <dgm:cxn modelId="{E05A5E42-676E-4441-9731-3565DD852A85}" srcId="{36B6D7C8-1BF5-457C-A75A-9A80687E0C13}" destId="{C8529C90-FCD9-4592-B959-4E5412809EA8}" srcOrd="2" destOrd="0" parTransId="{BF395B1F-F6F0-4341-88A2-0DDE685694D7}" sibTransId="{AB51D063-1983-4965-9CDA-328EFE359F4F}"/>
    <dgm:cxn modelId="{E291996D-7726-4BCF-A20B-61E18CE33433}" type="presOf" srcId="{FB53C814-01A0-4892-B1B7-7DB9CD3A503F}" destId="{EA2562AA-C9B5-47A4-A415-02B9CFC283CA}" srcOrd="0" destOrd="0" presId="urn:microsoft.com/office/officeart/2005/8/layout/hierarchy3"/>
    <dgm:cxn modelId="{AFB2424F-9212-4AB0-9B3F-1F9F5DB5653A}" srcId="{AC7FD339-73E4-4973-9724-7893E0937243}" destId="{6E55E60E-074B-4E3C-81B2-DC423434B2D3}" srcOrd="2" destOrd="0" parTransId="{ED49FFCF-35C0-4298-B24F-2D6E45AC66B2}" sibTransId="{D7A66A10-93DA-4262-BB99-E1E0A529F332}"/>
    <dgm:cxn modelId="{BABB3856-A68E-4330-AA6D-CA791E1A5448}" type="presOf" srcId="{1D87A33C-2087-449F-9166-FEE5A4C2E277}" destId="{ECAF2E54-3A48-4FB1-9C41-6620B27F4AAA}" srcOrd="0" destOrd="0" presId="urn:microsoft.com/office/officeart/2005/8/layout/hierarchy3"/>
    <dgm:cxn modelId="{AF18CA84-A005-4E70-ADB6-A82B0F3BB444}" type="presOf" srcId="{7080C86A-44D4-42CE-BDDE-EBBF45ECF1CF}" destId="{DBCFC586-D9EE-4975-932F-9F3B076FCF79}" srcOrd="0" destOrd="0" presId="urn:microsoft.com/office/officeart/2005/8/layout/hierarchy3"/>
    <dgm:cxn modelId="{C06DC096-174C-4D24-99E6-44A05FAE3720}" type="presOf" srcId="{C9A267E6-ADAF-4606-87C7-B209BFA41A9C}" destId="{DE06DBFE-203C-4F74-8C0E-E0B3F53E3D65}" srcOrd="0" destOrd="0" presId="urn:microsoft.com/office/officeart/2005/8/layout/hierarchy3"/>
    <dgm:cxn modelId="{F15866A0-69D5-4899-9137-7E0C87AEB537}" srcId="{F0908ADE-C412-488F-8835-DDBEFF9A923D}" destId="{C978A709-6802-4F06-A115-82EB77865403}" srcOrd="2" destOrd="0" parTransId="{222FBCBC-A871-4D51-85BC-6E64BDFC1188}" sibTransId="{E99A4706-48F1-44C7-A761-3662EDF0F3DA}"/>
    <dgm:cxn modelId="{DF8031A1-CA1A-4E92-8CB4-ADF458A9C003}" type="presOf" srcId="{C978A709-6802-4F06-A115-82EB77865403}" destId="{CE6F3D24-9CC8-4A2E-B8A9-5A1BB8EA2A7B}"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AF4C68B4-D887-4D9D-9BB7-B74EDC174811}" type="presOf" srcId="{BF395B1F-F6F0-4341-88A2-0DDE685694D7}" destId="{ED469A05-848A-4FE3-99B0-BFE65C5B411A}" srcOrd="0" destOrd="0" presId="urn:microsoft.com/office/officeart/2005/8/layout/hierarchy3"/>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D72BA4C7-47A7-4FC6-841A-7CFAEB3D7ACE}" srcId="{36B6D7C8-1BF5-457C-A75A-9A80687E0C13}" destId="{9ABB61EC-C19B-4709-9031-AC14B6D769EB}" srcOrd="0" destOrd="0" parTransId="{FB53C814-01A0-4892-B1B7-7DB9CD3A503F}" sibTransId="{5FBFB07A-53BF-4A6E-AF19-EA58C99C6A44}"/>
    <dgm:cxn modelId="{C005D8CC-A4D3-4011-8478-FAADB847FF1D}" type="presOf" srcId="{0A576DBE-C7FD-49BC-A995-AC529E9359C3}" destId="{F43EB2DB-12FC-4674-9434-34A9F03E19C1}" srcOrd="0" destOrd="0" presId="urn:microsoft.com/office/officeart/2005/8/layout/hierarchy3"/>
    <dgm:cxn modelId="{1BB7C7CE-1BF5-4A6E-9CFD-E9DBFFB31C24}" type="presOf" srcId="{C8529C90-FCD9-4592-B959-4E5412809EA8}" destId="{7B86D84F-DAA0-4806-B7C7-DA34C5588957}" srcOrd="0" destOrd="0" presId="urn:microsoft.com/office/officeart/2005/8/layout/hierarchy3"/>
    <dgm:cxn modelId="{00AEDED4-E2F1-4EB6-9842-FC611D0406CB}" type="presOf" srcId="{6E55E60E-074B-4E3C-81B2-DC423434B2D3}" destId="{7506AAB2-A9A8-416B-9EBE-EA3830D90116}"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43D8B6E3-EE05-4EE1-8DF8-76D4C7FF76A8}" type="presOf" srcId="{36B6D7C8-1BF5-457C-A75A-9A80687E0C13}" destId="{831C2FC7-E0F5-468A-9BE5-E4D4E076D24C}" srcOrd="0" destOrd="0" presId="urn:microsoft.com/office/officeart/2005/8/layout/hierarchy3"/>
    <dgm:cxn modelId="{C57DB0E4-A59A-40F8-B18A-375C80903AB0}" type="presOf" srcId="{CFCABE61-C700-4CC0-9188-F2889665730C}" destId="{4F698AFC-D42B-4CF9-B99F-31391D280A07}" srcOrd="0" destOrd="0" presId="urn:microsoft.com/office/officeart/2005/8/layout/hierarchy3"/>
    <dgm:cxn modelId="{9942C4EE-A1A6-4825-AB16-132391E96111}" type="presOf" srcId="{7F812635-873E-4644-8868-3B5E579ACE8C}" destId="{E36343F6-AA5B-4EF3-AC7A-438FDA3CB097}" srcOrd="0" destOrd="0" presId="urn:microsoft.com/office/officeart/2005/8/layout/hierarchy3"/>
    <dgm:cxn modelId="{7B46E7F0-DF02-4339-9EBF-5DC46CEB3267}" srcId="{36B6D7C8-1BF5-457C-A75A-9A80687E0C13}" destId="{1D87A33C-2087-449F-9166-FEE5A4C2E277}" srcOrd="1"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BBD0EE85-B6AE-4FD6-86AF-5F78A192854F}" type="presParOf" srcId="{38B39D55-3D2E-4A0E-A1D9-E5C3899086C0}" destId="{F43EB2DB-12FC-4674-9434-34A9F03E19C1}" srcOrd="2" destOrd="0" presId="urn:microsoft.com/office/officeart/2005/8/layout/hierarchy3"/>
    <dgm:cxn modelId="{37E732DF-C33C-4AF2-AA60-FFC9D4337F54}" type="presParOf" srcId="{38B39D55-3D2E-4A0E-A1D9-E5C3899086C0}" destId="{DE06DBFE-203C-4F74-8C0E-E0B3F53E3D65}" srcOrd="3" destOrd="0" presId="urn:microsoft.com/office/officeart/2005/8/layout/hierarchy3"/>
    <dgm:cxn modelId="{20DB03BF-A472-4865-A72A-092F9F4BB822}" type="presParOf" srcId="{38B39D55-3D2E-4A0E-A1D9-E5C3899086C0}" destId="{F264FDB1-41C2-45F8-B639-03CC3BA6B5C0}" srcOrd="4" destOrd="0" presId="urn:microsoft.com/office/officeart/2005/8/layout/hierarchy3"/>
    <dgm:cxn modelId="{BCB356F4-EF35-4B62-9457-7D0C012B0703}" type="presParOf" srcId="{38B39D55-3D2E-4A0E-A1D9-E5C3899086C0}" destId="{7506AAB2-A9A8-416B-9EBE-EA3830D90116}" srcOrd="5"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BFBD8CA6-73A7-4B9F-8596-AC6FCE96E8BA}" type="presParOf" srcId="{635AA83E-F720-417A-ABD4-F9BF816C2C12}" destId="{E36343F6-AA5B-4EF3-AC7A-438FDA3CB097}" srcOrd="2" destOrd="0" presId="urn:microsoft.com/office/officeart/2005/8/layout/hierarchy3"/>
    <dgm:cxn modelId="{2A6DCE2C-FF54-4B29-9222-69ED30FBDFC9}" type="presParOf" srcId="{635AA83E-F720-417A-ABD4-F9BF816C2C12}" destId="{4F698AFC-D42B-4CF9-B99F-31391D280A07}" srcOrd="3" destOrd="0" presId="urn:microsoft.com/office/officeart/2005/8/layout/hierarchy3"/>
    <dgm:cxn modelId="{0079B7B8-BA68-4511-87ED-ED34B1226502}" type="presParOf" srcId="{635AA83E-F720-417A-ABD4-F9BF816C2C12}" destId="{6F3624B6-BE1B-491E-A0CD-D60625C249D2}" srcOrd="4" destOrd="0" presId="urn:microsoft.com/office/officeart/2005/8/layout/hierarchy3"/>
    <dgm:cxn modelId="{2BE4C030-2A7B-46BD-884B-6FA1068BD0CD}" type="presParOf" srcId="{635AA83E-F720-417A-ABD4-F9BF816C2C12}" destId="{CE6F3D24-9CC8-4A2E-B8A9-5A1BB8EA2A7B}" srcOrd="5"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B8DDA54F-28C8-4CC0-A650-31B4ED20612F}" type="presParOf" srcId="{E6FFA5B6-6008-4724-A00A-1677F9429D12}" destId="{EA2562AA-C9B5-47A4-A415-02B9CFC283CA}" srcOrd="0" destOrd="0" presId="urn:microsoft.com/office/officeart/2005/8/layout/hierarchy3"/>
    <dgm:cxn modelId="{10ED1B48-F07C-4A6A-97A4-94517E318EC3}" type="presParOf" srcId="{E6FFA5B6-6008-4724-A00A-1677F9429D12}" destId="{B8C2BF1C-D11E-4838-9D74-B31E5222AD71}" srcOrd="1" destOrd="0" presId="urn:microsoft.com/office/officeart/2005/8/layout/hierarchy3"/>
    <dgm:cxn modelId="{2E070589-D4D8-4C8E-83AE-62DBCB36F8AF}" type="presParOf" srcId="{E6FFA5B6-6008-4724-A00A-1677F9429D12}" destId="{8A6B1507-6D6D-42BF-805B-43013600F316}" srcOrd="2" destOrd="0" presId="urn:microsoft.com/office/officeart/2005/8/layout/hierarchy3"/>
    <dgm:cxn modelId="{67599222-9DB4-4793-81EB-0089152F9008}" type="presParOf" srcId="{E6FFA5B6-6008-4724-A00A-1677F9429D12}" destId="{ECAF2E54-3A48-4FB1-9C41-6620B27F4AAA}" srcOrd="3" destOrd="0" presId="urn:microsoft.com/office/officeart/2005/8/layout/hierarchy3"/>
    <dgm:cxn modelId="{B093AEE4-C4BC-4385-8F92-DB4097C1F581}" type="presParOf" srcId="{E6FFA5B6-6008-4724-A00A-1677F9429D12}" destId="{ED469A05-848A-4FE3-99B0-BFE65C5B411A}" srcOrd="4" destOrd="0" presId="urn:microsoft.com/office/officeart/2005/8/layout/hierarchy3"/>
    <dgm:cxn modelId="{50C0B5EF-77C0-48BF-8337-A26AFD2DD46D}" type="presParOf" srcId="{E6FFA5B6-6008-4724-A00A-1677F9429D12}" destId="{7B86D84F-DAA0-4806-B7C7-DA34C5588957}"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a:t>Width</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dgm:pt modelId="{5F9CF447-6695-488B-83D7-2D415DA1788F}">
      <dgm:prSet/>
      <dgm:spPr/>
      <dgm:t>
        <a:bodyPr/>
        <a:lstStyle/>
        <a:p>
          <a:r>
            <a:rPr lang="en-US" b="0" i="0"/>
            <a:t>maximum number of neurons in a layer</a:t>
          </a:r>
          <a:endParaRPr lang="en-US"/>
        </a:p>
      </dgm:t>
    </dgm:p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mc:AlternateContent xmlns:mc="http://schemas.openxmlformats.org/markup-compatibility/2006" xmlns:a14="http://schemas.microsoft.com/office/drawing/2010/main">
      <mc:Choice Requires="a14">
        <dgm:pt modelId="{C9A267E6-ADAF-4606-87C7-B209BFA41A9C}">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𝑖</m:t>
                            </m:r>
                          </m:lim>
                        </m:limLow>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e>
                    </m:func>
                  </m:oMath>
                </m:oMathPara>
              </a14:m>
              <a:endParaRPr lang="en-US"/>
            </a:p>
          </dgm:t>
        </dgm:pt>
      </mc:Choice>
      <mc:Fallback xmlns="">
        <dgm:pt modelId="{C9A267E6-ADAF-4606-87C7-B209BFA41A9C}">
          <dgm:prSet/>
          <dgm:spPr/>
          <dgm:t>
            <a:bodyPr/>
            <a:lstStyle/>
            <a:p>
              <a:pPr/>
              <a:r>
                <a:rPr lang="en-US" b="0" i="0">
                  <a:latin typeface="Cambria Math" panose="02040503050406030204" pitchFamily="18" charset="0"/>
                </a:rPr>
                <a:t>𝑊=max┬𝑖⁡〖𝑚_𝑖 〗</a:t>
              </a:r>
              <a:endParaRPr lang="en-US"/>
            </a:p>
          </dgm:t>
        </dgm:pt>
      </mc:Fallback>
    </mc:AlternateContent>
    <dgm:pt modelId="{0A576DBE-C7FD-49BC-A995-AC529E9359C3}" type="parTrans" cxnId="{A94B1030-4738-4CA1-9C3D-6B05E23CD340}">
      <dgm:prSet/>
      <dgm:spPr/>
      <dgm:t>
        <a:bodyPr/>
        <a:lstStyle/>
        <a:p>
          <a:endParaRPr lang="en-US"/>
        </a:p>
      </dgm:t>
    </dgm:pt>
    <dgm:pt modelId="{A0462025-B2E7-4FDD-8370-4ABC0855FE69}" type="sibTrans" cxnId="{A94B1030-4738-4CA1-9C3D-6B05E23CD340}">
      <dgm:prSet/>
      <dgm:spPr/>
      <dgm:t>
        <a:bodyPr/>
        <a:lstStyle/>
        <a:p>
          <a:endParaRPr lang="en-US"/>
        </a:p>
      </dgm:t>
    </dgm:pt>
    <dgm:pt modelId="{F0908ADE-C412-488F-8835-DDBEFF9A923D}">
      <dgm:prSet/>
      <dgm:spPr/>
      <dgm:t>
        <a:bodyPr/>
        <a:lstStyle/>
        <a:p>
          <a:r>
            <a:rPr lang="en-US"/>
            <a:t>Depth</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dgm:pt modelId="{621C8F33-40DE-409D-B339-2954103AF70E}">
      <dgm:prSet/>
      <dgm:spPr/>
      <dgm:t>
        <a:bodyPr/>
        <a:lstStyle/>
        <a:p>
          <a:r>
            <a:rPr lang="en-US" b="0" i="0"/>
            <a:t>number of hidden layers plus output layer</a:t>
          </a:r>
          <a:endParaRPr lang="en-US"/>
        </a:p>
      </dgm:t>
    </dgm:p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mc:AlternateContent xmlns:mc="http://schemas.openxmlformats.org/markup-compatibility/2006" xmlns:a14="http://schemas.microsoft.com/office/drawing/2010/main">
      <mc:Choice Requires="a14">
        <dgm:pt modelId="{CFCABE61-C700-4CC0-9188-F2889665730C}">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𝐿</m:t>
                    </m:r>
                    <m:r>
                      <a:rPr lang="en-US" b="0" i="1" smtClean="0">
                        <a:latin typeface="Cambria Math" panose="02040503050406030204" pitchFamily="18" charset="0"/>
                      </a:rPr>
                      <m:t>+1</m:t>
                    </m:r>
                  </m:oMath>
                </m:oMathPara>
              </a14:m>
              <a:endParaRPr lang="en-US"/>
            </a:p>
          </dgm:t>
        </dgm:pt>
      </mc:Choice>
      <mc:Fallback xmlns="">
        <dgm:pt modelId="{CFCABE61-C700-4CC0-9188-F2889665730C}">
          <dgm:prSet/>
          <dgm:spPr/>
          <dgm:t>
            <a:bodyPr/>
            <a:lstStyle/>
            <a:p>
              <a:pPr/>
              <a:r>
                <a:rPr lang="en-US" b="0" i="0">
                  <a:latin typeface="Cambria Math" panose="02040503050406030204" pitchFamily="18" charset="0"/>
                </a:rPr>
                <a:t>𝐷=𝐿+1</a:t>
              </a:r>
              <a:endParaRPr lang="en-US"/>
            </a:p>
          </dgm:t>
        </dgm:pt>
      </mc:Fallback>
    </mc:AlternateContent>
    <dgm:pt modelId="{7F812635-873E-4644-8868-3B5E579ACE8C}" type="parTrans" cxnId="{9E2A5E21-E690-4CA5-9D38-84B8B51C2904}">
      <dgm:prSet/>
      <dgm:spPr/>
      <dgm:t>
        <a:bodyPr/>
        <a:lstStyle/>
        <a:p>
          <a:endParaRPr lang="en-US"/>
        </a:p>
      </dgm:t>
    </dgm:pt>
    <dgm:pt modelId="{8A826D53-FDFD-49B5-A8EC-0037D5B44B59}" type="sibTrans" cxnId="{9E2A5E21-E690-4CA5-9D38-84B8B51C2904}">
      <dgm:prSet/>
      <dgm:spPr/>
      <dgm:t>
        <a:bodyPr/>
        <a:lstStyle/>
        <a:p>
          <a:endParaRPr lang="en-US"/>
        </a:p>
      </dgm:t>
    </dgm:pt>
    <dgm:pt modelId="{36B6D7C8-1BF5-457C-A75A-9A80687E0C13}">
      <dgm:prSet/>
      <dgm:spPr/>
      <dgm:t>
        <a:bodyPr/>
        <a:lstStyle/>
        <a:p>
          <a:r>
            <a:rPr lang="en-US"/>
            <a:t>Shallow NN</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dgm:pt modelId="{9ABB61EC-C19B-4709-9031-AC14B6D769EB}">
      <dgm:prSet/>
      <dgm:spPr/>
      <dgm:t>
        <a:bodyPr/>
        <a:lstStyle/>
        <a:p>
          <a:r>
            <a:rPr lang="en-US" b="0" i="0"/>
            <a:t>NN with only one hidden layer</a:t>
          </a:r>
          <a:endParaRPr lang="en-US"/>
        </a:p>
      </dgm:t>
    </dgm:pt>
    <dgm:pt modelId="{FB53C814-01A0-4892-B1B7-7DB9CD3A503F}" type="parTrans" cxnId="{D72BA4C7-47A7-4FC6-841A-7CFAEB3D7ACE}">
      <dgm:prSet/>
      <dgm:spPr/>
      <dgm:t>
        <a:bodyPr/>
        <a:lstStyle/>
        <a:p>
          <a:endParaRPr lang="en-US"/>
        </a:p>
      </dgm:t>
    </dgm:pt>
    <dgm:pt modelId="{5FBFB07A-53BF-4A6E-AF19-EA58C99C6A44}" type="sibTrans" cxnId="{D72BA4C7-47A7-4FC6-841A-7CFAEB3D7ACE}">
      <dgm:prSet/>
      <dgm:spPr/>
      <dgm:t>
        <a:bodyPr/>
        <a:lstStyle/>
        <a:p>
          <a:endParaRPr lang="en-US"/>
        </a:p>
      </dgm:t>
    </dgm:pt>
    <mc:AlternateContent xmlns:mc="http://schemas.openxmlformats.org/markup-compatibility/2006" xmlns:a14="http://schemas.microsoft.com/office/drawing/2010/main">
      <mc:Choice Requires="a14">
        <dgm:pt modelId="{1D87A33C-2087-449F-9166-FEE5A4C2E277}">
          <dgm:prSet/>
          <dgm:spPr/>
          <dgm: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𝐷</m:t>
                    </m:r>
                    <m:r>
                      <a:rPr lang="en-US" b="0" i="1" dirty="0" smtClean="0">
                        <a:latin typeface="Cambria Math" panose="02040503050406030204" pitchFamily="18" charset="0"/>
                      </a:rPr>
                      <m:t>=2</m:t>
                    </m:r>
                  </m:oMath>
                </m:oMathPara>
              </a14:m>
              <a:endParaRPr lang="en-US"/>
            </a:p>
          </dgm:t>
        </dgm:pt>
      </mc:Choice>
      <mc:Fallback xmlns="">
        <dgm:pt modelId="{1D87A33C-2087-449F-9166-FEE5A4C2E277}">
          <dgm:prSet/>
          <dgm:spPr/>
          <dgm:t>
            <a:bodyPr/>
            <a:lstStyle/>
            <a:p>
              <a:pPr/>
              <a:r>
                <a:rPr lang="en-US" b="0" i="0" dirty="0">
                  <a:latin typeface="Cambria Math" panose="02040503050406030204" pitchFamily="18" charset="0"/>
                </a:rPr>
                <a:t>𝐷=2</a:t>
              </a:r>
              <a:endParaRPr lang="en-US"/>
            </a:p>
          </dgm:t>
        </dgm:pt>
      </mc:Fallback>
    </mc:AlternateConten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BADB81C6-EC62-4B43-A031-5D38BC1FB0E1}">
      <dgm:prSet/>
      <dgm:spPr/>
      <dgm:t>
        <a:bodyPr/>
        <a:lstStyle/>
        <a:p>
          <a:r>
            <a:rPr lang="en-US"/>
            <a:t>Deep NN</a:t>
          </a:r>
        </a:p>
      </dgm:t>
    </dgm:pt>
    <dgm:pt modelId="{D37DC5B8-50B7-468C-96E6-C2F3082B1201}" type="parTrans" cxnId="{AC0CD540-D946-400A-A17D-189C65ACFAD3}">
      <dgm:prSet/>
      <dgm:spPr/>
    </dgm:pt>
    <dgm:pt modelId="{DA30DA90-870A-4DD2-90B5-DF37BA2A3651}" type="sibTrans" cxnId="{AC0CD540-D946-400A-A17D-189C65ACFAD3}">
      <dgm:prSet/>
      <dgm:spPr/>
    </dgm:pt>
    <dgm:pt modelId="{C5B9C9E5-D760-4EE3-870C-F2DA893327DE}">
      <dgm:prSet/>
      <dgm:spPr/>
      <dgm:t>
        <a:bodyPr/>
        <a:lstStyle/>
        <a:p>
          <a:r>
            <a:rPr lang="en-US"/>
            <a:t>NN with more than one hidden layer</a:t>
          </a:r>
        </a:p>
      </dgm:t>
    </dgm:pt>
    <dgm:pt modelId="{A21FD4B9-F38B-4E85-89B9-3E385F2A52C6}" type="parTrans" cxnId="{DC4C7C88-F2DB-4A88-A50F-904FC6149489}">
      <dgm:prSet/>
      <dgm:spPr/>
      <dgm:t>
        <a:bodyPr/>
        <a:lstStyle/>
        <a:p>
          <a:endParaRPr lang="en-US"/>
        </a:p>
      </dgm:t>
    </dgm:pt>
    <dgm:pt modelId="{257A0CCB-08F1-4E8F-846F-4F1CDAFED885}" type="sibTrans" cxnId="{DC4C7C88-F2DB-4A88-A50F-904FC6149489}">
      <dgm:prSet/>
      <dgm:spPr/>
      <dgm:t>
        <a:bodyPr/>
        <a:lstStyle/>
        <a:p>
          <a:endParaRPr lang="en-US"/>
        </a:p>
      </dgm:t>
    </dgm:pt>
    <mc:AlternateContent xmlns:mc="http://schemas.openxmlformats.org/markup-compatibility/2006" xmlns:a14="http://schemas.microsoft.com/office/drawing/2010/main">
      <mc:Choice Requires="a14">
        <dgm:pt modelId="{37B60D6E-D960-4283-8B89-EA75C33CA346}">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&gt;2</m:t>
                    </m:r>
                  </m:oMath>
                </m:oMathPara>
              </a14:m>
              <a:endParaRPr lang="en-US"/>
            </a:p>
          </dgm:t>
        </dgm:pt>
      </mc:Choice>
      <mc:Fallback xmlns="">
        <dgm:pt modelId="{37B60D6E-D960-4283-8B89-EA75C33CA346}">
          <dgm:prSet/>
          <dgm:spPr/>
          <dgm:t>
            <a:bodyPr/>
            <a:lstStyle/>
            <a:p>
              <a:pPr/>
              <a:r>
                <a:rPr lang="en-US" b="0" i="0">
                  <a:latin typeface="Cambria Math" panose="02040503050406030204" pitchFamily="18" charset="0"/>
                </a:rPr>
                <a:t>𝐷&gt;2</a:t>
              </a:r>
              <a:endParaRPr lang="en-US"/>
            </a:p>
          </dgm:t>
        </dgm:pt>
      </mc:Fallback>
    </mc:AlternateContent>
    <dgm:pt modelId="{9F049E24-15CB-45E9-9260-597AC8B3DB5F}" type="parTrans" cxnId="{E3FB6392-4B08-4179-88D3-03013AD76BD3}">
      <dgm:prSet/>
      <dgm:spPr/>
    </dgm:pt>
    <dgm:pt modelId="{3652CC6A-8EE5-4CB7-8056-0BF36417DA4F}" type="sibTrans" cxnId="{E3FB6392-4B08-4179-88D3-03013AD76BD3}">
      <dgm:prSet/>
      <dgm:spPr/>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4"/>
      <dgm:spPr/>
    </dgm:pt>
    <dgm:pt modelId="{67960EBC-6C9C-4077-8B07-3E8FD6F4DF30}" type="pres">
      <dgm:prSet presAssocID="{AC7FD339-73E4-4973-9724-7893E0937243}" presName="rootConnector" presStyleLbl="node1" presStyleIdx="0" presStyleCnt="4"/>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8"/>
      <dgm:spPr/>
    </dgm:pt>
    <dgm:pt modelId="{30D9B2FC-0A77-4694-821C-48E461D3C1CD}" type="pres">
      <dgm:prSet presAssocID="{5F9CF447-6695-488B-83D7-2D415DA1788F}" presName="childText" presStyleLbl="bgAcc1" presStyleIdx="0" presStyleCnt="8">
        <dgm:presLayoutVars>
          <dgm:bulletEnabled val="1"/>
        </dgm:presLayoutVars>
      </dgm:prSet>
      <dgm:spPr/>
    </dgm:pt>
    <dgm:pt modelId="{F43EB2DB-12FC-4674-9434-34A9F03E19C1}" type="pres">
      <dgm:prSet presAssocID="{0A576DBE-C7FD-49BC-A995-AC529E9359C3}" presName="Name13" presStyleLbl="parChTrans1D2" presStyleIdx="1" presStyleCnt="8"/>
      <dgm:spPr/>
    </dgm:pt>
    <dgm:pt modelId="{DE06DBFE-203C-4F74-8C0E-E0B3F53E3D65}" type="pres">
      <dgm:prSet presAssocID="{C9A267E6-ADAF-4606-87C7-B209BFA41A9C}" presName="childText" presStyleLbl="bgAcc1" presStyleIdx="1" presStyleCnt="8">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4"/>
      <dgm:spPr/>
    </dgm:pt>
    <dgm:pt modelId="{02902B33-15F7-4191-8A29-B6472761B567}" type="pres">
      <dgm:prSet presAssocID="{F0908ADE-C412-488F-8835-DDBEFF9A923D}" presName="rootConnector" presStyleLbl="node1" presStyleIdx="1" presStyleCnt="4"/>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2" presStyleCnt="8"/>
      <dgm:spPr/>
    </dgm:pt>
    <dgm:pt modelId="{676A5742-3FA1-4BA8-9926-0EC0F4ACEB5F}" type="pres">
      <dgm:prSet presAssocID="{621C8F33-40DE-409D-B339-2954103AF70E}" presName="childText" presStyleLbl="bgAcc1" presStyleIdx="2" presStyleCnt="8">
        <dgm:presLayoutVars>
          <dgm:bulletEnabled val="1"/>
        </dgm:presLayoutVars>
      </dgm:prSet>
      <dgm:spPr/>
    </dgm:pt>
    <dgm:pt modelId="{E36343F6-AA5B-4EF3-AC7A-438FDA3CB097}" type="pres">
      <dgm:prSet presAssocID="{7F812635-873E-4644-8868-3B5E579ACE8C}" presName="Name13" presStyleLbl="parChTrans1D2" presStyleIdx="3" presStyleCnt="8"/>
      <dgm:spPr/>
    </dgm:pt>
    <dgm:pt modelId="{4F698AFC-D42B-4CF9-B99F-31391D280A07}" type="pres">
      <dgm:prSet presAssocID="{CFCABE61-C700-4CC0-9188-F2889665730C}" presName="childText" presStyleLbl="bgAcc1" presStyleIdx="3" presStyleCnt="8">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4"/>
      <dgm:spPr/>
    </dgm:pt>
    <dgm:pt modelId="{8CBDC361-369C-4918-8F06-8CFA00E78C4F}" type="pres">
      <dgm:prSet presAssocID="{36B6D7C8-1BF5-457C-A75A-9A80687E0C13}" presName="rootConnector" presStyleLbl="node1" presStyleIdx="2" presStyleCnt="4"/>
      <dgm:spPr/>
    </dgm:pt>
    <dgm:pt modelId="{E6FFA5B6-6008-4724-A00A-1677F9429D12}" type="pres">
      <dgm:prSet presAssocID="{36B6D7C8-1BF5-457C-A75A-9A80687E0C13}" presName="childShape" presStyleCnt="0"/>
      <dgm:spPr/>
    </dgm:pt>
    <dgm:pt modelId="{EA2562AA-C9B5-47A4-A415-02B9CFC283CA}" type="pres">
      <dgm:prSet presAssocID="{FB53C814-01A0-4892-B1B7-7DB9CD3A503F}" presName="Name13" presStyleLbl="parChTrans1D2" presStyleIdx="4" presStyleCnt="8"/>
      <dgm:spPr/>
    </dgm:pt>
    <dgm:pt modelId="{B8C2BF1C-D11E-4838-9D74-B31E5222AD71}" type="pres">
      <dgm:prSet presAssocID="{9ABB61EC-C19B-4709-9031-AC14B6D769EB}" presName="childText" presStyleLbl="bgAcc1" presStyleIdx="4" presStyleCnt="8">
        <dgm:presLayoutVars>
          <dgm:bulletEnabled val="1"/>
        </dgm:presLayoutVars>
      </dgm:prSet>
      <dgm:spPr/>
    </dgm:pt>
    <dgm:pt modelId="{8A6B1507-6D6D-42BF-805B-43013600F316}" type="pres">
      <dgm:prSet presAssocID="{F0D9FE23-0896-4597-95DE-919A5F518496}" presName="Name13" presStyleLbl="parChTrans1D2" presStyleIdx="5" presStyleCnt="8"/>
      <dgm:spPr/>
    </dgm:pt>
    <dgm:pt modelId="{ECAF2E54-3A48-4FB1-9C41-6620B27F4AAA}" type="pres">
      <dgm:prSet presAssocID="{1D87A33C-2087-449F-9166-FEE5A4C2E277}" presName="childText" presStyleLbl="bgAcc1" presStyleIdx="5" presStyleCnt="8">
        <dgm:presLayoutVars>
          <dgm:bulletEnabled val="1"/>
        </dgm:presLayoutVars>
      </dgm:prSet>
      <dgm:spPr/>
    </dgm:pt>
    <dgm:pt modelId="{38A7B376-46F0-4C58-98DC-DBE1BA7D8B23}" type="pres">
      <dgm:prSet presAssocID="{BADB81C6-EC62-4B43-A031-5D38BC1FB0E1}" presName="root" presStyleCnt="0"/>
      <dgm:spPr/>
    </dgm:pt>
    <dgm:pt modelId="{0A1AF63F-7763-4FE1-8109-9356BFD4EB57}" type="pres">
      <dgm:prSet presAssocID="{BADB81C6-EC62-4B43-A031-5D38BC1FB0E1}" presName="rootComposite" presStyleCnt="0"/>
      <dgm:spPr/>
    </dgm:pt>
    <dgm:pt modelId="{C8EB49D2-2503-4A45-A066-AB8BC9212842}" type="pres">
      <dgm:prSet presAssocID="{BADB81C6-EC62-4B43-A031-5D38BC1FB0E1}" presName="rootText" presStyleLbl="node1" presStyleIdx="3" presStyleCnt="4"/>
      <dgm:spPr/>
    </dgm:pt>
    <dgm:pt modelId="{12351F1C-0A78-4985-885B-F559CD498A4E}" type="pres">
      <dgm:prSet presAssocID="{BADB81C6-EC62-4B43-A031-5D38BC1FB0E1}" presName="rootConnector" presStyleLbl="node1" presStyleIdx="3" presStyleCnt="4"/>
      <dgm:spPr/>
    </dgm:pt>
    <dgm:pt modelId="{4CB5D863-2241-496F-93D3-DA08ACFF1468}" type="pres">
      <dgm:prSet presAssocID="{BADB81C6-EC62-4B43-A031-5D38BC1FB0E1}" presName="childShape" presStyleCnt="0"/>
      <dgm:spPr/>
    </dgm:pt>
    <dgm:pt modelId="{2C13D162-B7CF-48BA-BF1B-D2F2FC1AB570}" type="pres">
      <dgm:prSet presAssocID="{A21FD4B9-F38B-4E85-89B9-3E385F2A52C6}" presName="Name13" presStyleLbl="parChTrans1D2" presStyleIdx="6" presStyleCnt="8"/>
      <dgm:spPr/>
    </dgm:pt>
    <dgm:pt modelId="{C3812587-10C7-4749-B126-E6AD1EBBB452}" type="pres">
      <dgm:prSet presAssocID="{C5B9C9E5-D760-4EE3-870C-F2DA893327DE}" presName="childText" presStyleLbl="bgAcc1" presStyleIdx="6" presStyleCnt="8">
        <dgm:presLayoutVars>
          <dgm:bulletEnabled val="1"/>
        </dgm:presLayoutVars>
      </dgm:prSet>
      <dgm:spPr/>
    </dgm:pt>
    <dgm:pt modelId="{E32E29FE-A1BC-4FE9-879B-5EA770999C70}" type="pres">
      <dgm:prSet presAssocID="{9F049E24-15CB-45E9-9260-597AC8B3DB5F}" presName="Name13" presStyleLbl="parChTrans1D2" presStyleIdx="7" presStyleCnt="8"/>
      <dgm:spPr/>
    </dgm:pt>
    <dgm:pt modelId="{954408B4-7B88-4DE2-8436-4B1B2B4ECBE0}" type="pres">
      <dgm:prSet presAssocID="{37B60D6E-D960-4283-8B89-EA75C33CA346}" presName="childText" presStyleLbl="bgAcc1" presStyleIdx="7" presStyleCnt="8">
        <dgm:presLayoutVars>
          <dgm:bulletEnabled val="1"/>
        </dgm:presLayoutVars>
      </dgm:prSet>
      <dgm:spPr/>
    </dgm:pt>
  </dgm:ptLst>
  <dgm:cxnLst>
    <dgm:cxn modelId="{40A4E304-BC76-4F92-8036-FE52718F2900}" type="presOf" srcId="{9ABB61EC-C19B-4709-9031-AC14B6D769EB}" destId="{B8C2BF1C-D11E-4838-9D74-B31E5222AD71}" srcOrd="0" destOrd="0" presId="urn:microsoft.com/office/officeart/2005/8/layout/hierarchy3"/>
    <dgm:cxn modelId="{18F01407-6F7B-44BC-916A-13A342294967}" type="presOf" srcId="{AC7FD339-73E4-4973-9724-7893E0937243}" destId="{67960EBC-6C9C-4077-8B07-3E8FD6F4DF30}" srcOrd="1" destOrd="0" presId="urn:microsoft.com/office/officeart/2005/8/layout/hierarchy3"/>
    <dgm:cxn modelId="{A6D6EA11-3283-4BED-967D-068BD57FBD6E}" type="presOf" srcId="{A21FD4B9-F38B-4E85-89B9-3E385F2A52C6}" destId="{2C13D162-B7CF-48BA-BF1B-D2F2FC1AB570}" srcOrd="0" destOrd="0" presId="urn:microsoft.com/office/officeart/2005/8/layout/hierarchy3"/>
    <dgm:cxn modelId="{2AC72012-96F6-4008-90C0-CDCC93BC7A9B}" type="presOf" srcId="{C5B9C9E5-D760-4EE3-870C-F2DA893327DE}" destId="{C3812587-10C7-4749-B126-E6AD1EBBB452}" srcOrd="0" destOrd="0" presId="urn:microsoft.com/office/officeart/2005/8/layout/hierarchy3"/>
    <dgm:cxn modelId="{98F66F1A-9785-43C7-A1AB-C3AF38DF7AEE}" type="presOf" srcId="{F0908ADE-C412-488F-8835-DDBEFF9A923D}" destId="{02902B33-15F7-4191-8A29-B6472761B567}" srcOrd="1" destOrd="0" presId="urn:microsoft.com/office/officeart/2005/8/layout/hierarchy3"/>
    <dgm:cxn modelId="{9E2A5E21-E690-4CA5-9D38-84B8B51C2904}" srcId="{F0908ADE-C412-488F-8835-DDBEFF9A923D}" destId="{CFCABE61-C700-4CC0-9188-F2889665730C}" srcOrd="1" destOrd="0" parTransId="{7F812635-873E-4644-8868-3B5E579ACE8C}" sibTransId="{8A826D53-FDFD-49B5-A8EC-0037D5B44B59}"/>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A94B1030-4738-4CA1-9C3D-6B05E23CD340}" srcId="{AC7FD339-73E4-4973-9724-7893E0937243}" destId="{C9A267E6-ADAF-4606-87C7-B209BFA41A9C}" srcOrd="1" destOrd="0" parTransId="{0A576DBE-C7FD-49BC-A995-AC529E9359C3}" sibTransId="{A0462025-B2E7-4FDD-8370-4ABC0855FE69}"/>
    <dgm:cxn modelId="{77C16D3E-221C-4A1F-A10B-1D1025101B13}" type="presOf" srcId="{4665C6D6-DBD1-4F97-96A4-B235AD165DA7}" destId="{C2049994-EBB4-4AAB-969D-5D82752668F3}" srcOrd="0" destOrd="0" presId="urn:microsoft.com/office/officeart/2005/8/layout/hierarchy3"/>
    <dgm:cxn modelId="{AC0CD540-D946-400A-A17D-189C65ACFAD3}" srcId="{4665C6D6-DBD1-4F97-96A4-B235AD165DA7}" destId="{BADB81C6-EC62-4B43-A031-5D38BC1FB0E1}" srcOrd="3" destOrd="0" parTransId="{D37DC5B8-50B7-468C-96E6-C2F3082B1201}" sibTransId="{DA30DA90-870A-4DD2-90B5-DF37BA2A3651}"/>
    <dgm:cxn modelId="{6008B660-C3C1-4738-A6F9-18E69E1EA688}" type="presOf" srcId="{9F049E24-15CB-45E9-9260-597AC8B3DB5F}" destId="{E32E29FE-A1BC-4FE9-879B-5EA770999C70}" srcOrd="0" destOrd="0" presId="urn:microsoft.com/office/officeart/2005/8/layout/hierarchy3"/>
    <dgm:cxn modelId="{CFA1D945-8390-48A7-A7CA-E41500F6C4CC}" type="presOf" srcId="{BADB81C6-EC62-4B43-A031-5D38BC1FB0E1}" destId="{C8EB49D2-2503-4A45-A066-AB8BC9212842}" srcOrd="0" destOrd="0" presId="urn:microsoft.com/office/officeart/2005/8/layout/hierarchy3"/>
    <dgm:cxn modelId="{E291996D-7726-4BCF-A20B-61E18CE33433}" type="presOf" srcId="{FB53C814-01A0-4892-B1B7-7DB9CD3A503F}" destId="{EA2562AA-C9B5-47A4-A415-02B9CFC283CA}" srcOrd="0" destOrd="0" presId="urn:microsoft.com/office/officeart/2005/8/layout/hierarchy3"/>
    <dgm:cxn modelId="{3D714375-0634-4398-B385-81C1DB3DC28E}" type="presOf" srcId="{BADB81C6-EC62-4B43-A031-5D38BC1FB0E1}" destId="{12351F1C-0A78-4985-885B-F559CD498A4E}" srcOrd="1"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AF18CA84-A005-4E70-ADB6-A82B0F3BB444}" type="presOf" srcId="{7080C86A-44D4-42CE-BDDE-EBBF45ECF1CF}" destId="{DBCFC586-D9EE-4975-932F-9F3B076FCF79}" srcOrd="0" destOrd="0" presId="urn:microsoft.com/office/officeart/2005/8/layout/hierarchy3"/>
    <dgm:cxn modelId="{DC4C7C88-F2DB-4A88-A50F-904FC6149489}" srcId="{BADB81C6-EC62-4B43-A031-5D38BC1FB0E1}" destId="{C5B9C9E5-D760-4EE3-870C-F2DA893327DE}" srcOrd="0" destOrd="0" parTransId="{A21FD4B9-F38B-4E85-89B9-3E385F2A52C6}" sibTransId="{257A0CCB-08F1-4E8F-846F-4F1CDAFED885}"/>
    <dgm:cxn modelId="{E3FB6392-4B08-4179-88D3-03013AD76BD3}" srcId="{BADB81C6-EC62-4B43-A031-5D38BC1FB0E1}" destId="{37B60D6E-D960-4283-8B89-EA75C33CA346}" srcOrd="1" destOrd="0" parTransId="{9F049E24-15CB-45E9-9260-597AC8B3DB5F}" sibTransId="{3652CC6A-8EE5-4CB7-8056-0BF36417DA4F}"/>
    <dgm:cxn modelId="{C06DC096-174C-4D24-99E6-44A05FAE3720}" type="presOf" srcId="{C9A267E6-ADAF-4606-87C7-B209BFA41A9C}" destId="{DE06DBFE-203C-4F74-8C0E-E0B3F53E3D65}"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759C70AB-56BD-44A1-B595-3F1C5358111C}" type="presOf" srcId="{37B60D6E-D960-4283-8B89-EA75C33CA346}" destId="{954408B4-7B88-4DE2-8436-4B1B2B4ECBE0}" srcOrd="0" destOrd="0" presId="urn:microsoft.com/office/officeart/2005/8/layout/hierarchy3"/>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D72BA4C7-47A7-4FC6-841A-7CFAEB3D7ACE}" srcId="{36B6D7C8-1BF5-457C-A75A-9A80687E0C13}" destId="{9ABB61EC-C19B-4709-9031-AC14B6D769EB}" srcOrd="0" destOrd="0" parTransId="{FB53C814-01A0-4892-B1B7-7DB9CD3A503F}" sibTransId="{5FBFB07A-53BF-4A6E-AF19-EA58C99C6A44}"/>
    <dgm:cxn modelId="{C005D8CC-A4D3-4011-8478-FAADB847FF1D}" type="presOf" srcId="{0A576DBE-C7FD-49BC-A995-AC529E9359C3}" destId="{F43EB2DB-12FC-4674-9434-34A9F03E19C1}"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43D8B6E3-EE05-4EE1-8DF8-76D4C7FF76A8}" type="presOf" srcId="{36B6D7C8-1BF5-457C-A75A-9A80687E0C13}" destId="{831C2FC7-E0F5-468A-9BE5-E4D4E076D24C}" srcOrd="0" destOrd="0" presId="urn:microsoft.com/office/officeart/2005/8/layout/hierarchy3"/>
    <dgm:cxn modelId="{C57DB0E4-A59A-40F8-B18A-375C80903AB0}" type="presOf" srcId="{CFCABE61-C700-4CC0-9188-F2889665730C}" destId="{4F698AFC-D42B-4CF9-B99F-31391D280A07}" srcOrd="0" destOrd="0" presId="urn:microsoft.com/office/officeart/2005/8/layout/hierarchy3"/>
    <dgm:cxn modelId="{9942C4EE-A1A6-4825-AB16-132391E96111}" type="presOf" srcId="{7F812635-873E-4644-8868-3B5E579ACE8C}" destId="{E36343F6-AA5B-4EF3-AC7A-438FDA3CB097}" srcOrd="0" destOrd="0" presId="urn:microsoft.com/office/officeart/2005/8/layout/hierarchy3"/>
    <dgm:cxn modelId="{7B46E7F0-DF02-4339-9EBF-5DC46CEB3267}" srcId="{36B6D7C8-1BF5-457C-A75A-9A80687E0C13}" destId="{1D87A33C-2087-449F-9166-FEE5A4C2E277}" srcOrd="1"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BBD0EE85-B6AE-4FD6-86AF-5F78A192854F}" type="presParOf" srcId="{38B39D55-3D2E-4A0E-A1D9-E5C3899086C0}" destId="{F43EB2DB-12FC-4674-9434-34A9F03E19C1}" srcOrd="2" destOrd="0" presId="urn:microsoft.com/office/officeart/2005/8/layout/hierarchy3"/>
    <dgm:cxn modelId="{37E732DF-C33C-4AF2-AA60-FFC9D4337F54}" type="presParOf" srcId="{38B39D55-3D2E-4A0E-A1D9-E5C3899086C0}" destId="{DE06DBFE-203C-4F74-8C0E-E0B3F53E3D65}" srcOrd="3"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BFBD8CA6-73A7-4B9F-8596-AC6FCE96E8BA}" type="presParOf" srcId="{635AA83E-F720-417A-ABD4-F9BF816C2C12}" destId="{E36343F6-AA5B-4EF3-AC7A-438FDA3CB097}" srcOrd="2" destOrd="0" presId="urn:microsoft.com/office/officeart/2005/8/layout/hierarchy3"/>
    <dgm:cxn modelId="{2A6DCE2C-FF54-4B29-9222-69ED30FBDFC9}" type="presParOf" srcId="{635AA83E-F720-417A-ABD4-F9BF816C2C12}" destId="{4F698AFC-D42B-4CF9-B99F-31391D280A07}" srcOrd="3"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B8DDA54F-28C8-4CC0-A650-31B4ED20612F}" type="presParOf" srcId="{E6FFA5B6-6008-4724-A00A-1677F9429D12}" destId="{EA2562AA-C9B5-47A4-A415-02B9CFC283CA}" srcOrd="0" destOrd="0" presId="urn:microsoft.com/office/officeart/2005/8/layout/hierarchy3"/>
    <dgm:cxn modelId="{10ED1B48-F07C-4A6A-97A4-94517E318EC3}" type="presParOf" srcId="{E6FFA5B6-6008-4724-A00A-1677F9429D12}" destId="{B8C2BF1C-D11E-4838-9D74-B31E5222AD71}" srcOrd="1" destOrd="0" presId="urn:microsoft.com/office/officeart/2005/8/layout/hierarchy3"/>
    <dgm:cxn modelId="{2E070589-D4D8-4C8E-83AE-62DBCB36F8AF}" type="presParOf" srcId="{E6FFA5B6-6008-4724-A00A-1677F9429D12}" destId="{8A6B1507-6D6D-42BF-805B-43013600F316}" srcOrd="2" destOrd="0" presId="urn:microsoft.com/office/officeart/2005/8/layout/hierarchy3"/>
    <dgm:cxn modelId="{67599222-9DB4-4793-81EB-0089152F9008}" type="presParOf" srcId="{E6FFA5B6-6008-4724-A00A-1677F9429D12}" destId="{ECAF2E54-3A48-4FB1-9C41-6620B27F4AAA}" srcOrd="3" destOrd="0" presId="urn:microsoft.com/office/officeart/2005/8/layout/hierarchy3"/>
    <dgm:cxn modelId="{57D1FBFC-B782-4785-B6F6-C501E8E8F585}" type="presParOf" srcId="{C2049994-EBB4-4AAB-969D-5D82752668F3}" destId="{38A7B376-46F0-4C58-98DC-DBE1BA7D8B23}" srcOrd="3" destOrd="0" presId="urn:microsoft.com/office/officeart/2005/8/layout/hierarchy3"/>
    <dgm:cxn modelId="{B69D9D55-C0BF-49D8-B159-8021FA5CDE37}" type="presParOf" srcId="{38A7B376-46F0-4C58-98DC-DBE1BA7D8B23}" destId="{0A1AF63F-7763-4FE1-8109-9356BFD4EB57}" srcOrd="0" destOrd="0" presId="urn:microsoft.com/office/officeart/2005/8/layout/hierarchy3"/>
    <dgm:cxn modelId="{D6DADBAA-B58D-417C-9605-2D66B58365B8}" type="presParOf" srcId="{0A1AF63F-7763-4FE1-8109-9356BFD4EB57}" destId="{C8EB49D2-2503-4A45-A066-AB8BC9212842}" srcOrd="0" destOrd="0" presId="urn:microsoft.com/office/officeart/2005/8/layout/hierarchy3"/>
    <dgm:cxn modelId="{B931143B-EB88-47D3-800A-6727900C7492}" type="presParOf" srcId="{0A1AF63F-7763-4FE1-8109-9356BFD4EB57}" destId="{12351F1C-0A78-4985-885B-F559CD498A4E}" srcOrd="1" destOrd="0" presId="urn:microsoft.com/office/officeart/2005/8/layout/hierarchy3"/>
    <dgm:cxn modelId="{58AC208D-C53B-4D24-8270-F9949EE4A1E6}" type="presParOf" srcId="{38A7B376-46F0-4C58-98DC-DBE1BA7D8B23}" destId="{4CB5D863-2241-496F-93D3-DA08ACFF1468}" srcOrd="1" destOrd="0" presId="urn:microsoft.com/office/officeart/2005/8/layout/hierarchy3"/>
    <dgm:cxn modelId="{3C07CB32-0970-4702-A358-F73897B7A54E}" type="presParOf" srcId="{4CB5D863-2241-496F-93D3-DA08ACFF1468}" destId="{2C13D162-B7CF-48BA-BF1B-D2F2FC1AB570}" srcOrd="0" destOrd="0" presId="urn:microsoft.com/office/officeart/2005/8/layout/hierarchy3"/>
    <dgm:cxn modelId="{B58D5AFB-8423-47E2-AC88-66502C9C0317}" type="presParOf" srcId="{4CB5D863-2241-496F-93D3-DA08ACFF1468}" destId="{C3812587-10C7-4749-B126-E6AD1EBBB452}" srcOrd="1" destOrd="0" presId="urn:microsoft.com/office/officeart/2005/8/layout/hierarchy3"/>
    <dgm:cxn modelId="{64C2C97F-A998-460D-B51A-B6F22289823D}" type="presParOf" srcId="{4CB5D863-2241-496F-93D3-DA08ACFF1468}" destId="{E32E29FE-A1BC-4FE9-879B-5EA770999C70}" srcOrd="2" destOrd="0" presId="urn:microsoft.com/office/officeart/2005/8/layout/hierarchy3"/>
    <dgm:cxn modelId="{D6908972-C7FC-449B-A1F5-6076702D82E3}" type="presParOf" srcId="{4CB5D863-2241-496F-93D3-DA08ACFF1468}" destId="{954408B4-7B88-4DE2-8436-4B1B2B4ECBE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FA2015-7869-4566-8281-35EE4B51ED94}"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EB500F69-B022-4473-869D-D3D3D689DB71}">
      <dgm:prSet/>
      <dgm:spPr/>
      <dgm:t>
        <a:bodyPr/>
        <a:lstStyle/>
        <a:p>
          <a:r>
            <a:rPr lang="en-US" dirty="0"/>
            <a:t>Classification: From data to discrete classes</a:t>
          </a:r>
        </a:p>
      </dgm:t>
    </dgm:pt>
    <dgm:pt modelId="{EF0715BD-7CF2-4C09-939C-165616F83AA2}" type="parTrans" cxnId="{E488A260-97FE-41B5-AD37-7D9E7B7C79C5}">
      <dgm:prSet/>
      <dgm:spPr/>
      <dgm:t>
        <a:bodyPr/>
        <a:lstStyle/>
        <a:p>
          <a:endParaRPr lang="en-US"/>
        </a:p>
      </dgm:t>
    </dgm:pt>
    <dgm:pt modelId="{6FB91FAE-BB26-4CC9-8273-3F411E5353D5}" type="sibTrans" cxnId="{E488A260-97FE-41B5-AD37-7D9E7B7C79C5}">
      <dgm:prSet/>
      <dgm:spPr/>
      <dgm:t>
        <a:bodyPr/>
        <a:lstStyle/>
        <a:p>
          <a:endParaRPr lang="en-US"/>
        </a:p>
      </dgm:t>
    </dgm:pt>
    <dgm:pt modelId="{4973968B-136C-4415-832C-10D570BF78EF}">
      <dgm:prSet/>
      <dgm:spPr/>
      <dgm:t>
        <a:bodyPr/>
        <a:lstStyle/>
        <a:p>
          <a:r>
            <a:rPr lang="en-US"/>
            <a:t>Spam Filtering</a:t>
          </a:r>
        </a:p>
      </dgm:t>
    </dgm:pt>
    <dgm:pt modelId="{98E93EF5-0F17-4AAD-8FC5-0593D782D743}" type="parTrans" cxnId="{9B437EF9-9F0B-4BC5-A8E6-EC0A9673789B}">
      <dgm:prSet/>
      <dgm:spPr/>
      <dgm:t>
        <a:bodyPr/>
        <a:lstStyle/>
        <a:p>
          <a:endParaRPr lang="en-US"/>
        </a:p>
      </dgm:t>
    </dgm:pt>
    <dgm:pt modelId="{40870B50-F85D-4A51-8D5E-26EF746C5006}" type="sibTrans" cxnId="{9B437EF9-9F0B-4BC5-A8E6-EC0A9673789B}">
      <dgm:prSet/>
      <dgm:spPr/>
      <dgm:t>
        <a:bodyPr/>
        <a:lstStyle/>
        <a:p>
          <a:endParaRPr lang="en-US"/>
        </a:p>
      </dgm:t>
    </dgm:pt>
    <dgm:pt modelId="{2A0E2B72-BB6E-4FF8-99F4-CBB1940D3678}">
      <dgm:prSet/>
      <dgm:spPr/>
      <dgm:t>
        <a:bodyPr/>
        <a:lstStyle/>
        <a:p>
          <a:r>
            <a:rPr lang="en-US"/>
            <a:t>Object Detection</a:t>
          </a:r>
        </a:p>
      </dgm:t>
    </dgm:pt>
    <dgm:pt modelId="{5EA7A012-5C12-428C-832B-64D6F77629F9}" type="parTrans" cxnId="{B34B20AC-B334-41C5-BCF6-DF6E9EED624A}">
      <dgm:prSet/>
      <dgm:spPr/>
      <dgm:t>
        <a:bodyPr/>
        <a:lstStyle/>
        <a:p>
          <a:endParaRPr lang="en-US"/>
        </a:p>
      </dgm:t>
    </dgm:pt>
    <dgm:pt modelId="{1C2F2DF4-47AD-4D91-A006-7F16BCCAA8BC}" type="sibTrans" cxnId="{B34B20AC-B334-41C5-BCF6-DF6E9EED624A}">
      <dgm:prSet/>
      <dgm:spPr/>
      <dgm:t>
        <a:bodyPr/>
        <a:lstStyle/>
        <a:p>
          <a:endParaRPr lang="en-US"/>
        </a:p>
      </dgm:t>
    </dgm:pt>
    <dgm:pt modelId="{3F1545DF-2BD0-430E-8FE7-C17558BD9711}">
      <dgm:prSet/>
      <dgm:spPr/>
      <dgm:t>
        <a:bodyPr/>
        <a:lstStyle/>
        <a:p>
          <a:r>
            <a:rPr lang="en-US"/>
            <a:t>Weather Prediction (rain, snow)</a:t>
          </a:r>
        </a:p>
      </dgm:t>
    </dgm:pt>
    <dgm:pt modelId="{4BF20EE2-409D-4B7C-8654-84DD6A4BE9E2}" type="parTrans" cxnId="{3AC319DC-72D0-4709-8774-8E8F898CB2F9}">
      <dgm:prSet/>
      <dgm:spPr/>
      <dgm:t>
        <a:bodyPr/>
        <a:lstStyle/>
        <a:p>
          <a:endParaRPr lang="en-US"/>
        </a:p>
      </dgm:t>
    </dgm:pt>
    <dgm:pt modelId="{8D8D3932-91F8-46EA-8051-A0BCD37246CB}" type="sibTrans" cxnId="{3AC319DC-72D0-4709-8774-8E8F898CB2F9}">
      <dgm:prSet/>
      <dgm:spPr/>
      <dgm:t>
        <a:bodyPr/>
        <a:lstStyle/>
        <a:p>
          <a:endParaRPr lang="en-US"/>
        </a:p>
      </dgm:t>
    </dgm:pt>
    <dgm:pt modelId="{69DDCA4A-A35D-4688-97F3-67CB0B1B213E}">
      <dgm:prSet/>
      <dgm:spPr/>
      <dgm:t>
        <a:bodyPr/>
        <a:lstStyle/>
        <a:p>
          <a:r>
            <a:rPr lang="en-US" dirty="0"/>
            <a:t>Regression: predict a numeric value</a:t>
          </a:r>
        </a:p>
      </dgm:t>
    </dgm:pt>
    <dgm:pt modelId="{541B2BF1-E1F1-4020-83DA-52CBCC58BC40}" type="parTrans" cxnId="{BFDB580E-E639-4CD2-8205-ECB5C6FE3C1F}">
      <dgm:prSet/>
      <dgm:spPr/>
      <dgm:t>
        <a:bodyPr/>
        <a:lstStyle/>
        <a:p>
          <a:endParaRPr lang="en-US"/>
        </a:p>
      </dgm:t>
    </dgm:pt>
    <dgm:pt modelId="{8A9FC104-1F51-432D-BD50-AAA25A4DE955}" type="sibTrans" cxnId="{BFDB580E-E639-4CD2-8205-ECB5C6FE3C1F}">
      <dgm:prSet/>
      <dgm:spPr/>
      <dgm:t>
        <a:bodyPr/>
        <a:lstStyle/>
        <a:p>
          <a:endParaRPr lang="en-US"/>
        </a:p>
      </dgm:t>
    </dgm:pt>
    <dgm:pt modelId="{3599581E-8477-4BA8-AEDE-7A3FE94E554E}">
      <dgm:prSet/>
      <dgm:spPr/>
      <dgm:t>
        <a:bodyPr/>
        <a:lstStyle/>
        <a:p>
          <a:r>
            <a:rPr lang="en-US"/>
            <a:t>Stock Market</a:t>
          </a:r>
        </a:p>
      </dgm:t>
    </dgm:pt>
    <dgm:pt modelId="{70478B81-B86E-4A88-9B09-1F45EF339563}" type="parTrans" cxnId="{465444F2-F781-4312-8178-DB1A679AA1D9}">
      <dgm:prSet/>
      <dgm:spPr/>
      <dgm:t>
        <a:bodyPr/>
        <a:lstStyle/>
        <a:p>
          <a:endParaRPr lang="en-US"/>
        </a:p>
      </dgm:t>
    </dgm:pt>
    <dgm:pt modelId="{1DF8AAEF-9CCF-40F4-B2F2-546D400DD57B}" type="sibTrans" cxnId="{465444F2-F781-4312-8178-DB1A679AA1D9}">
      <dgm:prSet/>
      <dgm:spPr/>
      <dgm:t>
        <a:bodyPr/>
        <a:lstStyle/>
        <a:p>
          <a:endParaRPr lang="en-US"/>
        </a:p>
      </dgm:t>
    </dgm:pt>
    <dgm:pt modelId="{C05113D4-3811-4CAA-A2A9-55A57B3E9A1C}">
      <dgm:prSet/>
      <dgm:spPr/>
      <dgm:t>
        <a:bodyPr/>
        <a:lstStyle/>
        <a:p>
          <a:r>
            <a:rPr lang="en-US"/>
            <a:t>Weather Prediction (Temperature)</a:t>
          </a:r>
        </a:p>
      </dgm:t>
    </dgm:pt>
    <dgm:pt modelId="{601EE28C-61DE-4D4F-BA7A-2EC7FC327005}" type="parTrans" cxnId="{625583C3-B6F0-45BF-9104-B5EFD37F645F}">
      <dgm:prSet/>
      <dgm:spPr/>
      <dgm:t>
        <a:bodyPr/>
        <a:lstStyle/>
        <a:p>
          <a:endParaRPr lang="en-US"/>
        </a:p>
      </dgm:t>
    </dgm:pt>
    <dgm:pt modelId="{15037BB1-51CB-4CD7-9DC0-F1321F87F8DB}" type="sibTrans" cxnId="{625583C3-B6F0-45BF-9104-B5EFD37F645F}">
      <dgm:prSet/>
      <dgm:spPr/>
      <dgm:t>
        <a:bodyPr/>
        <a:lstStyle/>
        <a:p>
          <a:endParaRPr lang="en-US"/>
        </a:p>
      </dgm:t>
    </dgm:pt>
    <dgm:pt modelId="{03272E2F-6491-4444-958A-D9DFBC9EDF91}">
      <dgm:prSet/>
      <dgm:spPr/>
      <dgm:t>
        <a:bodyPr/>
        <a:lstStyle/>
        <a:p>
          <a:r>
            <a:rPr lang="en-US" dirty="0"/>
            <a:t>Ranking: comparing items</a:t>
          </a:r>
        </a:p>
      </dgm:t>
    </dgm:pt>
    <dgm:pt modelId="{39386EFF-FC62-465F-995F-8081212B3F8E}" type="parTrans" cxnId="{C75D4D01-2B71-467D-BB9D-1ECABA62C840}">
      <dgm:prSet/>
      <dgm:spPr/>
      <dgm:t>
        <a:bodyPr/>
        <a:lstStyle/>
        <a:p>
          <a:endParaRPr lang="en-US"/>
        </a:p>
      </dgm:t>
    </dgm:pt>
    <dgm:pt modelId="{E59747E2-5387-42C0-9CF4-38772D49FAE3}" type="sibTrans" cxnId="{C75D4D01-2B71-467D-BB9D-1ECABA62C840}">
      <dgm:prSet/>
      <dgm:spPr/>
      <dgm:t>
        <a:bodyPr/>
        <a:lstStyle/>
        <a:p>
          <a:endParaRPr lang="en-US"/>
        </a:p>
      </dgm:t>
    </dgm:pt>
    <dgm:pt modelId="{DE454D3D-A854-4020-A412-921A3FF7608B}">
      <dgm:prSet/>
      <dgm:spPr/>
      <dgm:t>
        <a:bodyPr/>
        <a:lstStyle/>
        <a:p>
          <a:r>
            <a:rPr lang="en-US"/>
            <a:t>Web Search</a:t>
          </a:r>
        </a:p>
      </dgm:t>
    </dgm:pt>
    <dgm:pt modelId="{202B5675-6B1D-43FD-8020-604547B557F4}" type="parTrans" cxnId="{146666CE-ECD8-4517-A5F7-B434E6E0BF44}">
      <dgm:prSet/>
      <dgm:spPr/>
      <dgm:t>
        <a:bodyPr/>
        <a:lstStyle/>
        <a:p>
          <a:endParaRPr lang="en-US"/>
        </a:p>
      </dgm:t>
    </dgm:pt>
    <dgm:pt modelId="{1BAC012E-5F7A-4DA4-AE1E-917FB41FA8E6}" type="sibTrans" cxnId="{146666CE-ECD8-4517-A5F7-B434E6E0BF44}">
      <dgm:prSet/>
      <dgm:spPr/>
      <dgm:t>
        <a:bodyPr/>
        <a:lstStyle/>
        <a:p>
          <a:endParaRPr lang="en-US"/>
        </a:p>
      </dgm:t>
    </dgm:pt>
    <dgm:pt modelId="{4794E0E8-A1A5-41AF-B2B9-97495DA36727}">
      <dgm:prSet/>
      <dgm:spPr/>
      <dgm:t>
        <a:bodyPr/>
        <a:lstStyle/>
        <a:p>
          <a:r>
            <a:rPr lang="en-US" dirty="0"/>
            <a:t>Find Similar images</a:t>
          </a:r>
        </a:p>
      </dgm:t>
    </dgm:pt>
    <dgm:pt modelId="{7420BE82-A287-43B1-A6B2-B8FA65C7CAA0}" type="parTrans" cxnId="{EA112C8B-C4BF-4C61-A222-575509EBCD11}">
      <dgm:prSet/>
      <dgm:spPr/>
      <dgm:t>
        <a:bodyPr/>
        <a:lstStyle/>
        <a:p>
          <a:endParaRPr lang="en-US"/>
        </a:p>
      </dgm:t>
    </dgm:pt>
    <dgm:pt modelId="{42C92A5E-2DC5-4501-A7E9-7A38B7A29755}" type="sibTrans" cxnId="{EA112C8B-C4BF-4C61-A222-575509EBCD11}">
      <dgm:prSet/>
      <dgm:spPr/>
      <dgm:t>
        <a:bodyPr/>
        <a:lstStyle/>
        <a:p>
          <a:endParaRPr lang="en-US"/>
        </a:p>
      </dgm:t>
    </dgm:pt>
    <dgm:pt modelId="{3D10286F-8D92-4475-B34E-B18337020D81}">
      <dgm:prSet/>
      <dgm:spPr/>
      <dgm:t>
        <a:bodyPr/>
        <a:lstStyle/>
        <a:p>
          <a:r>
            <a:rPr lang="en-US" dirty="0"/>
            <a:t>Collaborative Filtering: Recommendation</a:t>
          </a:r>
        </a:p>
      </dgm:t>
    </dgm:pt>
    <dgm:pt modelId="{E756B997-0ECD-499E-9FDF-02380159565C}" type="parTrans" cxnId="{866913FB-6AB6-485E-A190-8AA9EF6ADE5F}">
      <dgm:prSet/>
      <dgm:spPr/>
      <dgm:t>
        <a:bodyPr/>
        <a:lstStyle/>
        <a:p>
          <a:endParaRPr lang="en-US"/>
        </a:p>
      </dgm:t>
    </dgm:pt>
    <dgm:pt modelId="{EA694006-5279-4957-8748-C0ACF3EB7A0D}" type="sibTrans" cxnId="{866913FB-6AB6-485E-A190-8AA9EF6ADE5F}">
      <dgm:prSet/>
      <dgm:spPr/>
      <dgm:t>
        <a:bodyPr/>
        <a:lstStyle/>
        <a:p>
          <a:endParaRPr lang="en-US"/>
        </a:p>
      </dgm:t>
    </dgm:pt>
    <dgm:pt modelId="{8C9C14AA-FFE5-4E22-85E1-CA8FF334E9BC}" type="pres">
      <dgm:prSet presAssocID="{0BFA2015-7869-4566-8281-35EE4B51ED94}" presName="diagram" presStyleCnt="0">
        <dgm:presLayoutVars>
          <dgm:chPref val="1"/>
          <dgm:dir/>
          <dgm:animOne val="branch"/>
          <dgm:animLvl val="lvl"/>
          <dgm:resizeHandles/>
        </dgm:presLayoutVars>
      </dgm:prSet>
      <dgm:spPr/>
    </dgm:pt>
    <dgm:pt modelId="{3D672F78-118D-43D2-906F-3FB15F8E4472}" type="pres">
      <dgm:prSet presAssocID="{EB500F69-B022-4473-869D-D3D3D689DB71}" presName="root" presStyleCnt="0"/>
      <dgm:spPr/>
    </dgm:pt>
    <dgm:pt modelId="{16A12490-7C31-42E8-BFD5-D03F8FDCAEF2}" type="pres">
      <dgm:prSet presAssocID="{EB500F69-B022-4473-869D-D3D3D689DB71}" presName="rootComposite" presStyleCnt="0"/>
      <dgm:spPr/>
    </dgm:pt>
    <dgm:pt modelId="{6C0AA355-A834-4459-BE2B-66A85A8E4836}" type="pres">
      <dgm:prSet presAssocID="{EB500F69-B022-4473-869D-D3D3D689DB71}" presName="rootText" presStyleLbl="node1" presStyleIdx="0" presStyleCnt="4"/>
      <dgm:spPr/>
    </dgm:pt>
    <dgm:pt modelId="{92B15E95-3806-45C9-9FE3-BBB995048A60}" type="pres">
      <dgm:prSet presAssocID="{EB500F69-B022-4473-869D-D3D3D689DB71}" presName="rootConnector" presStyleLbl="node1" presStyleIdx="0" presStyleCnt="4"/>
      <dgm:spPr/>
    </dgm:pt>
    <dgm:pt modelId="{54D57D5B-A0BE-40F2-97D7-DA23486F5EC1}" type="pres">
      <dgm:prSet presAssocID="{EB500F69-B022-4473-869D-D3D3D689DB71}" presName="childShape" presStyleCnt="0"/>
      <dgm:spPr/>
    </dgm:pt>
    <dgm:pt modelId="{3CE4EE5F-D3C4-412B-85C2-E219453B1A7B}" type="pres">
      <dgm:prSet presAssocID="{98E93EF5-0F17-4AAD-8FC5-0593D782D743}" presName="Name13" presStyleLbl="parChTrans1D2" presStyleIdx="0" presStyleCnt="7"/>
      <dgm:spPr/>
    </dgm:pt>
    <dgm:pt modelId="{81DF2F30-7CB8-44A0-9F8B-54DB0841C809}" type="pres">
      <dgm:prSet presAssocID="{4973968B-136C-4415-832C-10D570BF78EF}" presName="childText" presStyleLbl="bgAcc1" presStyleIdx="0" presStyleCnt="7">
        <dgm:presLayoutVars>
          <dgm:bulletEnabled val="1"/>
        </dgm:presLayoutVars>
      </dgm:prSet>
      <dgm:spPr/>
    </dgm:pt>
    <dgm:pt modelId="{DB33A1F5-7D09-4DA9-A021-178BF27126AA}" type="pres">
      <dgm:prSet presAssocID="{5EA7A012-5C12-428C-832B-64D6F77629F9}" presName="Name13" presStyleLbl="parChTrans1D2" presStyleIdx="1" presStyleCnt="7"/>
      <dgm:spPr/>
    </dgm:pt>
    <dgm:pt modelId="{2D8B388F-5908-4A20-BCB7-5081C3AA28D4}" type="pres">
      <dgm:prSet presAssocID="{2A0E2B72-BB6E-4FF8-99F4-CBB1940D3678}" presName="childText" presStyleLbl="bgAcc1" presStyleIdx="1" presStyleCnt="7">
        <dgm:presLayoutVars>
          <dgm:bulletEnabled val="1"/>
        </dgm:presLayoutVars>
      </dgm:prSet>
      <dgm:spPr/>
    </dgm:pt>
    <dgm:pt modelId="{6E7BD72D-F716-4DE3-90B7-8E49D2A6C605}" type="pres">
      <dgm:prSet presAssocID="{4BF20EE2-409D-4B7C-8654-84DD6A4BE9E2}" presName="Name13" presStyleLbl="parChTrans1D2" presStyleIdx="2" presStyleCnt="7"/>
      <dgm:spPr/>
    </dgm:pt>
    <dgm:pt modelId="{412AA3D1-41F5-4157-BD3A-298C53246A54}" type="pres">
      <dgm:prSet presAssocID="{3F1545DF-2BD0-430E-8FE7-C17558BD9711}" presName="childText" presStyleLbl="bgAcc1" presStyleIdx="2" presStyleCnt="7">
        <dgm:presLayoutVars>
          <dgm:bulletEnabled val="1"/>
        </dgm:presLayoutVars>
      </dgm:prSet>
      <dgm:spPr/>
    </dgm:pt>
    <dgm:pt modelId="{670AD9E2-AAE4-49A0-B6F5-4C296FBE82FE}" type="pres">
      <dgm:prSet presAssocID="{69DDCA4A-A35D-4688-97F3-67CB0B1B213E}" presName="root" presStyleCnt="0"/>
      <dgm:spPr/>
    </dgm:pt>
    <dgm:pt modelId="{F05066DD-EBF5-4835-B8BA-7E193E206C59}" type="pres">
      <dgm:prSet presAssocID="{69DDCA4A-A35D-4688-97F3-67CB0B1B213E}" presName="rootComposite" presStyleCnt="0"/>
      <dgm:spPr/>
    </dgm:pt>
    <dgm:pt modelId="{D43DA582-7C89-4DCE-A352-8B69F596CBE9}" type="pres">
      <dgm:prSet presAssocID="{69DDCA4A-A35D-4688-97F3-67CB0B1B213E}" presName="rootText" presStyleLbl="node1" presStyleIdx="1" presStyleCnt="4"/>
      <dgm:spPr/>
    </dgm:pt>
    <dgm:pt modelId="{23C719DA-6704-4DF4-BA91-9884008E18A5}" type="pres">
      <dgm:prSet presAssocID="{69DDCA4A-A35D-4688-97F3-67CB0B1B213E}" presName="rootConnector" presStyleLbl="node1" presStyleIdx="1" presStyleCnt="4"/>
      <dgm:spPr/>
    </dgm:pt>
    <dgm:pt modelId="{8CEC4DF4-39C3-4655-8CF9-C9AF63FC8F59}" type="pres">
      <dgm:prSet presAssocID="{69DDCA4A-A35D-4688-97F3-67CB0B1B213E}" presName="childShape" presStyleCnt="0"/>
      <dgm:spPr/>
    </dgm:pt>
    <dgm:pt modelId="{15B347B2-63BD-4437-AB6B-9E2AFEA8A38D}" type="pres">
      <dgm:prSet presAssocID="{70478B81-B86E-4A88-9B09-1F45EF339563}" presName="Name13" presStyleLbl="parChTrans1D2" presStyleIdx="3" presStyleCnt="7"/>
      <dgm:spPr/>
    </dgm:pt>
    <dgm:pt modelId="{D43DD4F4-8DC5-43BC-B1D5-BA1B9BB92909}" type="pres">
      <dgm:prSet presAssocID="{3599581E-8477-4BA8-AEDE-7A3FE94E554E}" presName="childText" presStyleLbl="bgAcc1" presStyleIdx="3" presStyleCnt="7">
        <dgm:presLayoutVars>
          <dgm:bulletEnabled val="1"/>
        </dgm:presLayoutVars>
      </dgm:prSet>
      <dgm:spPr/>
    </dgm:pt>
    <dgm:pt modelId="{BEC8B561-44EB-4EC5-BF41-A78BDC1540CC}" type="pres">
      <dgm:prSet presAssocID="{601EE28C-61DE-4D4F-BA7A-2EC7FC327005}" presName="Name13" presStyleLbl="parChTrans1D2" presStyleIdx="4" presStyleCnt="7"/>
      <dgm:spPr/>
    </dgm:pt>
    <dgm:pt modelId="{46F52E26-0935-40A2-A4B7-EE0C45650D6D}" type="pres">
      <dgm:prSet presAssocID="{C05113D4-3811-4CAA-A2A9-55A57B3E9A1C}" presName="childText" presStyleLbl="bgAcc1" presStyleIdx="4" presStyleCnt="7">
        <dgm:presLayoutVars>
          <dgm:bulletEnabled val="1"/>
        </dgm:presLayoutVars>
      </dgm:prSet>
      <dgm:spPr/>
    </dgm:pt>
    <dgm:pt modelId="{A8E004AD-DBDB-41CF-A083-E217AEB5493D}" type="pres">
      <dgm:prSet presAssocID="{03272E2F-6491-4444-958A-D9DFBC9EDF91}" presName="root" presStyleCnt="0"/>
      <dgm:spPr/>
    </dgm:pt>
    <dgm:pt modelId="{25C77081-9FA3-446D-8A9B-24112E12A20A}" type="pres">
      <dgm:prSet presAssocID="{03272E2F-6491-4444-958A-D9DFBC9EDF91}" presName="rootComposite" presStyleCnt="0"/>
      <dgm:spPr/>
    </dgm:pt>
    <dgm:pt modelId="{90E7D227-602B-4EA0-BF07-41E6026C0C37}" type="pres">
      <dgm:prSet presAssocID="{03272E2F-6491-4444-958A-D9DFBC9EDF91}" presName="rootText" presStyleLbl="node1" presStyleIdx="2" presStyleCnt="4"/>
      <dgm:spPr/>
    </dgm:pt>
    <dgm:pt modelId="{75D62D0E-48EE-4B7F-8930-19B627D08407}" type="pres">
      <dgm:prSet presAssocID="{03272E2F-6491-4444-958A-D9DFBC9EDF91}" presName="rootConnector" presStyleLbl="node1" presStyleIdx="2" presStyleCnt="4"/>
      <dgm:spPr/>
    </dgm:pt>
    <dgm:pt modelId="{4480B211-AD55-41DA-93E5-B280F7749D7D}" type="pres">
      <dgm:prSet presAssocID="{03272E2F-6491-4444-958A-D9DFBC9EDF91}" presName="childShape" presStyleCnt="0"/>
      <dgm:spPr/>
    </dgm:pt>
    <dgm:pt modelId="{45CD8F63-6F99-4267-A971-EA653600415F}" type="pres">
      <dgm:prSet presAssocID="{202B5675-6B1D-43FD-8020-604547B557F4}" presName="Name13" presStyleLbl="parChTrans1D2" presStyleIdx="5" presStyleCnt="7"/>
      <dgm:spPr/>
    </dgm:pt>
    <dgm:pt modelId="{187DFB00-9153-4F49-8BBF-670F4E92AD79}" type="pres">
      <dgm:prSet presAssocID="{DE454D3D-A854-4020-A412-921A3FF7608B}" presName="childText" presStyleLbl="bgAcc1" presStyleIdx="5" presStyleCnt="7">
        <dgm:presLayoutVars>
          <dgm:bulletEnabled val="1"/>
        </dgm:presLayoutVars>
      </dgm:prSet>
      <dgm:spPr/>
    </dgm:pt>
    <dgm:pt modelId="{ACFA8026-576E-4CCE-9CE9-3497A2E68AFF}" type="pres">
      <dgm:prSet presAssocID="{7420BE82-A287-43B1-A6B2-B8FA65C7CAA0}" presName="Name13" presStyleLbl="parChTrans1D2" presStyleIdx="6" presStyleCnt="7"/>
      <dgm:spPr/>
    </dgm:pt>
    <dgm:pt modelId="{9D85A942-4FB4-4F64-9115-6011FA22796F}" type="pres">
      <dgm:prSet presAssocID="{4794E0E8-A1A5-41AF-B2B9-97495DA36727}" presName="childText" presStyleLbl="bgAcc1" presStyleIdx="6" presStyleCnt="7">
        <dgm:presLayoutVars>
          <dgm:bulletEnabled val="1"/>
        </dgm:presLayoutVars>
      </dgm:prSet>
      <dgm:spPr/>
    </dgm:pt>
    <dgm:pt modelId="{D206A187-F142-4098-9B78-19039629A8F7}" type="pres">
      <dgm:prSet presAssocID="{3D10286F-8D92-4475-B34E-B18337020D81}" presName="root" presStyleCnt="0"/>
      <dgm:spPr/>
    </dgm:pt>
    <dgm:pt modelId="{65532480-B6E1-4B54-B83B-EA7254148CA5}" type="pres">
      <dgm:prSet presAssocID="{3D10286F-8D92-4475-B34E-B18337020D81}" presName="rootComposite" presStyleCnt="0"/>
      <dgm:spPr/>
    </dgm:pt>
    <dgm:pt modelId="{FAFAE47F-DC60-4C2F-B737-7A7AA66EF135}" type="pres">
      <dgm:prSet presAssocID="{3D10286F-8D92-4475-B34E-B18337020D81}" presName="rootText" presStyleLbl="node1" presStyleIdx="3" presStyleCnt="4"/>
      <dgm:spPr/>
    </dgm:pt>
    <dgm:pt modelId="{E3E0169D-19EA-491D-A3FB-DF6D121E56E8}" type="pres">
      <dgm:prSet presAssocID="{3D10286F-8D92-4475-B34E-B18337020D81}" presName="rootConnector" presStyleLbl="node1" presStyleIdx="3" presStyleCnt="4"/>
      <dgm:spPr/>
    </dgm:pt>
    <dgm:pt modelId="{B991545A-D75D-4AF6-9034-61AFFAB83180}" type="pres">
      <dgm:prSet presAssocID="{3D10286F-8D92-4475-B34E-B18337020D81}" presName="childShape" presStyleCnt="0"/>
      <dgm:spPr/>
    </dgm:pt>
  </dgm:ptLst>
  <dgm:cxnLst>
    <dgm:cxn modelId="{C75D4D01-2B71-467D-BB9D-1ECABA62C840}" srcId="{0BFA2015-7869-4566-8281-35EE4B51ED94}" destId="{03272E2F-6491-4444-958A-D9DFBC9EDF91}" srcOrd="2" destOrd="0" parTransId="{39386EFF-FC62-465F-995F-8081212B3F8E}" sibTransId="{E59747E2-5387-42C0-9CF4-38772D49FAE3}"/>
    <dgm:cxn modelId="{A08C0605-20EF-43C6-8F7D-F4A2506A0FF8}" type="presOf" srcId="{4794E0E8-A1A5-41AF-B2B9-97495DA36727}" destId="{9D85A942-4FB4-4F64-9115-6011FA22796F}" srcOrd="0" destOrd="0" presId="urn:microsoft.com/office/officeart/2005/8/layout/hierarchy3"/>
    <dgm:cxn modelId="{2C2A8907-0C22-44E1-AA5C-F53764A5C142}" type="presOf" srcId="{0BFA2015-7869-4566-8281-35EE4B51ED94}" destId="{8C9C14AA-FFE5-4E22-85E1-CA8FF334E9BC}" srcOrd="0" destOrd="0" presId="urn:microsoft.com/office/officeart/2005/8/layout/hierarchy3"/>
    <dgm:cxn modelId="{BFDB580E-E639-4CD2-8205-ECB5C6FE3C1F}" srcId="{0BFA2015-7869-4566-8281-35EE4B51ED94}" destId="{69DDCA4A-A35D-4688-97F3-67CB0B1B213E}" srcOrd="1" destOrd="0" parTransId="{541B2BF1-E1F1-4020-83DA-52CBCC58BC40}" sibTransId="{8A9FC104-1F51-432D-BD50-AAA25A4DE955}"/>
    <dgm:cxn modelId="{467AF70E-3A88-4E43-BC37-39BEE639F35D}" type="presOf" srcId="{EB500F69-B022-4473-869D-D3D3D689DB71}" destId="{92B15E95-3806-45C9-9FE3-BBB995048A60}" srcOrd="1" destOrd="0" presId="urn:microsoft.com/office/officeart/2005/8/layout/hierarchy3"/>
    <dgm:cxn modelId="{76C9571F-5D31-405E-BC21-A5B2636FE714}" type="presOf" srcId="{03272E2F-6491-4444-958A-D9DFBC9EDF91}" destId="{90E7D227-602B-4EA0-BF07-41E6026C0C37}" srcOrd="0" destOrd="0" presId="urn:microsoft.com/office/officeart/2005/8/layout/hierarchy3"/>
    <dgm:cxn modelId="{49EB4B2E-0CEB-43D7-B836-3BD5E7053F24}" type="presOf" srcId="{C05113D4-3811-4CAA-A2A9-55A57B3E9A1C}" destId="{46F52E26-0935-40A2-A4B7-EE0C45650D6D}" srcOrd="0" destOrd="0" presId="urn:microsoft.com/office/officeart/2005/8/layout/hierarchy3"/>
    <dgm:cxn modelId="{89286331-85FC-4666-9A01-69435711100E}" type="presOf" srcId="{5EA7A012-5C12-428C-832B-64D6F77629F9}" destId="{DB33A1F5-7D09-4DA9-A021-178BF27126AA}" srcOrd="0" destOrd="0" presId="urn:microsoft.com/office/officeart/2005/8/layout/hierarchy3"/>
    <dgm:cxn modelId="{566D5A3C-7F4E-4A4E-A026-7225167C447C}" type="presOf" srcId="{7420BE82-A287-43B1-A6B2-B8FA65C7CAA0}" destId="{ACFA8026-576E-4CCE-9CE9-3497A2E68AFF}" srcOrd="0" destOrd="0" presId="urn:microsoft.com/office/officeart/2005/8/layout/hierarchy3"/>
    <dgm:cxn modelId="{9FC5693F-FD17-4D3F-AE06-ED2660457811}" type="presOf" srcId="{3D10286F-8D92-4475-B34E-B18337020D81}" destId="{E3E0169D-19EA-491D-A3FB-DF6D121E56E8}" srcOrd="1" destOrd="0" presId="urn:microsoft.com/office/officeart/2005/8/layout/hierarchy3"/>
    <dgm:cxn modelId="{E488A260-97FE-41B5-AD37-7D9E7B7C79C5}" srcId="{0BFA2015-7869-4566-8281-35EE4B51ED94}" destId="{EB500F69-B022-4473-869D-D3D3D689DB71}" srcOrd="0" destOrd="0" parTransId="{EF0715BD-7CF2-4C09-939C-165616F83AA2}" sibTransId="{6FB91FAE-BB26-4CC9-8273-3F411E5353D5}"/>
    <dgm:cxn modelId="{0C781849-3988-401E-B333-E46645455207}" type="presOf" srcId="{70478B81-B86E-4A88-9B09-1F45EF339563}" destId="{15B347B2-63BD-4437-AB6B-9E2AFEA8A38D}" srcOrd="0" destOrd="0" presId="urn:microsoft.com/office/officeart/2005/8/layout/hierarchy3"/>
    <dgm:cxn modelId="{935B3A4D-C869-4619-B0A2-B757A3ECB070}" type="presOf" srcId="{69DDCA4A-A35D-4688-97F3-67CB0B1B213E}" destId="{23C719DA-6704-4DF4-BA91-9884008E18A5}" srcOrd="1" destOrd="0" presId="urn:microsoft.com/office/officeart/2005/8/layout/hierarchy3"/>
    <dgm:cxn modelId="{E06A544E-2B22-430D-A0DF-F36C9403667D}" type="presOf" srcId="{601EE28C-61DE-4D4F-BA7A-2EC7FC327005}" destId="{BEC8B561-44EB-4EC5-BF41-A78BDC1540CC}" srcOrd="0" destOrd="0" presId="urn:microsoft.com/office/officeart/2005/8/layout/hierarchy3"/>
    <dgm:cxn modelId="{AED2045A-7D56-4AB3-9A12-7193F3543F46}" type="presOf" srcId="{4973968B-136C-4415-832C-10D570BF78EF}" destId="{81DF2F30-7CB8-44A0-9F8B-54DB0841C809}" srcOrd="0" destOrd="0" presId="urn:microsoft.com/office/officeart/2005/8/layout/hierarchy3"/>
    <dgm:cxn modelId="{EA112C8B-C4BF-4C61-A222-575509EBCD11}" srcId="{03272E2F-6491-4444-958A-D9DFBC9EDF91}" destId="{4794E0E8-A1A5-41AF-B2B9-97495DA36727}" srcOrd="1" destOrd="0" parTransId="{7420BE82-A287-43B1-A6B2-B8FA65C7CAA0}" sibTransId="{42C92A5E-2DC5-4501-A7E9-7A38B7A29755}"/>
    <dgm:cxn modelId="{02FC338C-F3E4-450C-8B2B-B32E9C2BD46F}" type="presOf" srcId="{3F1545DF-2BD0-430E-8FE7-C17558BD9711}" destId="{412AA3D1-41F5-4157-BD3A-298C53246A54}" srcOrd="0" destOrd="0" presId="urn:microsoft.com/office/officeart/2005/8/layout/hierarchy3"/>
    <dgm:cxn modelId="{628B1D8E-FEEC-486B-BA13-D91502BFD390}" type="presOf" srcId="{2A0E2B72-BB6E-4FF8-99F4-CBB1940D3678}" destId="{2D8B388F-5908-4A20-BCB7-5081C3AA28D4}" srcOrd="0" destOrd="0" presId="urn:microsoft.com/office/officeart/2005/8/layout/hierarchy3"/>
    <dgm:cxn modelId="{892D888F-FF7E-4685-B271-D47D692D403D}" type="presOf" srcId="{EB500F69-B022-4473-869D-D3D3D689DB71}" destId="{6C0AA355-A834-4459-BE2B-66A85A8E4836}" srcOrd="0" destOrd="0" presId="urn:microsoft.com/office/officeart/2005/8/layout/hierarchy3"/>
    <dgm:cxn modelId="{B34B20AC-B334-41C5-BCF6-DF6E9EED624A}" srcId="{EB500F69-B022-4473-869D-D3D3D689DB71}" destId="{2A0E2B72-BB6E-4FF8-99F4-CBB1940D3678}" srcOrd="1" destOrd="0" parTransId="{5EA7A012-5C12-428C-832B-64D6F77629F9}" sibTransId="{1C2F2DF4-47AD-4D91-A006-7F16BCCAA8BC}"/>
    <dgm:cxn modelId="{362F37B1-317A-4E92-8643-A7EA3EF3D862}" type="presOf" srcId="{3D10286F-8D92-4475-B34E-B18337020D81}" destId="{FAFAE47F-DC60-4C2F-B737-7A7AA66EF135}" srcOrd="0" destOrd="0" presId="urn:microsoft.com/office/officeart/2005/8/layout/hierarchy3"/>
    <dgm:cxn modelId="{1D69A4B3-5315-4217-81BE-7652BBB4AE30}" type="presOf" srcId="{DE454D3D-A854-4020-A412-921A3FF7608B}" destId="{187DFB00-9153-4F49-8BBF-670F4E92AD79}" srcOrd="0" destOrd="0" presId="urn:microsoft.com/office/officeart/2005/8/layout/hierarchy3"/>
    <dgm:cxn modelId="{03F336C1-C98C-4603-8387-6D2A11BD30C7}" type="presOf" srcId="{4BF20EE2-409D-4B7C-8654-84DD6A4BE9E2}" destId="{6E7BD72D-F716-4DE3-90B7-8E49D2A6C605}" srcOrd="0" destOrd="0" presId="urn:microsoft.com/office/officeart/2005/8/layout/hierarchy3"/>
    <dgm:cxn modelId="{625583C3-B6F0-45BF-9104-B5EFD37F645F}" srcId="{69DDCA4A-A35D-4688-97F3-67CB0B1B213E}" destId="{C05113D4-3811-4CAA-A2A9-55A57B3E9A1C}" srcOrd="1" destOrd="0" parTransId="{601EE28C-61DE-4D4F-BA7A-2EC7FC327005}" sibTransId="{15037BB1-51CB-4CD7-9DC0-F1321F87F8DB}"/>
    <dgm:cxn modelId="{146666CE-ECD8-4517-A5F7-B434E6E0BF44}" srcId="{03272E2F-6491-4444-958A-D9DFBC9EDF91}" destId="{DE454D3D-A854-4020-A412-921A3FF7608B}" srcOrd="0" destOrd="0" parTransId="{202B5675-6B1D-43FD-8020-604547B557F4}" sibTransId="{1BAC012E-5F7A-4DA4-AE1E-917FB41FA8E6}"/>
    <dgm:cxn modelId="{65A73DD2-BC57-42DC-874E-C45699040F3F}" type="presOf" srcId="{3599581E-8477-4BA8-AEDE-7A3FE94E554E}" destId="{D43DD4F4-8DC5-43BC-B1D5-BA1B9BB92909}" srcOrd="0" destOrd="0" presId="urn:microsoft.com/office/officeart/2005/8/layout/hierarchy3"/>
    <dgm:cxn modelId="{2E1CE9DB-0BA1-4F86-8EC7-BB33E3205DB0}" type="presOf" srcId="{69DDCA4A-A35D-4688-97F3-67CB0B1B213E}" destId="{D43DA582-7C89-4DCE-A352-8B69F596CBE9}" srcOrd="0" destOrd="0" presId="urn:microsoft.com/office/officeart/2005/8/layout/hierarchy3"/>
    <dgm:cxn modelId="{3AC319DC-72D0-4709-8774-8E8F898CB2F9}" srcId="{EB500F69-B022-4473-869D-D3D3D689DB71}" destId="{3F1545DF-2BD0-430E-8FE7-C17558BD9711}" srcOrd="2" destOrd="0" parTransId="{4BF20EE2-409D-4B7C-8654-84DD6A4BE9E2}" sibTransId="{8D8D3932-91F8-46EA-8051-A0BCD37246CB}"/>
    <dgm:cxn modelId="{9662F5E9-0038-44B8-85C6-0DD3A4DECD81}" type="presOf" srcId="{03272E2F-6491-4444-958A-D9DFBC9EDF91}" destId="{75D62D0E-48EE-4B7F-8930-19B627D08407}" srcOrd="1" destOrd="0" presId="urn:microsoft.com/office/officeart/2005/8/layout/hierarchy3"/>
    <dgm:cxn modelId="{465444F2-F781-4312-8178-DB1A679AA1D9}" srcId="{69DDCA4A-A35D-4688-97F3-67CB0B1B213E}" destId="{3599581E-8477-4BA8-AEDE-7A3FE94E554E}" srcOrd="0" destOrd="0" parTransId="{70478B81-B86E-4A88-9B09-1F45EF339563}" sibTransId="{1DF8AAEF-9CCF-40F4-B2F2-546D400DD57B}"/>
    <dgm:cxn modelId="{1E4450F5-067B-4D2A-86BD-80FBBB972C93}" type="presOf" srcId="{98E93EF5-0F17-4AAD-8FC5-0593D782D743}" destId="{3CE4EE5F-D3C4-412B-85C2-E219453B1A7B}" srcOrd="0" destOrd="0" presId="urn:microsoft.com/office/officeart/2005/8/layout/hierarchy3"/>
    <dgm:cxn modelId="{9B437EF9-9F0B-4BC5-A8E6-EC0A9673789B}" srcId="{EB500F69-B022-4473-869D-D3D3D689DB71}" destId="{4973968B-136C-4415-832C-10D570BF78EF}" srcOrd="0" destOrd="0" parTransId="{98E93EF5-0F17-4AAD-8FC5-0593D782D743}" sibTransId="{40870B50-F85D-4A51-8D5E-26EF746C5006}"/>
    <dgm:cxn modelId="{866913FB-6AB6-485E-A190-8AA9EF6ADE5F}" srcId="{0BFA2015-7869-4566-8281-35EE4B51ED94}" destId="{3D10286F-8D92-4475-B34E-B18337020D81}" srcOrd="3" destOrd="0" parTransId="{E756B997-0ECD-499E-9FDF-02380159565C}" sibTransId="{EA694006-5279-4957-8748-C0ACF3EB7A0D}"/>
    <dgm:cxn modelId="{01A157FF-11A7-4A83-A9E6-4D6CD3A152D7}" type="presOf" srcId="{202B5675-6B1D-43FD-8020-604547B557F4}" destId="{45CD8F63-6F99-4267-A971-EA653600415F}" srcOrd="0" destOrd="0" presId="urn:microsoft.com/office/officeart/2005/8/layout/hierarchy3"/>
    <dgm:cxn modelId="{2B449CA5-64A0-497D-9C00-14DF87048811}" type="presParOf" srcId="{8C9C14AA-FFE5-4E22-85E1-CA8FF334E9BC}" destId="{3D672F78-118D-43D2-906F-3FB15F8E4472}" srcOrd="0" destOrd="0" presId="urn:microsoft.com/office/officeart/2005/8/layout/hierarchy3"/>
    <dgm:cxn modelId="{F9ED5968-959D-4C85-8533-B4CE45B51369}" type="presParOf" srcId="{3D672F78-118D-43D2-906F-3FB15F8E4472}" destId="{16A12490-7C31-42E8-BFD5-D03F8FDCAEF2}" srcOrd="0" destOrd="0" presId="urn:microsoft.com/office/officeart/2005/8/layout/hierarchy3"/>
    <dgm:cxn modelId="{DF535972-F086-439E-843F-9888C31CFF2B}" type="presParOf" srcId="{16A12490-7C31-42E8-BFD5-D03F8FDCAEF2}" destId="{6C0AA355-A834-4459-BE2B-66A85A8E4836}" srcOrd="0" destOrd="0" presId="urn:microsoft.com/office/officeart/2005/8/layout/hierarchy3"/>
    <dgm:cxn modelId="{C79398C2-C2E0-4475-8816-F7F071851E0C}" type="presParOf" srcId="{16A12490-7C31-42E8-BFD5-D03F8FDCAEF2}" destId="{92B15E95-3806-45C9-9FE3-BBB995048A60}" srcOrd="1" destOrd="0" presId="urn:microsoft.com/office/officeart/2005/8/layout/hierarchy3"/>
    <dgm:cxn modelId="{63835B83-2490-4067-AE97-2BD76CE95A2C}" type="presParOf" srcId="{3D672F78-118D-43D2-906F-3FB15F8E4472}" destId="{54D57D5B-A0BE-40F2-97D7-DA23486F5EC1}" srcOrd="1" destOrd="0" presId="urn:microsoft.com/office/officeart/2005/8/layout/hierarchy3"/>
    <dgm:cxn modelId="{4379C6BD-7C6C-4C0E-A5F5-1E0CD2D0220F}" type="presParOf" srcId="{54D57D5B-A0BE-40F2-97D7-DA23486F5EC1}" destId="{3CE4EE5F-D3C4-412B-85C2-E219453B1A7B}" srcOrd="0" destOrd="0" presId="urn:microsoft.com/office/officeart/2005/8/layout/hierarchy3"/>
    <dgm:cxn modelId="{21187CF1-0F99-4471-B793-E602210D9961}" type="presParOf" srcId="{54D57D5B-A0BE-40F2-97D7-DA23486F5EC1}" destId="{81DF2F30-7CB8-44A0-9F8B-54DB0841C809}" srcOrd="1" destOrd="0" presId="urn:microsoft.com/office/officeart/2005/8/layout/hierarchy3"/>
    <dgm:cxn modelId="{B44B7A72-F4BB-4A2B-A259-2DCDFC427592}" type="presParOf" srcId="{54D57D5B-A0BE-40F2-97D7-DA23486F5EC1}" destId="{DB33A1F5-7D09-4DA9-A021-178BF27126AA}" srcOrd="2" destOrd="0" presId="urn:microsoft.com/office/officeart/2005/8/layout/hierarchy3"/>
    <dgm:cxn modelId="{AF90E6B4-17A0-47BB-8EF6-A4839350A54C}" type="presParOf" srcId="{54D57D5B-A0BE-40F2-97D7-DA23486F5EC1}" destId="{2D8B388F-5908-4A20-BCB7-5081C3AA28D4}" srcOrd="3" destOrd="0" presId="urn:microsoft.com/office/officeart/2005/8/layout/hierarchy3"/>
    <dgm:cxn modelId="{6312B00F-D2D0-4E66-B661-505E8DB891F9}" type="presParOf" srcId="{54D57D5B-A0BE-40F2-97D7-DA23486F5EC1}" destId="{6E7BD72D-F716-4DE3-90B7-8E49D2A6C605}" srcOrd="4" destOrd="0" presId="urn:microsoft.com/office/officeart/2005/8/layout/hierarchy3"/>
    <dgm:cxn modelId="{D261AD45-7E54-4D4E-BFE6-0AE39AFF84B7}" type="presParOf" srcId="{54D57D5B-A0BE-40F2-97D7-DA23486F5EC1}" destId="{412AA3D1-41F5-4157-BD3A-298C53246A54}" srcOrd="5" destOrd="0" presId="urn:microsoft.com/office/officeart/2005/8/layout/hierarchy3"/>
    <dgm:cxn modelId="{96743448-A2CA-4B85-A452-8A101F9F1455}" type="presParOf" srcId="{8C9C14AA-FFE5-4E22-85E1-CA8FF334E9BC}" destId="{670AD9E2-AAE4-49A0-B6F5-4C296FBE82FE}" srcOrd="1" destOrd="0" presId="urn:microsoft.com/office/officeart/2005/8/layout/hierarchy3"/>
    <dgm:cxn modelId="{9A5D3C6B-A6E7-4F70-A3BD-916E1BE6E19C}" type="presParOf" srcId="{670AD9E2-AAE4-49A0-B6F5-4C296FBE82FE}" destId="{F05066DD-EBF5-4835-B8BA-7E193E206C59}" srcOrd="0" destOrd="0" presId="urn:microsoft.com/office/officeart/2005/8/layout/hierarchy3"/>
    <dgm:cxn modelId="{C777E7EF-22DA-405E-91B2-1F69855D7418}" type="presParOf" srcId="{F05066DD-EBF5-4835-B8BA-7E193E206C59}" destId="{D43DA582-7C89-4DCE-A352-8B69F596CBE9}" srcOrd="0" destOrd="0" presId="urn:microsoft.com/office/officeart/2005/8/layout/hierarchy3"/>
    <dgm:cxn modelId="{331838A2-0234-4E98-AB72-B567F48DE88A}" type="presParOf" srcId="{F05066DD-EBF5-4835-B8BA-7E193E206C59}" destId="{23C719DA-6704-4DF4-BA91-9884008E18A5}" srcOrd="1" destOrd="0" presId="urn:microsoft.com/office/officeart/2005/8/layout/hierarchy3"/>
    <dgm:cxn modelId="{7A230B3F-B1FD-40B0-9691-F946E37938F9}" type="presParOf" srcId="{670AD9E2-AAE4-49A0-B6F5-4C296FBE82FE}" destId="{8CEC4DF4-39C3-4655-8CF9-C9AF63FC8F59}" srcOrd="1" destOrd="0" presId="urn:microsoft.com/office/officeart/2005/8/layout/hierarchy3"/>
    <dgm:cxn modelId="{662783B9-AD33-4AAA-BDD5-C9A55448E752}" type="presParOf" srcId="{8CEC4DF4-39C3-4655-8CF9-C9AF63FC8F59}" destId="{15B347B2-63BD-4437-AB6B-9E2AFEA8A38D}" srcOrd="0" destOrd="0" presId="urn:microsoft.com/office/officeart/2005/8/layout/hierarchy3"/>
    <dgm:cxn modelId="{1476AAA4-4175-4C74-92A3-94ED509300E9}" type="presParOf" srcId="{8CEC4DF4-39C3-4655-8CF9-C9AF63FC8F59}" destId="{D43DD4F4-8DC5-43BC-B1D5-BA1B9BB92909}" srcOrd="1" destOrd="0" presId="urn:microsoft.com/office/officeart/2005/8/layout/hierarchy3"/>
    <dgm:cxn modelId="{FE8C8B31-F807-40BB-978D-FACF3E1DAB51}" type="presParOf" srcId="{8CEC4DF4-39C3-4655-8CF9-C9AF63FC8F59}" destId="{BEC8B561-44EB-4EC5-BF41-A78BDC1540CC}" srcOrd="2" destOrd="0" presId="urn:microsoft.com/office/officeart/2005/8/layout/hierarchy3"/>
    <dgm:cxn modelId="{54FF1CD2-852A-4F9D-AAF9-72E1B7D991F9}" type="presParOf" srcId="{8CEC4DF4-39C3-4655-8CF9-C9AF63FC8F59}" destId="{46F52E26-0935-40A2-A4B7-EE0C45650D6D}" srcOrd="3" destOrd="0" presId="urn:microsoft.com/office/officeart/2005/8/layout/hierarchy3"/>
    <dgm:cxn modelId="{E1E2D4D6-15F6-4436-AF0E-56BAEB26F570}" type="presParOf" srcId="{8C9C14AA-FFE5-4E22-85E1-CA8FF334E9BC}" destId="{A8E004AD-DBDB-41CF-A083-E217AEB5493D}" srcOrd="2" destOrd="0" presId="urn:microsoft.com/office/officeart/2005/8/layout/hierarchy3"/>
    <dgm:cxn modelId="{7F841195-5D35-4B37-806E-DC8A14646DDE}" type="presParOf" srcId="{A8E004AD-DBDB-41CF-A083-E217AEB5493D}" destId="{25C77081-9FA3-446D-8A9B-24112E12A20A}" srcOrd="0" destOrd="0" presId="urn:microsoft.com/office/officeart/2005/8/layout/hierarchy3"/>
    <dgm:cxn modelId="{41B0E2FA-E00B-4C7D-B71F-A3D7F276C893}" type="presParOf" srcId="{25C77081-9FA3-446D-8A9B-24112E12A20A}" destId="{90E7D227-602B-4EA0-BF07-41E6026C0C37}" srcOrd="0" destOrd="0" presId="urn:microsoft.com/office/officeart/2005/8/layout/hierarchy3"/>
    <dgm:cxn modelId="{6FE0484A-95D3-4511-839C-837B8CB7673A}" type="presParOf" srcId="{25C77081-9FA3-446D-8A9B-24112E12A20A}" destId="{75D62D0E-48EE-4B7F-8930-19B627D08407}" srcOrd="1" destOrd="0" presId="urn:microsoft.com/office/officeart/2005/8/layout/hierarchy3"/>
    <dgm:cxn modelId="{58DF99DF-AACB-4931-A0E3-831D9F04C55B}" type="presParOf" srcId="{A8E004AD-DBDB-41CF-A083-E217AEB5493D}" destId="{4480B211-AD55-41DA-93E5-B280F7749D7D}" srcOrd="1" destOrd="0" presId="urn:microsoft.com/office/officeart/2005/8/layout/hierarchy3"/>
    <dgm:cxn modelId="{C809F055-A73F-4026-9A76-ABB79BA55D03}" type="presParOf" srcId="{4480B211-AD55-41DA-93E5-B280F7749D7D}" destId="{45CD8F63-6F99-4267-A971-EA653600415F}" srcOrd="0" destOrd="0" presId="urn:microsoft.com/office/officeart/2005/8/layout/hierarchy3"/>
    <dgm:cxn modelId="{2D6EEC38-B561-4C53-99F2-56C90486A416}" type="presParOf" srcId="{4480B211-AD55-41DA-93E5-B280F7749D7D}" destId="{187DFB00-9153-4F49-8BBF-670F4E92AD79}" srcOrd="1" destOrd="0" presId="urn:microsoft.com/office/officeart/2005/8/layout/hierarchy3"/>
    <dgm:cxn modelId="{3B74160C-2BAA-4D11-A753-4CF5CBA670DF}" type="presParOf" srcId="{4480B211-AD55-41DA-93E5-B280F7749D7D}" destId="{ACFA8026-576E-4CCE-9CE9-3497A2E68AFF}" srcOrd="2" destOrd="0" presId="urn:microsoft.com/office/officeart/2005/8/layout/hierarchy3"/>
    <dgm:cxn modelId="{3178BCA0-12B9-46EE-8DDD-172CABA14308}" type="presParOf" srcId="{4480B211-AD55-41DA-93E5-B280F7749D7D}" destId="{9D85A942-4FB4-4F64-9115-6011FA22796F}" srcOrd="3" destOrd="0" presId="urn:microsoft.com/office/officeart/2005/8/layout/hierarchy3"/>
    <dgm:cxn modelId="{5B3A448A-9A5A-4443-A3DD-860810736D35}" type="presParOf" srcId="{8C9C14AA-FFE5-4E22-85E1-CA8FF334E9BC}" destId="{D206A187-F142-4098-9B78-19039629A8F7}" srcOrd="3" destOrd="0" presId="urn:microsoft.com/office/officeart/2005/8/layout/hierarchy3"/>
    <dgm:cxn modelId="{5EEFFECA-0561-4814-98A3-06BBAD8FED9F}" type="presParOf" srcId="{D206A187-F142-4098-9B78-19039629A8F7}" destId="{65532480-B6E1-4B54-B83B-EA7254148CA5}" srcOrd="0" destOrd="0" presId="urn:microsoft.com/office/officeart/2005/8/layout/hierarchy3"/>
    <dgm:cxn modelId="{42DAEE86-40AB-487F-AD8E-821F8C86E02C}" type="presParOf" srcId="{65532480-B6E1-4B54-B83B-EA7254148CA5}" destId="{FAFAE47F-DC60-4C2F-B737-7A7AA66EF135}" srcOrd="0" destOrd="0" presId="urn:microsoft.com/office/officeart/2005/8/layout/hierarchy3"/>
    <dgm:cxn modelId="{C01F876D-E042-45AF-BC47-57A8F7000572}" type="presParOf" srcId="{65532480-B6E1-4B54-B83B-EA7254148CA5}" destId="{E3E0169D-19EA-491D-A3FB-DF6D121E56E8}" srcOrd="1" destOrd="0" presId="urn:microsoft.com/office/officeart/2005/8/layout/hierarchy3"/>
    <dgm:cxn modelId="{856099CB-D1F2-45FC-B54B-A75FBC8C8E34}" type="presParOf" srcId="{D206A187-F142-4098-9B78-19039629A8F7}" destId="{B991545A-D75D-4AF6-9034-61AFFAB83180}"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98B99D-3BAF-459D-9E49-EF45A3F08BD4}" type="doc">
      <dgm:prSet loTypeId="urn:microsoft.com/office/officeart/2005/8/layout/hList6" loCatId="list" qsTypeId="urn:microsoft.com/office/officeart/2005/8/quickstyle/simple2" qsCatId="simple" csTypeId="urn:microsoft.com/office/officeart/2005/8/colors/colorful5" csCatId="colorful"/>
      <dgm:spPr/>
      <dgm:t>
        <a:bodyPr/>
        <a:lstStyle/>
        <a:p>
          <a:endParaRPr lang="en-US"/>
        </a:p>
      </dgm:t>
    </dgm:pt>
    <dgm:pt modelId="{9FAACB7A-596B-466C-A42A-B3464837DB49}">
      <dgm:prSet/>
      <dgm:spPr/>
      <dgm:t>
        <a:bodyPr/>
        <a:lstStyle/>
        <a:p>
          <a:r>
            <a:rPr lang="en-US" dirty="0"/>
            <a:t>Clustering: discovers structure in data</a:t>
          </a:r>
        </a:p>
      </dgm:t>
    </dgm:pt>
    <dgm:pt modelId="{C314FD29-D3FE-4B5D-97E5-12ABBD6FC079}" type="parTrans" cxnId="{A6167E67-55A4-4844-AD57-BB3F0212F9BA}">
      <dgm:prSet/>
      <dgm:spPr/>
      <dgm:t>
        <a:bodyPr/>
        <a:lstStyle/>
        <a:p>
          <a:endParaRPr lang="en-US"/>
        </a:p>
      </dgm:t>
    </dgm:pt>
    <dgm:pt modelId="{2602D646-5DB6-425F-A7FF-916FC1B73AC3}" type="sibTrans" cxnId="{A6167E67-55A4-4844-AD57-BB3F0212F9BA}">
      <dgm:prSet/>
      <dgm:spPr/>
      <dgm:t>
        <a:bodyPr/>
        <a:lstStyle/>
        <a:p>
          <a:endParaRPr lang="en-US"/>
        </a:p>
      </dgm:t>
    </dgm:pt>
    <dgm:pt modelId="{E20F9270-49AC-4169-82CE-3EDA59407DFC}">
      <dgm:prSet/>
      <dgm:spPr/>
      <dgm:t>
        <a:bodyPr/>
        <a:lstStyle/>
        <a:p>
          <a:r>
            <a:rPr lang="en-US"/>
            <a:t>Cluster Point or images</a:t>
          </a:r>
        </a:p>
      </dgm:t>
    </dgm:pt>
    <dgm:pt modelId="{4AA9FD18-4839-4079-A255-B237C952AEBB}" type="parTrans" cxnId="{81FEA054-14CC-4C60-BEBA-1AE37765868B}">
      <dgm:prSet/>
      <dgm:spPr/>
      <dgm:t>
        <a:bodyPr/>
        <a:lstStyle/>
        <a:p>
          <a:endParaRPr lang="en-US"/>
        </a:p>
      </dgm:t>
    </dgm:pt>
    <dgm:pt modelId="{AEA770EF-656F-4DCE-BC1A-80738AAFF55E}" type="sibTrans" cxnId="{81FEA054-14CC-4C60-BEBA-1AE37765868B}">
      <dgm:prSet/>
      <dgm:spPr/>
      <dgm:t>
        <a:bodyPr/>
        <a:lstStyle/>
        <a:p>
          <a:endParaRPr lang="en-US"/>
        </a:p>
      </dgm:t>
    </dgm:pt>
    <dgm:pt modelId="{E444FF83-B1C8-4DC2-B767-0C13945FAB6E}">
      <dgm:prSet/>
      <dgm:spPr/>
      <dgm:t>
        <a:bodyPr/>
        <a:lstStyle/>
        <a:p>
          <a:r>
            <a:rPr lang="en-US"/>
            <a:t>Cluster web search</a:t>
          </a:r>
        </a:p>
      </dgm:t>
    </dgm:pt>
    <dgm:pt modelId="{9055B6D8-BE78-4A1C-8773-979A46F6CC29}" type="parTrans" cxnId="{B79971D9-42A0-499B-8C01-6F96B4486CAA}">
      <dgm:prSet/>
      <dgm:spPr/>
      <dgm:t>
        <a:bodyPr/>
        <a:lstStyle/>
        <a:p>
          <a:endParaRPr lang="en-US"/>
        </a:p>
      </dgm:t>
    </dgm:pt>
    <dgm:pt modelId="{0C48223D-5863-45B7-B5E1-68780ED6DB87}" type="sibTrans" cxnId="{B79971D9-42A0-499B-8C01-6F96B4486CAA}">
      <dgm:prSet/>
      <dgm:spPr/>
      <dgm:t>
        <a:bodyPr/>
        <a:lstStyle/>
        <a:p>
          <a:endParaRPr lang="en-US"/>
        </a:p>
      </dgm:t>
    </dgm:pt>
    <dgm:pt modelId="{CF62A734-CD9F-4B2F-BEA9-969D6C8C3B81}">
      <dgm:prSet/>
      <dgm:spPr/>
      <dgm:t>
        <a:bodyPr/>
        <a:lstStyle/>
        <a:p>
          <a:r>
            <a:rPr lang="en-US" dirty="0"/>
            <a:t>Embedding: Visualize data</a:t>
          </a:r>
        </a:p>
      </dgm:t>
    </dgm:pt>
    <dgm:pt modelId="{33DB7D18-33A7-4839-B3D7-5306F572B796}" type="parTrans" cxnId="{5B73DA06-CCCB-4642-A051-18E2440117D4}">
      <dgm:prSet/>
      <dgm:spPr/>
      <dgm:t>
        <a:bodyPr/>
        <a:lstStyle/>
        <a:p>
          <a:endParaRPr lang="en-US"/>
        </a:p>
      </dgm:t>
    </dgm:pt>
    <dgm:pt modelId="{2D943ADC-A1AD-43F9-BCE9-020B265AA1CA}" type="sibTrans" cxnId="{5B73DA06-CCCB-4642-A051-18E2440117D4}">
      <dgm:prSet/>
      <dgm:spPr/>
      <dgm:t>
        <a:bodyPr/>
        <a:lstStyle/>
        <a:p>
          <a:endParaRPr lang="en-US"/>
        </a:p>
      </dgm:t>
    </dgm:pt>
    <dgm:pt modelId="{CEE21926-AD5B-4ECA-B7AE-639DD74EB06A}">
      <dgm:prSet/>
      <dgm:spPr/>
      <dgm:t>
        <a:bodyPr/>
        <a:lstStyle/>
        <a:p>
          <a:r>
            <a:rPr lang="en-IN"/>
            <a:t>Images words</a:t>
          </a:r>
          <a:endParaRPr lang="en-US"/>
        </a:p>
      </dgm:t>
    </dgm:pt>
    <dgm:pt modelId="{6D58A330-D0BD-41FE-8F45-C8884CAB47C4}" type="parTrans" cxnId="{1AEBEE1C-8ACA-4567-8425-E0A88003C215}">
      <dgm:prSet/>
      <dgm:spPr/>
      <dgm:t>
        <a:bodyPr/>
        <a:lstStyle/>
        <a:p>
          <a:endParaRPr lang="en-US"/>
        </a:p>
      </dgm:t>
    </dgm:pt>
    <dgm:pt modelId="{DF235B7A-5FCB-4D7E-BBE2-936B6B53E524}" type="sibTrans" cxnId="{1AEBEE1C-8ACA-4567-8425-E0A88003C215}">
      <dgm:prSet/>
      <dgm:spPr/>
      <dgm:t>
        <a:bodyPr/>
        <a:lstStyle/>
        <a:p>
          <a:endParaRPr lang="en-US"/>
        </a:p>
      </dgm:t>
    </dgm:pt>
    <dgm:pt modelId="{5F92F0AD-C18F-4313-8DAA-A79B04AE88B3}">
      <dgm:prSet/>
      <dgm:spPr/>
      <dgm:t>
        <a:bodyPr/>
        <a:lstStyle/>
        <a:p>
          <a:r>
            <a:rPr lang="en-IN"/>
            <a:t>Structured Prediction: from data to discrete classes</a:t>
          </a:r>
          <a:endParaRPr lang="en-US"/>
        </a:p>
      </dgm:t>
    </dgm:pt>
    <dgm:pt modelId="{8D98F149-31AF-474B-A099-7C3B0F8BE88E}" type="parTrans" cxnId="{203AC01A-8084-4A87-A0C8-C186CDC102EA}">
      <dgm:prSet/>
      <dgm:spPr/>
      <dgm:t>
        <a:bodyPr/>
        <a:lstStyle/>
        <a:p>
          <a:endParaRPr lang="en-US"/>
        </a:p>
      </dgm:t>
    </dgm:pt>
    <dgm:pt modelId="{EBE2879C-D7EB-473A-833B-7879D7B6F8BB}" type="sibTrans" cxnId="{203AC01A-8084-4A87-A0C8-C186CDC102EA}">
      <dgm:prSet/>
      <dgm:spPr/>
      <dgm:t>
        <a:bodyPr/>
        <a:lstStyle/>
        <a:p>
          <a:endParaRPr lang="en-US"/>
        </a:p>
      </dgm:t>
    </dgm:pt>
    <dgm:pt modelId="{6FBDBE03-04E4-484B-A76F-110420139F14}">
      <dgm:prSet/>
      <dgm:spPr/>
      <dgm:t>
        <a:bodyPr/>
        <a:lstStyle/>
        <a:p>
          <a:r>
            <a:rPr lang="en-IN"/>
            <a:t>Speech Recognition</a:t>
          </a:r>
          <a:endParaRPr lang="en-US"/>
        </a:p>
      </dgm:t>
    </dgm:pt>
    <dgm:pt modelId="{DC85F836-F479-4942-AACC-DBD3CF001870}" type="parTrans" cxnId="{5608AA88-7B5C-425F-B079-DB061C8FF431}">
      <dgm:prSet/>
      <dgm:spPr/>
      <dgm:t>
        <a:bodyPr/>
        <a:lstStyle/>
        <a:p>
          <a:endParaRPr lang="en-US"/>
        </a:p>
      </dgm:t>
    </dgm:pt>
    <dgm:pt modelId="{FC57D9CD-0F43-44F8-A52E-37AC20B65AEB}" type="sibTrans" cxnId="{5608AA88-7B5C-425F-B079-DB061C8FF431}">
      <dgm:prSet/>
      <dgm:spPr/>
      <dgm:t>
        <a:bodyPr/>
        <a:lstStyle/>
        <a:p>
          <a:endParaRPr lang="en-US"/>
        </a:p>
      </dgm:t>
    </dgm:pt>
    <dgm:pt modelId="{214CE48F-69D9-4697-B484-B4DD6A6F996D}">
      <dgm:prSet/>
      <dgm:spPr/>
      <dgm:t>
        <a:bodyPr/>
        <a:lstStyle/>
        <a:p>
          <a:r>
            <a:rPr lang="en-IN"/>
            <a:t>NLP</a:t>
          </a:r>
          <a:endParaRPr lang="en-US"/>
        </a:p>
      </dgm:t>
    </dgm:pt>
    <dgm:pt modelId="{C3898A45-A8DA-4D24-8983-25747F3B5261}" type="parTrans" cxnId="{1A5904AC-7AB1-4C93-BBB0-A5C08AB4CED8}">
      <dgm:prSet/>
      <dgm:spPr/>
      <dgm:t>
        <a:bodyPr/>
        <a:lstStyle/>
        <a:p>
          <a:endParaRPr lang="en-US"/>
        </a:p>
      </dgm:t>
    </dgm:pt>
    <dgm:pt modelId="{30B4D9D1-D23B-4B5B-BF1E-0F16F5DCD2A8}" type="sibTrans" cxnId="{1A5904AC-7AB1-4C93-BBB0-A5C08AB4CED8}">
      <dgm:prSet/>
      <dgm:spPr/>
      <dgm:t>
        <a:bodyPr/>
        <a:lstStyle/>
        <a:p>
          <a:endParaRPr lang="en-US"/>
        </a:p>
      </dgm:t>
    </dgm:pt>
    <dgm:pt modelId="{5B2376B5-A0D2-496D-AE5F-5C6EDA5B3E0F}" type="pres">
      <dgm:prSet presAssocID="{EB98B99D-3BAF-459D-9E49-EF45A3F08BD4}" presName="Name0" presStyleCnt="0">
        <dgm:presLayoutVars>
          <dgm:dir/>
          <dgm:resizeHandles val="exact"/>
        </dgm:presLayoutVars>
      </dgm:prSet>
      <dgm:spPr/>
    </dgm:pt>
    <dgm:pt modelId="{228465F1-BD2E-4BBD-8AAD-ED01FBD40ED3}" type="pres">
      <dgm:prSet presAssocID="{9FAACB7A-596B-466C-A42A-B3464837DB49}" presName="node" presStyleLbl="node1" presStyleIdx="0" presStyleCnt="3">
        <dgm:presLayoutVars>
          <dgm:bulletEnabled val="1"/>
        </dgm:presLayoutVars>
      </dgm:prSet>
      <dgm:spPr/>
    </dgm:pt>
    <dgm:pt modelId="{6BAB36E8-19A9-4D04-ADE9-78C37622CADD}" type="pres">
      <dgm:prSet presAssocID="{2602D646-5DB6-425F-A7FF-916FC1B73AC3}" presName="sibTrans" presStyleCnt="0"/>
      <dgm:spPr/>
    </dgm:pt>
    <dgm:pt modelId="{A7325A88-841B-4C44-A313-0A49C9C889D6}" type="pres">
      <dgm:prSet presAssocID="{CF62A734-CD9F-4B2F-BEA9-969D6C8C3B81}" presName="node" presStyleLbl="node1" presStyleIdx="1" presStyleCnt="3">
        <dgm:presLayoutVars>
          <dgm:bulletEnabled val="1"/>
        </dgm:presLayoutVars>
      </dgm:prSet>
      <dgm:spPr/>
    </dgm:pt>
    <dgm:pt modelId="{89AA2F5B-E45F-49C1-A5EF-DCDD717616BD}" type="pres">
      <dgm:prSet presAssocID="{2D943ADC-A1AD-43F9-BCE9-020B265AA1CA}" presName="sibTrans" presStyleCnt="0"/>
      <dgm:spPr/>
    </dgm:pt>
    <dgm:pt modelId="{2B3C341A-3F46-4152-90A7-089E188AE85D}" type="pres">
      <dgm:prSet presAssocID="{5F92F0AD-C18F-4313-8DAA-A79B04AE88B3}" presName="node" presStyleLbl="node1" presStyleIdx="2" presStyleCnt="3">
        <dgm:presLayoutVars>
          <dgm:bulletEnabled val="1"/>
        </dgm:presLayoutVars>
      </dgm:prSet>
      <dgm:spPr/>
    </dgm:pt>
  </dgm:ptLst>
  <dgm:cxnLst>
    <dgm:cxn modelId="{5B73DA06-CCCB-4642-A051-18E2440117D4}" srcId="{EB98B99D-3BAF-459D-9E49-EF45A3F08BD4}" destId="{CF62A734-CD9F-4B2F-BEA9-969D6C8C3B81}" srcOrd="1" destOrd="0" parTransId="{33DB7D18-33A7-4839-B3D7-5306F572B796}" sibTransId="{2D943ADC-A1AD-43F9-BCE9-020B265AA1CA}"/>
    <dgm:cxn modelId="{203AC01A-8084-4A87-A0C8-C186CDC102EA}" srcId="{EB98B99D-3BAF-459D-9E49-EF45A3F08BD4}" destId="{5F92F0AD-C18F-4313-8DAA-A79B04AE88B3}" srcOrd="2" destOrd="0" parTransId="{8D98F149-31AF-474B-A099-7C3B0F8BE88E}" sibTransId="{EBE2879C-D7EB-473A-833B-7879D7B6F8BB}"/>
    <dgm:cxn modelId="{1AEBEE1C-8ACA-4567-8425-E0A88003C215}" srcId="{CF62A734-CD9F-4B2F-BEA9-969D6C8C3B81}" destId="{CEE21926-AD5B-4ECA-B7AE-639DD74EB06A}" srcOrd="0" destOrd="0" parTransId="{6D58A330-D0BD-41FE-8F45-C8884CAB47C4}" sibTransId="{DF235B7A-5FCB-4D7E-BBE2-936B6B53E524}"/>
    <dgm:cxn modelId="{D8F88962-73E9-4EA4-B63D-DA2D29E83F11}" type="presOf" srcId="{E20F9270-49AC-4169-82CE-3EDA59407DFC}" destId="{228465F1-BD2E-4BBD-8AAD-ED01FBD40ED3}" srcOrd="0" destOrd="1" presId="urn:microsoft.com/office/officeart/2005/8/layout/hList6"/>
    <dgm:cxn modelId="{A6167E67-55A4-4844-AD57-BB3F0212F9BA}" srcId="{EB98B99D-3BAF-459D-9E49-EF45A3F08BD4}" destId="{9FAACB7A-596B-466C-A42A-B3464837DB49}" srcOrd="0" destOrd="0" parTransId="{C314FD29-D3FE-4B5D-97E5-12ABBD6FC079}" sibTransId="{2602D646-5DB6-425F-A7FF-916FC1B73AC3}"/>
    <dgm:cxn modelId="{81FEA054-14CC-4C60-BEBA-1AE37765868B}" srcId="{9FAACB7A-596B-466C-A42A-B3464837DB49}" destId="{E20F9270-49AC-4169-82CE-3EDA59407DFC}" srcOrd="0" destOrd="0" parTransId="{4AA9FD18-4839-4079-A255-B237C952AEBB}" sibTransId="{AEA770EF-656F-4DCE-BC1A-80738AAFF55E}"/>
    <dgm:cxn modelId="{5608AA88-7B5C-425F-B079-DB061C8FF431}" srcId="{5F92F0AD-C18F-4313-8DAA-A79B04AE88B3}" destId="{6FBDBE03-04E4-484B-A76F-110420139F14}" srcOrd="0" destOrd="0" parTransId="{DC85F836-F479-4942-AACC-DBD3CF001870}" sibTransId="{FC57D9CD-0F43-44F8-A52E-37AC20B65AEB}"/>
    <dgm:cxn modelId="{AC591F9D-0B61-47B2-9331-1F5E15FBF493}" type="presOf" srcId="{CEE21926-AD5B-4ECA-B7AE-639DD74EB06A}" destId="{A7325A88-841B-4C44-A313-0A49C9C889D6}" srcOrd="0" destOrd="1" presId="urn:microsoft.com/office/officeart/2005/8/layout/hList6"/>
    <dgm:cxn modelId="{9CF761A0-7BB7-4F60-95F1-D3CCFF1D2F55}" type="presOf" srcId="{5F92F0AD-C18F-4313-8DAA-A79B04AE88B3}" destId="{2B3C341A-3F46-4152-90A7-089E188AE85D}" srcOrd="0" destOrd="0" presId="urn:microsoft.com/office/officeart/2005/8/layout/hList6"/>
    <dgm:cxn modelId="{1A5904AC-7AB1-4C93-BBB0-A5C08AB4CED8}" srcId="{5F92F0AD-C18F-4313-8DAA-A79B04AE88B3}" destId="{214CE48F-69D9-4697-B484-B4DD6A6F996D}" srcOrd="1" destOrd="0" parTransId="{C3898A45-A8DA-4D24-8983-25747F3B5261}" sibTransId="{30B4D9D1-D23B-4B5B-BF1E-0F16F5DCD2A8}"/>
    <dgm:cxn modelId="{46C31FB3-736E-4E28-87C7-9D51B28166DF}" type="presOf" srcId="{9FAACB7A-596B-466C-A42A-B3464837DB49}" destId="{228465F1-BD2E-4BBD-8AAD-ED01FBD40ED3}" srcOrd="0" destOrd="0" presId="urn:microsoft.com/office/officeart/2005/8/layout/hList6"/>
    <dgm:cxn modelId="{1007D9D2-22D3-4E00-8B0F-1517CB62CAE1}" type="presOf" srcId="{E444FF83-B1C8-4DC2-B767-0C13945FAB6E}" destId="{228465F1-BD2E-4BBD-8AAD-ED01FBD40ED3}" srcOrd="0" destOrd="2" presId="urn:microsoft.com/office/officeart/2005/8/layout/hList6"/>
    <dgm:cxn modelId="{91568AD5-1626-42D2-A90A-5999272412E9}" type="presOf" srcId="{214CE48F-69D9-4697-B484-B4DD6A6F996D}" destId="{2B3C341A-3F46-4152-90A7-089E188AE85D}" srcOrd="0" destOrd="2" presId="urn:microsoft.com/office/officeart/2005/8/layout/hList6"/>
    <dgm:cxn modelId="{B79971D9-42A0-499B-8C01-6F96B4486CAA}" srcId="{9FAACB7A-596B-466C-A42A-B3464837DB49}" destId="{E444FF83-B1C8-4DC2-B767-0C13945FAB6E}" srcOrd="1" destOrd="0" parTransId="{9055B6D8-BE78-4A1C-8773-979A46F6CC29}" sibTransId="{0C48223D-5863-45B7-B5E1-68780ED6DB87}"/>
    <dgm:cxn modelId="{65E740E0-13D8-4000-B72A-D400AD2C31E0}" type="presOf" srcId="{CF62A734-CD9F-4B2F-BEA9-969D6C8C3B81}" destId="{A7325A88-841B-4C44-A313-0A49C9C889D6}" srcOrd="0" destOrd="0" presId="urn:microsoft.com/office/officeart/2005/8/layout/hList6"/>
    <dgm:cxn modelId="{7C722CEC-EF0C-4751-AC5F-05C8CACF4473}" type="presOf" srcId="{6FBDBE03-04E4-484B-A76F-110420139F14}" destId="{2B3C341A-3F46-4152-90A7-089E188AE85D}" srcOrd="0" destOrd="1" presId="urn:microsoft.com/office/officeart/2005/8/layout/hList6"/>
    <dgm:cxn modelId="{030F13F1-4977-4A38-AB1C-9B2EB9FA7385}" type="presOf" srcId="{EB98B99D-3BAF-459D-9E49-EF45A3F08BD4}" destId="{5B2376B5-A0D2-496D-AE5F-5C6EDA5B3E0F}" srcOrd="0" destOrd="0" presId="urn:microsoft.com/office/officeart/2005/8/layout/hList6"/>
    <dgm:cxn modelId="{694832C7-3D1C-4A14-86EB-343AD1783D56}" type="presParOf" srcId="{5B2376B5-A0D2-496D-AE5F-5C6EDA5B3E0F}" destId="{228465F1-BD2E-4BBD-8AAD-ED01FBD40ED3}" srcOrd="0" destOrd="0" presId="urn:microsoft.com/office/officeart/2005/8/layout/hList6"/>
    <dgm:cxn modelId="{F764C0E8-8D14-4957-ABEF-7774FB14A30A}" type="presParOf" srcId="{5B2376B5-A0D2-496D-AE5F-5C6EDA5B3E0F}" destId="{6BAB36E8-19A9-4D04-ADE9-78C37622CADD}" srcOrd="1" destOrd="0" presId="urn:microsoft.com/office/officeart/2005/8/layout/hList6"/>
    <dgm:cxn modelId="{928A7159-1076-49C2-A473-B871A4278180}" type="presParOf" srcId="{5B2376B5-A0D2-496D-AE5F-5C6EDA5B3E0F}" destId="{A7325A88-841B-4C44-A313-0A49C9C889D6}" srcOrd="2" destOrd="0" presId="urn:microsoft.com/office/officeart/2005/8/layout/hList6"/>
    <dgm:cxn modelId="{A0E9AB05-4EB3-4344-9517-CEBE8E8E4951}" type="presParOf" srcId="{5B2376B5-A0D2-496D-AE5F-5C6EDA5B3E0F}" destId="{89AA2F5B-E45F-49C1-A5EF-DCDD717616BD}" srcOrd="3" destOrd="0" presId="urn:microsoft.com/office/officeart/2005/8/layout/hList6"/>
    <dgm:cxn modelId="{643185D1-EDA6-446A-9CDD-B835EECB2B41}" type="presParOf" srcId="{5B2376B5-A0D2-496D-AE5F-5C6EDA5B3E0F}" destId="{2B3C341A-3F46-4152-90A7-089E188AE85D}"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dirty="0"/>
            <a:t>Inputs</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mc:AlternateContent xmlns:mc="http://schemas.openxmlformats.org/markup-compatibility/2006" xmlns:a14="http://schemas.microsoft.com/office/drawing/2010/main">
      <mc:Choice Requires="a14">
        <dgm:pt modelId="{5F9CF447-6695-488B-83D7-2D415DA1788F}">
          <dgm:prSet/>
          <dgm:spPr/>
          <dgm:t>
            <a:bodyPr/>
            <a:lstStyle/>
            <a:p>
              <a:r>
                <a:rPr lang="en-US" dirty="0"/>
                <a:t>Feature Values </a:t>
              </a:r>
              <a14:m>
                <m:oMath xmlns:m="http://schemas.openxmlformats.org/officeDocument/2006/math">
                  <m:r>
                    <a:rPr lang="en-US" b="0" i="1" smtClean="0">
                      <a:latin typeface="Cambria Math" panose="02040503050406030204" pitchFamily="18" charset="0"/>
                    </a:rPr>
                    <m:t>𝑥</m:t>
                  </m:r>
                </m:oMath>
              </a14:m>
              <a:r>
                <a:rPr lang="en-US" dirty="0"/>
                <a:t> </a:t>
              </a:r>
            </a:p>
          </dgm:t>
        </dgm:pt>
      </mc:Choice>
      <mc:Fallback xmlns="">
        <dgm:pt modelId="{5F9CF447-6695-488B-83D7-2D415DA1788F}">
          <dgm:prSet/>
          <dgm:spPr/>
          <dgm:t>
            <a:bodyPr/>
            <a:lstStyle/>
            <a:p>
              <a:r>
                <a:rPr lang="en-US" dirty="0"/>
                <a:t>Feature Values </a:t>
              </a:r>
              <a:r>
                <a:rPr lang="en-US" b="0" i="0">
                  <a:latin typeface="Cambria Math" panose="02040503050406030204" pitchFamily="18" charset="0"/>
                </a:rPr>
                <a:t>𝑥</a:t>
              </a:r>
              <a:r>
                <a:rPr lang="en-US" dirty="0"/>
                <a:t> </a:t>
              </a:r>
            </a:p>
          </dgm:t>
        </dgm:pt>
      </mc:Fallback>
    </mc:AlternateConten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F0908ADE-C412-488F-8835-DDBEFF9A923D}">
      <dgm:prSet/>
      <dgm:spPr/>
      <dgm:t>
        <a:bodyPr/>
        <a:lstStyle/>
        <a:p>
          <a:r>
            <a:rPr lang="en-US" dirty="0"/>
            <a:t>Weight</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mc:AlternateContent xmlns:mc="http://schemas.openxmlformats.org/markup-compatibility/2006" xmlns:a14="http://schemas.microsoft.com/office/drawing/2010/main">
      <mc:Choice Requires="a14">
        <dgm:pt modelId="{621C8F33-40DE-409D-B339-2954103AF70E}">
          <dgm:prSet/>
          <dgm:spPr/>
          <dgm:t>
            <a:bodyPr/>
            <a:lstStyle/>
            <a:p>
              <a:r>
                <a:rPr lang="en-US" dirty="0"/>
                <a:t>Each Feature has a weight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𝑤</m:t>
                    </m:r>
                  </m:oMath>
                </m:oMathPara>
              </a14:m>
              <a:endParaRPr lang="en-US" dirty="0"/>
            </a:p>
          </dgm:t>
        </dgm:pt>
      </mc:Choice>
      <mc:Fallback xmlns="">
        <dgm:pt modelId="{621C8F33-40DE-409D-B339-2954103AF70E}">
          <dgm:prSet/>
          <dgm:spPr/>
          <dgm:t>
            <a:bodyPr/>
            <a:lstStyle/>
            <a:p>
              <a:r>
                <a:rPr lang="en-US" dirty="0"/>
                <a:t>Each Feature has a weight</a:t>
              </a:r>
            </a:p>
            <a:p>
              <a:r>
                <a:rPr lang="en-US" b="0" i="0">
                  <a:latin typeface="Cambria Math" panose="02040503050406030204" pitchFamily="18" charset="0"/>
                </a:rPr>
                <a:t>𝑤</a:t>
              </a:r>
              <a:endParaRPr lang="en-US" dirty="0"/>
            </a:p>
          </dgm:t>
        </dgm:pt>
      </mc:Fallback>
    </mc:AlternateConten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36B6D7C8-1BF5-457C-A75A-9A80687E0C13}">
      <dgm:prSet/>
      <dgm:spPr/>
      <dgm:t>
        <a:bodyPr/>
        <a:lstStyle/>
        <a:p>
          <a:r>
            <a:rPr lang="en-US" dirty="0"/>
            <a:t>Activation Function</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dgm:pt modelId="{9ABB61EC-C19B-4709-9031-AC14B6D769EB}">
      <dgm:prSet/>
      <dgm:spPr/>
      <dgm:t>
        <a:bodyPr/>
        <a:lstStyle/>
        <a:p>
          <a:r>
            <a:rPr lang="en-IN" dirty="0"/>
            <a:t>Weighted sum</a:t>
          </a:r>
          <a:endParaRPr lang="en-US" dirty="0"/>
        </a:p>
      </dgm:t>
    </dgm:pt>
    <dgm:pt modelId="{FB53C814-01A0-4892-B1B7-7DB9CD3A503F}" type="parTrans" cxnId="{D72BA4C7-47A7-4FC6-841A-7CFAEB3D7ACE}">
      <dgm:prSet/>
      <dgm:spPr/>
      <dgm:t>
        <a:bodyPr/>
        <a:lstStyle/>
        <a:p>
          <a:endParaRPr lang="en-US"/>
        </a:p>
      </dgm:t>
    </dgm:pt>
    <dgm:pt modelId="{5FBFB07A-53BF-4A6E-AF19-EA58C99C6A44}" type="sibTrans" cxnId="{D72BA4C7-47A7-4FC6-841A-7CFAEB3D7ACE}">
      <dgm:prSet/>
      <dgm:spPr/>
      <dgm:t>
        <a:bodyPr/>
        <a:lstStyle/>
        <a:p>
          <a:endParaRPr lang="en-US"/>
        </a:p>
      </dgm:t>
    </dgm:pt>
    <mc:AlternateContent xmlns:mc="http://schemas.openxmlformats.org/markup-compatibility/2006" xmlns:a14="http://schemas.microsoft.com/office/drawing/2010/main">
      <mc:Choice Requires="a14">
        <dgm:pt modelId="{1D87A33C-2087-449F-9166-FEE5A4C2E277}">
          <dgm:prSet/>
          <dgm:spPr/>
          <dgm: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𝜙</m:t>
                        </m:r>
                      </m:e>
                      <m:sub>
                        <m:r>
                          <a:rPr lang="en-US" b="0" i="1" dirty="0" smtClean="0">
                            <a:latin typeface="Cambria Math" panose="02040503050406030204" pitchFamily="18" charset="0"/>
                          </a:rPr>
                          <m:t>𝑤</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𝑥</m:t>
                        </m:r>
                      </m:e>
                    </m:d>
                    <m:r>
                      <a:rPr lang="en-US" b="0" i="1" dirty="0" smtClean="0">
                        <a:latin typeface="Cambria Math" panose="02040503050406030204" pitchFamily="18" charset="0"/>
                      </a:rPr>
                      <m:t>=</m:t>
                    </m:r>
                    <m:nary>
                      <m:naryPr>
                        <m:chr m:val="∑"/>
                        <m:supHide m:val="on"/>
                        <m:ctrlPr>
                          <a:rPr lang="en-US" b="0" i="1" dirty="0" smtClean="0">
                            <a:latin typeface="Cambria Math" panose="02040503050406030204" pitchFamily="18" charset="0"/>
                          </a:rPr>
                        </m:ctrlPr>
                      </m:naryPr>
                      <m:sub>
                        <m:r>
                          <a:rPr lang="en-US" b="0" i="1" dirty="0" smtClean="0">
                            <a:latin typeface="Cambria Math" panose="02040503050406030204" pitchFamily="18" charset="0"/>
                          </a:rPr>
                          <m:t>𝑗</m:t>
                        </m:r>
                      </m:sub>
                      <m:sup/>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𝑗</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𝑤</m:t>
                            </m:r>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𝑥</m:t>
                        </m:r>
                      </m:e>
                    </m:nary>
                  </m:oMath>
                </m:oMathPara>
              </a14:m>
              <a:endParaRPr lang="en-US" dirty="0"/>
            </a:p>
          </dgm:t>
        </dgm:pt>
      </mc:Choice>
      <mc:Fallback xmlns="">
        <dgm:pt modelId="{1D87A33C-2087-449F-9166-FEE5A4C2E277}">
          <dgm:prSet/>
          <dgm:spPr/>
          <dgm:t>
            <a:bodyPr/>
            <a:lstStyle/>
            <a:p>
              <a:r>
                <a:rPr lang="en-US" b="0" i="0" dirty="0">
                  <a:latin typeface="Cambria Math" panose="02040503050406030204" pitchFamily="18" charset="0"/>
                </a:rPr>
                <a:t>𝜙_𝑤 (𝑥)=∑8_𝑗▒〖𝑤_𝑗 𝑥_𝑗=𝑤^𝑇 𝑥〗</a:t>
              </a:r>
              <a:endParaRPr lang="en-US" dirty="0"/>
            </a:p>
          </dgm:t>
        </dgm:pt>
      </mc:Fallback>
    </mc:AlternateConten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095402C4-A154-4421-A2ED-EC4B0401C459}">
      <dgm:prSet/>
      <dgm:spPr/>
      <dgm:t>
        <a:bodyPr/>
        <a:lstStyle/>
        <a:p>
          <a:r>
            <a:rPr lang="en-US" dirty="0"/>
            <a:t>Decision/Output</a:t>
          </a:r>
          <a:endParaRPr lang="en-IN" dirty="0"/>
        </a:p>
      </dgm:t>
    </dgm:pt>
    <dgm:pt modelId="{D3E5CA9E-863C-4CB1-95AA-940B3ACABE31}" type="parTrans" cxnId="{6B145E08-9FFB-4341-8006-1BEF4712D9DB}">
      <dgm:prSet/>
      <dgm:spPr/>
      <dgm:t>
        <a:bodyPr/>
        <a:lstStyle/>
        <a:p>
          <a:endParaRPr lang="en-IN"/>
        </a:p>
      </dgm:t>
    </dgm:pt>
    <dgm:pt modelId="{A7C842CD-E5BF-4F9D-AE84-67F4E9985037}" type="sibTrans" cxnId="{6B145E08-9FFB-4341-8006-1BEF4712D9DB}">
      <dgm:prSet/>
      <dgm:spPr/>
      <dgm:t>
        <a:bodyPr/>
        <a:lstStyle/>
        <a:p>
          <a:endParaRPr lang="en-IN"/>
        </a:p>
      </dgm:t>
    </dgm:pt>
    <mc:AlternateContent xmlns:mc="http://schemas.openxmlformats.org/markup-compatibility/2006" xmlns:a14="http://schemas.microsoft.com/office/drawing/2010/main">
      <mc:Choice Requires="a14">
        <dgm:pt modelId="{C801493D-E95B-4EB7-91A5-38862E5E587E}">
          <dgm:prSet/>
          <dgm:spPr/>
          <dgm:t>
            <a:bodyPr/>
            <a:lstStyle/>
            <a:p>
              <a:r>
                <a:rPr lang="en-US" dirty="0"/>
                <a:t>Class 1, if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𝑤</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&gt;0</m:t>
                  </m:r>
                </m:oMath>
              </a14:m>
              <a:endParaRPr lang="en-IN" dirty="0"/>
            </a:p>
          </dgm:t>
        </dgm:pt>
      </mc:Choice>
      <mc:Fallback xmlns="">
        <dgm:pt modelId="{C801493D-E95B-4EB7-91A5-38862E5E587E}">
          <dgm:prSet/>
          <dgm:spPr/>
          <dgm:t>
            <a:bodyPr/>
            <a:lstStyle/>
            <a:p>
              <a:r>
                <a:rPr lang="en-US" dirty="0"/>
                <a:t>Class 1, if </a:t>
              </a:r>
              <a:r>
                <a:rPr lang="en-US" b="0" i="0">
                  <a:latin typeface="Cambria Math" panose="02040503050406030204" pitchFamily="18" charset="0"/>
                </a:rPr>
                <a:t>𝜙_𝑤 (𝑥)&gt;0</a:t>
              </a:r>
              <a:endParaRPr lang="en-IN" dirty="0"/>
            </a:p>
          </dgm:t>
        </dgm:pt>
      </mc:Fallback>
    </mc:AlternateContent>
    <dgm:pt modelId="{4533199F-BC8F-490A-A4F7-719485001152}" type="parTrans" cxnId="{F3BA0025-2CB9-49DB-BB96-85E37E46BD9B}">
      <dgm:prSet/>
      <dgm:spPr/>
      <dgm:t>
        <a:bodyPr/>
        <a:lstStyle/>
        <a:p>
          <a:endParaRPr lang="en-IN"/>
        </a:p>
      </dgm:t>
    </dgm:pt>
    <dgm:pt modelId="{9E83CFEB-D345-4058-8AF1-746B7EC13A56}" type="sibTrans" cxnId="{F3BA0025-2CB9-49DB-BB96-85E37E46BD9B}">
      <dgm:prSet/>
      <dgm:spPr/>
      <dgm:t>
        <a:bodyPr/>
        <a:lstStyle/>
        <a:p>
          <a:endParaRPr lang="en-IN"/>
        </a:p>
      </dgm:t>
    </dgm:pt>
    <mc:AlternateContent xmlns:mc="http://schemas.openxmlformats.org/markup-compatibility/2006" xmlns:a14="http://schemas.microsoft.com/office/drawing/2010/main">
      <mc:Choice Requires="a14">
        <dgm:pt modelId="{B4A3843D-4623-43DA-A0BB-FB336B450ED1}">
          <dgm:prSet/>
          <dgm:spPr/>
          <dgm:t>
            <a:bodyPr/>
            <a:lstStyle/>
            <a:p>
              <a:r>
                <a:rPr lang="en-US" dirty="0"/>
                <a:t>Class 2, if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𝑤</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&lt;0</m:t>
                  </m:r>
                </m:oMath>
              </a14:m>
              <a:endParaRPr lang="en-IN" dirty="0"/>
            </a:p>
          </dgm:t>
        </dgm:pt>
      </mc:Choice>
      <mc:Fallback xmlns="">
        <dgm:pt modelId="{B4A3843D-4623-43DA-A0BB-FB336B450ED1}">
          <dgm:prSet/>
          <dgm:spPr/>
          <dgm:t>
            <a:bodyPr/>
            <a:lstStyle/>
            <a:p>
              <a:r>
                <a:rPr lang="en-US" dirty="0"/>
                <a:t>Class 2, if </a:t>
              </a:r>
              <a:r>
                <a:rPr lang="en-US" b="0" i="0">
                  <a:latin typeface="Cambria Math" panose="02040503050406030204" pitchFamily="18" charset="0"/>
                </a:rPr>
                <a:t>𝜙_𝑤 (𝑥)&lt;0</a:t>
              </a:r>
              <a:endParaRPr lang="en-IN" dirty="0"/>
            </a:p>
          </dgm:t>
        </dgm:pt>
      </mc:Fallback>
    </mc:AlternateContent>
    <dgm:pt modelId="{8902C839-E235-45BF-B791-F92CD1C8AA8C}" type="parTrans" cxnId="{225D3981-008E-473C-A029-DE2F5015655D}">
      <dgm:prSet/>
      <dgm:spPr/>
      <dgm:t>
        <a:bodyPr/>
        <a:lstStyle/>
        <a:p>
          <a:endParaRPr lang="en-IN"/>
        </a:p>
      </dgm:t>
    </dgm:pt>
    <dgm:pt modelId="{C2088E41-E4B4-4664-994A-A067E5B0166B}" type="sibTrans" cxnId="{225D3981-008E-473C-A029-DE2F5015655D}">
      <dgm:prSet/>
      <dgm:spPr/>
      <dgm:t>
        <a:bodyPr/>
        <a:lstStyle/>
        <a:p>
          <a:endParaRPr lang="en-IN"/>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4"/>
      <dgm:spPr/>
    </dgm:pt>
    <dgm:pt modelId="{67960EBC-6C9C-4077-8B07-3E8FD6F4DF30}" type="pres">
      <dgm:prSet presAssocID="{AC7FD339-73E4-4973-9724-7893E0937243}" presName="rootConnector" presStyleLbl="node1" presStyleIdx="0" presStyleCnt="4"/>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6"/>
      <dgm:spPr/>
    </dgm:pt>
    <dgm:pt modelId="{30D9B2FC-0A77-4694-821C-48E461D3C1CD}" type="pres">
      <dgm:prSet presAssocID="{5F9CF447-6695-488B-83D7-2D415DA1788F}" presName="childText" presStyleLbl="bgAcc1" presStyleIdx="0" presStyleCnt="6">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4"/>
      <dgm:spPr/>
    </dgm:pt>
    <dgm:pt modelId="{02902B33-15F7-4191-8A29-B6472761B567}" type="pres">
      <dgm:prSet presAssocID="{F0908ADE-C412-488F-8835-DDBEFF9A923D}" presName="rootConnector" presStyleLbl="node1" presStyleIdx="1" presStyleCnt="4"/>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1" presStyleCnt="6"/>
      <dgm:spPr/>
    </dgm:pt>
    <dgm:pt modelId="{676A5742-3FA1-4BA8-9926-0EC0F4ACEB5F}" type="pres">
      <dgm:prSet presAssocID="{621C8F33-40DE-409D-B339-2954103AF70E}" presName="childText" presStyleLbl="bgAcc1" presStyleIdx="1" presStyleCnt="6">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4"/>
      <dgm:spPr/>
    </dgm:pt>
    <dgm:pt modelId="{8CBDC361-369C-4918-8F06-8CFA00E78C4F}" type="pres">
      <dgm:prSet presAssocID="{36B6D7C8-1BF5-457C-A75A-9A80687E0C13}" presName="rootConnector" presStyleLbl="node1" presStyleIdx="2" presStyleCnt="4"/>
      <dgm:spPr/>
    </dgm:pt>
    <dgm:pt modelId="{E6FFA5B6-6008-4724-A00A-1677F9429D12}" type="pres">
      <dgm:prSet presAssocID="{36B6D7C8-1BF5-457C-A75A-9A80687E0C13}" presName="childShape" presStyleCnt="0"/>
      <dgm:spPr/>
    </dgm:pt>
    <dgm:pt modelId="{EA2562AA-C9B5-47A4-A415-02B9CFC283CA}" type="pres">
      <dgm:prSet presAssocID="{FB53C814-01A0-4892-B1B7-7DB9CD3A503F}" presName="Name13" presStyleLbl="parChTrans1D2" presStyleIdx="2" presStyleCnt="6"/>
      <dgm:spPr/>
    </dgm:pt>
    <dgm:pt modelId="{B8C2BF1C-D11E-4838-9D74-B31E5222AD71}" type="pres">
      <dgm:prSet presAssocID="{9ABB61EC-C19B-4709-9031-AC14B6D769EB}" presName="childText" presStyleLbl="bgAcc1" presStyleIdx="2" presStyleCnt="6">
        <dgm:presLayoutVars>
          <dgm:bulletEnabled val="1"/>
        </dgm:presLayoutVars>
      </dgm:prSet>
      <dgm:spPr/>
    </dgm:pt>
    <dgm:pt modelId="{8A6B1507-6D6D-42BF-805B-43013600F316}" type="pres">
      <dgm:prSet presAssocID="{F0D9FE23-0896-4597-95DE-919A5F518496}" presName="Name13" presStyleLbl="parChTrans1D2" presStyleIdx="3" presStyleCnt="6"/>
      <dgm:spPr/>
    </dgm:pt>
    <dgm:pt modelId="{ECAF2E54-3A48-4FB1-9C41-6620B27F4AAA}" type="pres">
      <dgm:prSet presAssocID="{1D87A33C-2087-449F-9166-FEE5A4C2E277}" presName="childText" presStyleLbl="bgAcc1" presStyleIdx="3" presStyleCnt="6" custScaleX="148429">
        <dgm:presLayoutVars>
          <dgm:bulletEnabled val="1"/>
        </dgm:presLayoutVars>
      </dgm:prSet>
      <dgm:spPr/>
    </dgm:pt>
    <dgm:pt modelId="{C1F74D64-B00E-471F-BF1E-05C9164819F4}" type="pres">
      <dgm:prSet presAssocID="{095402C4-A154-4421-A2ED-EC4B0401C459}" presName="root" presStyleCnt="0"/>
      <dgm:spPr/>
    </dgm:pt>
    <dgm:pt modelId="{322F7E61-D60D-47E9-ABCE-D8911AA26394}" type="pres">
      <dgm:prSet presAssocID="{095402C4-A154-4421-A2ED-EC4B0401C459}" presName="rootComposite" presStyleCnt="0"/>
      <dgm:spPr/>
    </dgm:pt>
    <dgm:pt modelId="{CE687BED-DD16-467B-8A0F-A1825F4ABD02}" type="pres">
      <dgm:prSet presAssocID="{095402C4-A154-4421-A2ED-EC4B0401C459}" presName="rootText" presStyleLbl="node1" presStyleIdx="3" presStyleCnt="4"/>
      <dgm:spPr/>
    </dgm:pt>
    <dgm:pt modelId="{B692E8AA-D89B-4E83-B80E-DA569315DF18}" type="pres">
      <dgm:prSet presAssocID="{095402C4-A154-4421-A2ED-EC4B0401C459}" presName="rootConnector" presStyleLbl="node1" presStyleIdx="3" presStyleCnt="4"/>
      <dgm:spPr/>
    </dgm:pt>
    <dgm:pt modelId="{EE4F2081-6D8D-401A-8653-4A8BF45AD3C9}" type="pres">
      <dgm:prSet presAssocID="{095402C4-A154-4421-A2ED-EC4B0401C459}" presName="childShape" presStyleCnt="0"/>
      <dgm:spPr/>
    </dgm:pt>
    <dgm:pt modelId="{31757177-4165-4B19-A05A-3A30CB50F8CC}" type="pres">
      <dgm:prSet presAssocID="{4533199F-BC8F-490A-A4F7-719485001152}" presName="Name13" presStyleLbl="parChTrans1D2" presStyleIdx="4" presStyleCnt="6"/>
      <dgm:spPr/>
    </dgm:pt>
    <dgm:pt modelId="{398D438E-E770-4BF9-9AD7-2A2023DA7219}" type="pres">
      <dgm:prSet presAssocID="{C801493D-E95B-4EB7-91A5-38862E5E587E}" presName="childText" presStyleLbl="bgAcc1" presStyleIdx="4" presStyleCnt="6">
        <dgm:presLayoutVars>
          <dgm:bulletEnabled val="1"/>
        </dgm:presLayoutVars>
      </dgm:prSet>
      <dgm:spPr/>
    </dgm:pt>
    <dgm:pt modelId="{3CB1AB54-53E9-4EF9-8FBD-0259A95D7ADA}" type="pres">
      <dgm:prSet presAssocID="{8902C839-E235-45BF-B791-F92CD1C8AA8C}" presName="Name13" presStyleLbl="parChTrans1D2" presStyleIdx="5" presStyleCnt="6"/>
      <dgm:spPr/>
    </dgm:pt>
    <dgm:pt modelId="{A12EF242-70BC-4A9B-A428-DBEC6D8C7021}" type="pres">
      <dgm:prSet presAssocID="{B4A3843D-4623-43DA-A0BB-FB336B450ED1}" presName="childText" presStyleLbl="bgAcc1" presStyleIdx="5" presStyleCnt="6">
        <dgm:presLayoutVars>
          <dgm:bulletEnabled val="1"/>
        </dgm:presLayoutVars>
      </dgm:prSet>
      <dgm:spPr/>
    </dgm:pt>
  </dgm:ptLst>
  <dgm:cxnLst>
    <dgm:cxn modelId="{40A4E304-BC76-4F92-8036-FE52718F2900}" type="presOf" srcId="{9ABB61EC-C19B-4709-9031-AC14B6D769EB}" destId="{B8C2BF1C-D11E-4838-9D74-B31E5222AD71}" srcOrd="0" destOrd="0" presId="urn:microsoft.com/office/officeart/2005/8/layout/hierarchy3"/>
    <dgm:cxn modelId="{18F01407-6F7B-44BC-916A-13A342294967}" type="presOf" srcId="{AC7FD339-73E4-4973-9724-7893E0937243}" destId="{67960EBC-6C9C-4077-8B07-3E8FD6F4DF30}" srcOrd="1" destOrd="0" presId="urn:microsoft.com/office/officeart/2005/8/layout/hierarchy3"/>
    <dgm:cxn modelId="{6B145E08-9FFB-4341-8006-1BEF4712D9DB}" srcId="{4665C6D6-DBD1-4F97-96A4-B235AD165DA7}" destId="{095402C4-A154-4421-A2ED-EC4B0401C459}" srcOrd="3" destOrd="0" parTransId="{D3E5CA9E-863C-4CB1-95AA-940B3ACABE31}" sibTransId="{A7C842CD-E5BF-4F9D-AE84-67F4E9985037}"/>
    <dgm:cxn modelId="{98F66F1A-9785-43C7-A1AB-C3AF38DF7AEE}" type="presOf" srcId="{F0908ADE-C412-488F-8835-DDBEFF9A923D}" destId="{02902B33-15F7-4191-8A29-B6472761B567}" srcOrd="1" destOrd="0" presId="urn:microsoft.com/office/officeart/2005/8/layout/hierarchy3"/>
    <dgm:cxn modelId="{63228F23-92A6-444E-BC26-53CC54EFF6E7}" type="presOf" srcId="{5F9CF447-6695-488B-83D7-2D415DA1788F}" destId="{30D9B2FC-0A77-4694-821C-48E461D3C1CD}" srcOrd="0" destOrd="0" presId="urn:microsoft.com/office/officeart/2005/8/layout/hierarchy3"/>
    <dgm:cxn modelId="{F3BA0025-2CB9-49DB-BB96-85E37E46BD9B}" srcId="{095402C4-A154-4421-A2ED-EC4B0401C459}" destId="{C801493D-E95B-4EB7-91A5-38862E5E587E}" srcOrd="0" destOrd="0" parTransId="{4533199F-BC8F-490A-A4F7-719485001152}" sibTransId="{9E83CFEB-D345-4058-8AF1-746B7EC13A56}"/>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77C16D3E-221C-4A1F-A10B-1D1025101B13}" type="presOf" srcId="{4665C6D6-DBD1-4F97-96A4-B235AD165DA7}" destId="{C2049994-EBB4-4AAB-969D-5D82752668F3}" srcOrd="0" destOrd="0" presId="urn:microsoft.com/office/officeart/2005/8/layout/hierarchy3"/>
    <dgm:cxn modelId="{2FCA885B-B62B-440A-84B8-127FFC1A8320}" type="presOf" srcId="{8902C839-E235-45BF-B791-F92CD1C8AA8C}" destId="{3CB1AB54-53E9-4EF9-8FBD-0259A95D7ADA}" srcOrd="0" destOrd="0" presId="urn:microsoft.com/office/officeart/2005/8/layout/hierarchy3"/>
    <dgm:cxn modelId="{3CD02C5C-C68B-4DEF-A8CF-0D44B133A7D5}" type="presOf" srcId="{095402C4-A154-4421-A2ED-EC4B0401C459}" destId="{B692E8AA-D89B-4E83-B80E-DA569315DF18}" srcOrd="1" destOrd="0" presId="urn:microsoft.com/office/officeart/2005/8/layout/hierarchy3"/>
    <dgm:cxn modelId="{E291996D-7726-4BCF-A20B-61E18CE33433}" type="presOf" srcId="{FB53C814-01A0-4892-B1B7-7DB9CD3A503F}" destId="{EA2562AA-C9B5-47A4-A415-02B9CFC283CA}" srcOrd="0" destOrd="0" presId="urn:microsoft.com/office/officeart/2005/8/layout/hierarchy3"/>
    <dgm:cxn modelId="{AF36AD4E-E983-4435-A646-136BFBB292F4}" type="presOf" srcId="{B4A3843D-4623-43DA-A0BB-FB336B450ED1}" destId="{A12EF242-70BC-4A9B-A428-DBEC6D8C7021}" srcOrd="0" destOrd="0" presId="urn:microsoft.com/office/officeart/2005/8/layout/hierarchy3"/>
    <dgm:cxn modelId="{98BB6270-2585-488C-9FD3-3612C39CB3DB}" type="presOf" srcId="{4533199F-BC8F-490A-A4F7-719485001152}" destId="{31757177-4165-4B19-A05A-3A30CB50F8CC}" srcOrd="0" destOrd="0" presId="urn:microsoft.com/office/officeart/2005/8/layout/hierarchy3"/>
    <dgm:cxn modelId="{DEA6A172-EAB9-4F02-8C4F-BF78E9830E2E}" type="presOf" srcId="{095402C4-A154-4421-A2ED-EC4B0401C459}" destId="{CE687BED-DD16-467B-8A0F-A1825F4ABD02}" srcOrd="0"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225D3981-008E-473C-A029-DE2F5015655D}" srcId="{095402C4-A154-4421-A2ED-EC4B0401C459}" destId="{B4A3843D-4623-43DA-A0BB-FB336B450ED1}" srcOrd="1" destOrd="0" parTransId="{8902C839-E235-45BF-B791-F92CD1C8AA8C}" sibTransId="{C2088E41-E4B4-4664-994A-A067E5B0166B}"/>
    <dgm:cxn modelId="{77180D82-A4C8-4A93-8812-ADC3D6BEC474}" type="presOf" srcId="{C801493D-E95B-4EB7-91A5-38862E5E587E}" destId="{398D438E-E770-4BF9-9AD7-2A2023DA7219}" srcOrd="0" destOrd="0" presId="urn:microsoft.com/office/officeart/2005/8/layout/hierarchy3"/>
    <dgm:cxn modelId="{AF18CA84-A005-4E70-ADB6-A82B0F3BB444}" type="presOf" srcId="{7080C86A-44D4-42CE-BDDE-EBBF45ECF1CF}" destId="{DBCFC586-D9EE-4975-932F-9F3B076FCF79}"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D72BA4C7-47A7-4FC6-841A-7CFAEB3D7ACE}" srcId="{36B6D7C8-1BF5-457C-A75A-9A80687E0C13}" destId="{9ABB61EC-C19B-4709-9031-AC14B6D769EB}" srcOrd="0" destOrd="0" parTransId="{FB53C814-01A0-4892-B1B7-7DB9CD3A503F}" sibTransId="{5FBFB07A-53BF-4A6E-AF19-EA58C99C6A44}"/>
    <dgm:cxn modelId="{8F5C53DD-5BAD-450D-9336-C3EC7ABC5BD4}" srcId="{4665C6D6-DBD1-4F97-96A4-B235AD165DA7}" destId="{F0908ADE-C412-488F-8835-DDBEFF9A923D}" srcOrd="1" destOrd="0" parTransId="{58B6ACFA-4E4B-4DE1-9B5C-ED85673DB66E}" sibTransId="{7890B552-9C0C-47F5-A7A5-BF70AE80C7D9}"/>
    <dgm:cxn modelId="{43D8B6E3-EE05-4EE1-8DF8-76D4C7FF76A8}" type="presOf" srcId="{36B6D7C8-1BF5-457C-A75A-9A80687E0C13}" destId="{831C2FC7-E0F5-468A-9BE5-E4D4E076D24C}" srcOrd="0" destOrd="0" presId="urn:microsoft.com/office/officeart/2005/8/layout/hierarchy3"/>
    <dgm:cxn modelId="{7B46E7F0-DF02-4339-9EBF-5DC46CEB3267}" srcId="{36B6D7C8-1BF5-457C-A75A-9A80687E0C13}" destId="{1D87A33C-2087-449F-9166-FEE5A4C2E277}" srcOrd="1"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B8DDA54F-28C8-4CC0-A650-31B4ED20612F}" type="presParOf" srcId="{E6FFA5B6-6008-4724-A00A-1677F9429D12}" destId="{EA2562AA-C9B5-47A4-A415-02B9CFC283CA}" srcOrd="0" destOrd="0" presId="urn:microsoft.com/office/officeart/2005/8/layout/hierarchy3"/>
    <dgm:cxn modelId="{10ED1B48-F07C-4A6A-97A4-94517E318EC3}" type="presParOf" srcId="{E6FFA5B6-6008-4724-A00A-1677F9429D12}" destId="{B8C2BF1C-D11E-4838-9D74-B31E5222AD71}" srcOrd="1" destOrd="0" presId="urn:microsoft.com/office/officeart/2005/8/layout/hierarchy3"/>
    <dgm:cxn modelId="{2E070589-D4D8-4C8E-83AE-62DBCB36F8AF}" type="presParOf" srcId="{E6FFA5B6-6008-4724-A00A-1677F9429D12}" destId="{8A6B1507-6D6D-42BF-805B-43013600F316}" srcOrd="2" destOrd="0" presId="urn:microsoft.com/office/officeart/2005/8/layout/hierarchy3"/>
    <dgm:cxn modelId="{67599222-9DB4-4793-81EB-0089152F9008}" type="presParOf" srcId="{E6FFA5B6-6008-4724-A00A-1677F9429D12}" destId="{ECAF2E54-3A48-4FB1-9C41-6620B27F4AAA}" srcOrd="3" destOrd="0" presId="urn:microsoft.com/office/officeart/2005/8/layout/hierarchy3"/>
    <dgm:cxn modelId="{E6E547B6-904D-4E44-81E1-48E9A35B739F}" type="presParOf" srcId="{C2049994-EBB4-4AAB-969D-5D82752668F3}" destId="{C1F74D64-B00E-471F-BF1E-05C9164819F4}" srcOrd="3" destOrd="0" presId="urn:microsoft.com/office/officeart/2005/8/layout/hierarchy3"/>
    <dgm:cxn modelId="{942286B3-287E-4573-B2EB-416FC7633970}" type="presParOf" srcId="{C1F74D64-B00E-471F-BF1E-05C9164819F4}" destId="{322F7E61-D60D-47E9-ABCE-D8911AA26394}" srcOrd="0" destOrd="0" presId="urn:microsoft.com/office/officeart/2005/8/layout/hierarchy3"/>
    <dgm:cxn modelId="{C0A391D1-846F-4307-88C5-DCCF6F6BCBAA}" type="presParOf" srcId="{322F7E61-D60D-47E9-ABCE-D8911AA26394}" destId="{CE687BED-DD16-467B-8A0F-A1825F4ABD02}" srcOrd="0" destOrd="0" presId="urn:microsoft.com/office/officeart/2005/8/layout/hierarchy3"/>
    <dgm:cxn modelId="{17D20907-35D2-40B2-8CD7-225623DDE1A5}" type="presParOf" srcId="{322F7E61-D60D-47E9-ABCE-D8911AA26394}" destId="{B692E8AA-D89B-4E83-B80E-DA569315DF18}" srcOrd="1" destOrd="0" presId="urn:microsoft.com/office/officeart/2005/8/layout/hierarchy3"/>
    <dgm:cxn modelId="{E7D75FA8-C623-4472-9102-FFF3A913C129}" type="presParOf" srcId="{C1F74D64-B00E-471F-BF1E-05C9164819F4}" destId="{EE4F2081-6D8D-401A-8653-4A8BF45AD3C9}" srcOrd="1" destOrd="0" presId="urn:microsoft.com/office/officeart/2005/8/layout/hierarchy3"/>
    <dgm:cxn modelId="{C3867884-9044-4835-ACAC-1AD89E1F0028}" type="presParOf" srcId="{EE4F2081-6D8D-401A-8653-4A8BF45AD3C9}" destId="{31757177-4165-4B19-A05A-3A30CB50F8CC}" srcOrd="0" destOrd="0" presId="urn:microsoft.com/office/officeart/2005/8/layout/hierarchy3"/>
    <dgm:cxn modelId="{169E5CA2-1E2B-4E42-A786-6999F299E603}" type="presParOf" srcId="{EE4F2081-6D8D-401A-8653-4A8BF45AD3C9}" destId="{398D438E-E770-4BF9-9AD7-2A2023DA7219}" srcOrd="1" destOrd="0" presId="urn:microsoft.com/office/officeart/2005/8/layout/hierarchy3"/>
    <dgm:cxn modelId="{9D87303F-9092-4DAF-BFC4-B09689CAFA64}" type="presParOf" srcId="{EE4F2081-6D8D-401A-8653-4A8BF45AD3C9}" destId="{3CB1AB54-53E9-4EF9-8FBD-0259A95D7ADA}" srcOrd="2" destOrd="0" presId="urn:microsoft.com/office/officeart/2005/8/layout/hierarchy3"/>
    <dgm:cxn modelId="{EDE4B3CC-0DEF-46B6-8562-84C890FB14B2}" type="presParOf" srcId="{EE4F2081-6D8D-401A-8653-4A8BF45AD3C9}" destId="{A12EF242-70BC-4A9B-A428-DBEC6D8C7021}"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dirty="0"/>
            <a:t>Inputs</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dgm:pt modelId="{5F9CF447-6695-488B-83D7-2D415DA1788F}">
      <dgm:prSet/>
      <dgm:spPr>
        <a:blipFill>
          <a:blip xmlns:r="http://schemas.openxmlformats.org/officeDocument/2006/relationships" r:embed="rId1"/>
          <a:stretch>
            <a:fillRect l="-1961"/>
          </a:stretch>
        </a:blipFill>
      </dgm:spPr>
      <dgm:t>
        <a:bodyPr/>
        <a:lstStyle/>
        <a:p>
          <a:r>
            <a:rPr lang="en-US">
              <a:noFill/>
            </a:rPr>
            <a:t> </a:t>
          </a:r>
        </a:p>
      </dgm:t>
    </dgm:p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F0908ADE-C412-488F-8835-DDBEFF9A923D}">
      <dgm:prSet/>
      <dgm:spPr/>
      <dgm:t>
        <a:bodyPr/>
        <a:lstStyle/>
        <a:p>
          <a:r>
            <a:rPr lang="en-US" dirty="0"/>
            <a:t>Weight</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dgm:pt modelId="{621C8F33-40DE-409D-B339-2954103AF70E}">
      <dgm:prSet/>
      <dgm:spPr>
        <a:blipFill>
          <a:blip xmlns:r="http://schemas.openxmlformats.org/officeDocument/2006/relationships" r:embed="rId2"/>
          <a:stretch>
            <a:fillRect l="-2614" t="-2083" r="-5229"/>
          </a:stretch>
        </a:blipFill>
      </dgm:spPr>
      <dgm:t>
        <a:bodyPr/>
        <a:lstStyle/>
        <a:p>
          <a:r>
            <a:rPr lang="en-US">
              <a:noFill/>
            </a:rPr>
            <a:t> </a:t>
          </a:r>
        </a:p>
      </dgm:t>
    </dgm:p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36B6D7C8-1BF5-457C-A75A-9A80687E0C13}">
      <dgm:prSet/>
      <dgm:spPr/>
      <dgm:t>
        <a:bodyPr/>
        <a:lstStyle/>
        <a:p>
          <a:r>
            <a:rPr lang="en-US" dirty="0"/>
            <a:t>Activation Function</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dgm:pt modelId="{9ABB61EC-C19B-4709-9031-AC14B6D769EB}">
      <dgm:prSet/>
      <dgm:spPr/>
      <dgm:t>
        <a:bodyPr/>
        <a:lstStyle/>
        <a:p>
          <a:r>
            <a:rPr lang="en-IN" dirty="0"/>
            <a:t>Weighted sum</a:t>
          </a:r>
          <a:endParaRPr lang="en-US" dirty="0"/>
        </a:p>
      </dgm:t>
    </dgm:pt>
    <dgm:pt modelId="{FB53C814-01A0-4892-B1B7-7DB9CD3A503F}" type="parTrans" cxnId="{D72BA4C7-47A7-4FC6-841A-7CFAEB3D7ACE}">
      <dgm:prSet/>
      <dgm:spPr/>
      <dgm:t>
        <a:bodyPr/>
        <a:lstStyle/>
        <a:p>
          <a:endParaRPr lang="en-US"/>
        </a:p>
      </dgm:t>
    </dgm:pt>
    <dgm:pt modelId="{5FBFB07A-53BF-4A6E-AF19-EA58C99C6A44}" type="sibTrans" cxnId="{D72BA4C7-47A7-4FC6-841A-7CFAEB3D7ACE}">
      <dgm:prSet/>
      <dgm:spPr/>
      <dgm:t>
        <a:bodyPr/>
        <a:lstStyle/>
        <a:p>
          <a:endParaRPr lang="en-US"/>
        </a:p>
      </dgm:t>
    </dgm:pt>
    <dgm:pt modelId="{1D87A33C-2087-449F-9166-FEE5A4C2E277}">
      <dgm:prSet/>
      <dgm:spPr>
        <a:blipFill>
          <a:blip xmlns:r="http://schemas.openxmlformats.org/officeDocument/2006/relationships" r:embed="rId3"/>
          <a:stretch>
            <a:fillRect/>
          </a:stretch>
        </a:blipFill>
      </dgm:spPr>
      <dgm:t>
        <a:bodyPr/>
        <a:lstStyle/>
        <a:p>
          <a:r>
            <a:rPr lang="en-US">
              <a:noFill/>
            </a:rPr>
            <a:t> </a:t>
          </a:r>
        </a:p>
      </dgm:t>
    </dgm:p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095402C4-A154-4421-A2ED-EC4B0401C459}">
      <dgm:prSet/>
      <dgm:spPr/>
      <dgm:t>
        <a:bodyPr/>
        <a:lstStyle/>
        <a:p>
          <a:r>
            <a:rPr lang="en-US" dirty="0"/>
            <a:t>Decision/Output</a:t>
          </a:r>
          <a:endParaRPr lang="en-IN" dirty="0"/>
        </a:p>
      </dgm:t>
    </dgm:pt>
    <dgm:pt modelId="{D3E5CA9E-863C-4CB1-95AA-940B3ACABE31}" type="parTrans" cxnId="{6B145E08-9FFB-4341-8006-1BEF4712D9DB}">
      <dgm:prSet/>
      <dgm:spPr/>
      <dgm:t>
        <a:bodyPr/>
        <a:lstStyle/>
        <a:p>
          <a:endParaRPr lang="en-IN"/>
        </a:p>
      </dgm:t>
    </dgm:pt>
    <dgm:pt modelId="{A7C842CD-E5BF-4F9D-AE84-67F4E9985037}" type="sibTrans" cxnId="{6B145E08-9FFB-4341-8006-1BEF4712D9DB}">
      <dgm:prSet/>
      <dgm:spPr/>
      <dgm:t>
        <a:bodyPr/>
        <a:lstStyle/>
        <a:p>
          <a:endParaRPr lang="en-IN"/>
        </a:p>
      </dgm:t>
    </dgm:pt>
    <dgm:pt modelId="{C801493D-E95B-4EB7-91A5-38862E5E587E}">
      <dgm:prSet/>
      <dgm:spPr>
        <a:blipFill>
          <a:blip xmlns:r="http://schemas.openxmlformats.org/officeDocument/2006/relationships" r:embed="rId4"/>
          <a:stretch>
            <a:fillRect/>
          </a:stretch>
        </a:blipFill>
      </dgm:spPr>
      <dgm:t>
        <a:bodyPr/>
        <a:lstStyle/>
        <a:p>
          <a:r>
            <a:rPr lang="en-US">
              <a:noFill/>
            </a:rPr>
            <a:t> </a:t>
          </a:r>
        </a:p>
      </dgm:t>
    </dgm:pt>
    <dgm:pt modelId="{4533199F-BC8F-490A-A4F7-719485001152}" type="parTrans" cxnId="{F3BA0025-2CB9-49DB-BB96-85E37E46BD9B}">
      <dgm:prSet/>
      <dgm:spPr/>
      <dgm:t>
        <a:bodyPr/>
        <a:lstStyle/>
        <a:p>
          <a:endParaRPr lang="en-IN"/>
        </a:p>
      </dgm:t>
    </dgm:pt>
    <dgm:pt modelId="{9E83CFEB-D345-4058-8AF1-746B7EC13A56}" type="sibTrans" cxnId="{F3BA0025-2CB9-49DB-BB96-85E37E46BD9B}">
      <dgm:prSet/>
      <dgm:spPr/>
      <dgm:t>
        <a:bodyPr/>
        <a:lstStyle/>
        <a:p>
          <a:endParaRPr lang="en-IN"/>
        </a:p>
      </dgm:t>
    </dgm:pt>
    <dgm:pt modelId="{B4A3843D-4623-43DA-A0BB-FB336B450ED1}">
      <dgm:prSet/>
      <dgm:spPr>
        <a:blipFill>
          <a:blip xmlns:r="http://schemas.openxmlformats.org/officeDocument/2006/relationships" r:embed="rId5"/>
          <a:stretch>
            <a:fillRect/>
          </a:stretch>
        </a:blipFill>
      </dgm:spPr>
      <dgm:t>
        <a:bodyPr/>
        <a:lstStyle/>
        <a:p>
          <a:r>
            <a:rPr lang="en-US">
              <a:noFill/>
            </a:rPr>
            <a:t> </a:t>
          </a:r>
        </a:p>
      </dgm:t>
    </dgm:pt>
    <dgm:pt modelId="{8902C839-E235-45BF-B791-F92CD1C8AA8C}" type="parTrans" cxnId="{225D3981-008E-473C-A029-DE2F5015655D}">
      <dgm:prSet/>
      <dgm:spPr/>
      <dgm:t>
        <a:bodyPr/>
        <a:lstStyle/>
        <a:p>
          <a:endParaRPr lang="en-IN"/>
        </a:p>
      </dgm:t>
    </dgm:pt>
    <dgm:pt modelId="{C2088E41-E4B4-4664-994A-A067E5B0166B}" type="sibTrans" cxnId="{225D3981-008E-473C-A029-DE2F5015655D}">
      <dgm:prSet/>
      <dgm:spPr/>
      <dgm:t>
        <a:bodyPr/>
        <a:lstStyle/>
        <a:p>
          <a:endParaRPr lang="en-IN"/>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4"/>
      <dgm:spPr/>
    </dgm:pt>
    <dgm:pt modelId="{67960EBC-6C9C-4077-8B07-3E8FD6F4DF30}" type="pres">
      <dgm:prSet presAssocID="{AC7FD339-73E4-4973-9724-7893E0937243}" presName="rootConnector" presStyleLbl="node1" presStyleIdx="0" presStyleCnt="4"/>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6"/>
      <dgm:spPr/>
    </dgm:pt>
    <dgm:pt modelId="{30D9B2FC-0A77-4694-821C-48E461D3C1CD}" type="pres">
      <dgm:prSet presAssocID="{5F9CF447-6695-488B-83D7-2D415DA1788F}" presName="childText" presStyleLbl="bgAcc1" presStyleIdx="0" presStyleCnt="6">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4"/>
      <dgm:spPr/>
    </dgm:pt>
    <dgm:pt modelId="{02902B33-15F7-4191-8A29-B6472761B567}" type="pres">
      <dgm:prSet presAssocID="{F0908ADE-C412-488F-8835-DDBEFF9A923D}" presName="rootConnector" presStyleLbl="node1" presStyleIdx="1" presStyleCnt="4"/>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1" presStyleCnt="6"/>
      <dgm:spPr/>
    </dgm:pt>
    <dgm:pt modelId="{676A5742-3FA1-4BA8-9926-0EC0F4ACEB5F}" type="pres">
      <dgm:prSet presAssocID="{621C8F33-40DE-409D-B339-2954103AF70E}" presName="childText" presStyleLbl="bgAcc1" presStyleIdx="1" presStyleCnt="6">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4"/>
      <dgm:spPr/>
    </dgm:pt>
    <dgm:pt modelId="{8CBDC361-369C-4918-8F06-8CFA00E78C4F}" type="pres">
      <dgm:prSet presAssocID="{36B6D7C8-1BF5-457C-A75A-9A80687E0C13}" presName="rootConnector" presStyleLbl="node1" presStyleIdx="2" presStyleCnt="4"/>
      <dgm:spPr/>
    </dgm:pt>
    <dgm:pt modelId="{E6FFA5B6-6008-4724-A00A-1677F9429D12}" type="pres">
      <dgm:prSet presAssocID="{36B6D7C8-1BF5-457C-A75A-9A80687E0C13}" presName="childShape" presStyleCnt="0"/>
      <dgm:spPr/>
    </dgm:pt>
    <dgm:pt modelId="{EA2562AA-C9B5-47A4-A415-02B9CFC283CA}" type="pres">
      <dgm:prSet presAssocID="{FB53C814-01A0-4892-B1B7-7DB9CD3A503F}" presName="Name13" presStyleLbl="parChTrans1D2" presStyleIdx="2" presStyleCnt="6"/>
      <dgm:spPr/>
    </dgm:pt>
    <dgm:pt modelId="{B8C2BF1C-D11E-4838-9D74-B31E5222AD71}" type="pres">
      <dgm:prSet presAssocID="{9ABB61EC-C19B-4709-9031-AC14B6D769EB}" presName="childText" presStyleLbl="bgAcc1" presStyleIdx="2" presStyleCnt="6">
        <dgm:presLayoutVars>
          <dgm:bulletEnabled val="1"/>
        </dgm:presLayoutVars>
      </dgm:prSet>
      <dgm:spPr/>
    </dgm:pt>
    <dgm:pt modelId="{8A6B1507-6D6D-42BF-805B-43013600F316}" type="pres">
      <dgm:prSet presAssocID="{F0D9FE23-0896-4597-95DE-919A5F518496}" presName="Name13" presStyleLbl="parChTrans1D2" presStyleIdx="3" presStyleCnt="6"/>
      <dgm:spPr/>
    </dgm:pt>
    <dgm:pt modelId="{ECAF2E54-3A48-4FB1-9C41-6620B27F4AAA}" type="pres">
      <dgm:prSet presAssocID="{1D87A33C-2087-449F-9166-FEE5A4C2E277}" presName="childText" presStyleLbl="bgAcc1" presStyleIdx="3" presStyleCnt="6" custScaleX="148429">
        <dgm:presLayoutVars>
          <dgm:bulletEnabled val="1"/>
        </dgm:presLayoutVars>
      </dgm:prSet>
      <dgm:spPr/>
    </dgm:pt>
    <dgm:pt modelId="{C1F74D64-B00E-471F-BF1E-05C9164819F4}" type="pres">
      <dgm:prSet presAssocID="{095402C4-A154-4421-A2ED-EC4B0401C459}" presName="root" presStyleCnt="0"/>
      <dgm:spPr/>
    </dgm:pt>
    <dgm:pt modelId="{322F7E61-D60D-47E9-ABCE-D8911AA26394}" type="pres">
      <dgm:prSet presAssocID="{095402C4-A154-4421-A2ED-EC4B0401C459}" presName="rootComposite" presStyleCnt="0"/>
      <dgm:spPr/>
    </dgm:pt>
    <dgm:pt modelId="{CE687BED-DD16-467B-8A0F-A1825F4ABD02}" type="pres">
      <dgm:prSet presAssocID="{095402C4-A154-4421-A2ED-EC4B0401C459}" presName="rootText" presStyleLbl="node1" presStyleIdx="3" presStyleCnt="4"/>
      <dgm:spPr/>
    </dgm:pt>
    <dgm:pt modelId="{B692E8AA-D89B-4E83-B80E-DA569315DF18}" type="pres">
      <dgm:prSet presAssocID="{095402C4-A154-4421-A2ED-EC4B0401C459}" presName="rootConnector" presStyleLbl="node1" presStyleIdx="3" presStyleCnt="4"/>
      <dgm:spPr/>
    </dgm:pt>
    <dgm:pt modelId="{EE4F2081-6D8D-401A-8653-4A8BF45AD3C9}" type="pres">
      <dgm:prSet presAssocID="{095402C4-A154-4421-A2ED-EC4B0401C459}" presName="childShape" presStyleCnt="0"/>
      <dgm:spPr/>
    </dgm:pt>
    <dgm:pt modelId="{31757177-4165-4B19-A05A-3A30CB50F8CC}" type="pres">
      <dgm:prSet presAssocID="{4533199F-BC8F-490A-A4F7-719485001152}" presName="Name13" presStyleLbl="parChTrans1D2" presStyleIdx="4" presStyleCnt="6"/>
      <dgm:spPr/>
    </dgm:pt>
    <dgm:pt modelId="{398D438E-E770-4BF9-9AD7-2A2023DA7219}" type="pres">
      <dgm:prSet presAssocID="{C801493D-E95B-4EB7-91A5-38862E5E587E}" presName="childText" presStyleLbl="bgAcc1" presStyleIdx="4" presStyleCnt="6">
        <dgm:presLayoutVars>
          <dgm:bulletEnabled val="1"/>
        </dgm:presLayoutVars>
      </dgm:prSet>
      <dgm:spPr/>
    </dgm:pt>
    <dgm:pt modelId="{3CB1AB54-53E9-4EF9-8FBD-0259A95D7ADA}" type="pres">
      <dgm:prSet presAssocID="{8902C839-E235-45BF-B791-F92CD1C8AA8C}" presName="Name13" presStyleLbl="parChTrans1D2" presStyleIdx="5" presStyleCnt="6"/>
      <dgm:spPr/>
    </dgm:pt>
    <dgm:pt modelId="{A12EF242-70BC-4A9B-A428-DBEC6D8C7021}" type="pres">
      <dgm:prSet presAssocID="{B4A3843D-4623-43DA-A0BB-FB336B450ED1}" presName="childText" presStyleLbl="bgAcc1" presStyleIdx="5" presStyleCnt="6">
        <dgm:presLayoutVars>
          <dgm:bulletEnabled val="1"/>
        </dgm:presLayoutVars>
      </dgm:prSet>
      <dgm:spPr/>
    </dgm:pt>
  </dgm:ptLst>
  <dgm:cxnLst>
    <dgm:cxn modelId="{40A4E304-BC76-4F92-8036-FE52718F2900}" type="presOf" srcId="{9ABB61EC-C19B-4709-9031-AC14B6D769EB}" destId="{B8C2BF1C-D11E-4838-9D74-B31E5222AD71}" srcOrd="0" destOrd="0" presId="urn:microsoft.com/office/officeart/2005/8/layout/hierarchy3"/>
    <dgm:cxn modelId="{18F01407-6F7B-44BC-916A-13A342294967}" type="presOf" srcId="{AC7FD339-73E4-4973-9724-7893E0937243}" destId="{67960EBC-6C9C-4077-8B07-3E8FD6F4DF30}" srcOrd="1" destOrd="0" presId="urn:microsoft.com/office/officeart/2005/8/layout/hierarchy3"/>
    <dgm:cxn modelId="{6B145E08-9FFB-4341-8006-1BEF4712D9DB}" srcId="{4665C6D6-DBD1-4F97-96A4-B235AD165DA7}" destId="{095402C4-A154-4421-A2ED-EC4B0401C459}" srcOrd="3" destOrd="0" parTransId="{D3E5CA9E-863C-4CB1-95AA-940B3ACABE31}" sibTransId="{A7C842CD-E5BF-4F9D-AE84-67F4E9985037}"/>
    <dgm:cxn modelId="{98F66F1A-9785-43C7-A1AB-C3AF38DF7AEE}" type="presOf" srcId="{F0908ADE-C412-488F-8835-DDBEFF9A923D}" destId="{02902B33-15F7-4191-8A29-B6472761B567}" srcOrd="1" destOrd="0" presId="urn:microsoft.com/office/officeart/2005/8/layout/hierarchy3"/>
    <dgm:cxn modelId="{63228F23-92A6-444E-BC26-53CC54EFF6E7}" type="presOf" srcId="{5F9CF447-6695-488B-83D7-2D415DA1788F}" destId="{30D9B2FC-0A77-4694-821C-48E461D3C1CD}" srcOrd="0" destOrd="0" presId="urn:microsoft.com/office/officeart/2005/8/layout/hierarchy3"/>
    <dgm:cxn modelId="{F3BA0025-2CB9-49DB-BB96-85E37E46BD9B}" srcId="{095402C4-A154-4421-A2ED-EC4B0401C459}" destId="{C801493D-E95B-4EB7-91A5-38862E5E587E}" srcOrd="0" destOrd="0" parTransId="{4533199F-BC8F-490A-A4F7-719485001152}" sibTransId="{9E83CFEB-D345-4058-8AF1-746B7EC13A56}"/>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77C16D3E-221C-4A1F-A10B-1D1025101B13}" type="presOf" srcId="{4665C6D6-DBD1-4F97-96A4-B235AD165DA7}" destId="{C2049994-EBB4-4AAB-969D-5D82752668F3}" srcOrd="0" destOrd="0" presId="urn:microsoft.com/office/officeart/2005/8/layout/hierarchy3"/>
    <dgm:cxn modelId="{2FCA885B-B62B-440A-84B8-127FFC1A8320}" type="presOf" srcId="{8902C839-E235-45BF-B791-F92CD1C8AA8C}" destId="{3CB1AB54-53E9-4EF9-8FBD-0259A95D7ADA}" srcOrd="0" destOrd="0" presId="urn:microsoft.com/office/officeart/2005/8/layout/hierarchy3"/>
    <dgm:cxn modelId="{3CD02C5C-C68B-4DEF-A8CF-0D44B133A7D5}" type="presOf" srcId="{095402C4-A154-4421-A2ED-EC4B0401C459}" destId="{B692E8AA-D89B-4E83-B80E-DA569315DF18}" srcOrd="1" destOrd="0" presId="urn:microsoft.com/office/officeart/2005/8/layout/hierarchy3"/>
    <dgm:cxn modelId="{E291996D-7726-4BCF-A20B-61E18CE33433}" type="presOf" srcId="{FB53C814-01A0-4892-B1B7-7DB9CD3A503F}" destId="{EA2562AA-C9B5-47A4-A415-02B9CFC283CA}" srcOrd="0" destOrd="0" presId="urn:microsoft.com/office/officeart/2005/8/layout/hierarchy3"/>
    <dgm:cxn modelId="{AF36AD4E-E983-4435-A646-136BFBB292F4}" type="presOf" srcId="{B4A3843D-4623-43DA-A0BB-FB336B450ED1}" destId="{A12EF242-70BC-4A9B-A428-DBEC6D8C7021}" srcOrd="0" destOrd="0" presId="urn:microsoft.com/office/officeart/2005/8/layout/hierarchy3"/>
    <dgm:cxn modelId="{98BB6270-2585-488C-9FD3-3612C39CB3DB}" type="presOf" srcId="{4533199F-BC8F-490A-A4F7-719485001152}" destId="{31757177-4165-4B19-A05A-3A30CB50F8CC}" srcOrd="0" destOrd="0" presId="urn:microsoft.com/office/officeart/2005/8/layout/hierarchy3"/>
    <dgm:cxn modelId="{DEA6A172-EAB9-4F02-8C4F-BF78E9830E2E}" type="presOf" srcId="{095402C4-A154-4421-A2ED-EC4B0401C459}" destId="{CE687BED-DD16-467B-8A0F-A1825F4ABD02}" srcOrd="0"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225D3981-008E-473C-A029-DE2F5015655D}" srcId="{095402C4-A154-4421-A2ED-EC4B0401C459}" destId="{B4A3843D-4623-43DA-A0BB-FB336B450ED1}" srcOrd="1" destOrd="0" parTransId="{8902C839-E235-45BF-B791-F92CD1C8AA8C}" sibTransId="{C2088E41-E4B4-4664-994A-A067E5B0166B}"/>
    <dgm:cxn modelId="{77180D82-A4C8-4A93-8812-ADC3D6BEC474}" type="presOf" srcId="{C801493D-E95B-4EB7-91A5-38862E5E587E}" destId="{398D438E-E770-4BF9-9AD7-2A2023DA7219}" srcOrd="0" destOrd="0" presId="urn:microsoft.com/office/officeart/2005/8/layout/hierarchy3"/>
    <dgm:cxn modelId="{AF18CA84-A005-4E70-ADB6-A82B0F3BB444}" type="presOf" srcId="{7080C86A-44D4-42CE-BDDE-EBBF45ECF1CF}" destId="{DBCFC586-D9EE-4975-932F-9F3B076FCF79}"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D72BA4C7-47A7-4FC6-841A-7CFAEB3D7ACE}" srcId="{36B6D7C8-1BF5-457C-A75A-9A80687E0C13}" destId="{9ABB61EC-C19B-4709-9031-AC14B6D769EB}" srcOrd="0" destOrd="0" parTransId="{FB53C814-01A0-4892-B1B7-7DB9CD3A503F}" sibTransId="{5FBFB07A-53BF-4A6E-AF19-EA58C99C6A44}"/>
    <dgm:cxn modelId="{8F5C53DD-5BAD-450D-9336-C3EC7ABC5BD4}" srcId="{4665C6D6-DBD1-4F97-96A4-B235AD165DA7}" destId="{F0908ADE-C412-488F-8835-DDBEFF9A923D}" srcOrd="1" destOrd="0" parTransId="{58B6ACFA-4E4B-4DE1-9B5C-ED85673DB66E}" sibTransId="{7890B552-9C0C-47F5-A7A5-BF70AE80C7D9}"/>
    <dgm:cxn modelId="{43D8B6E3-EE05-4EE1-8DF8-76D4C7FF76A8}" type="presOf" srcId="{36B6D7C8-1BF5-457C-A75A-9A80687E0C13}" destId="{831C2FC7-E0F5-468A-9BE5-E4D4E076D24C}" srcOrd="0" destOrd="0" presId="urn:microsoft.com/office/officeart/2005/8/layout/hierarchy3"/>
    <dgm:cxn modelId="{7B46E7F0-DF02-4339-9EBF-5DC46CEB3267}" srcId="{36B6D7C8-1BF5-457C-A75A-9A80687E0C13}" destId="{1D87A33C-2087-449F-9166-FEE5A4C2E277}" srcOrd="1"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B8DDA54F-28C8-4CC0-A650-31B4ED20612F}" type="presParOf" srcId="{E6FFA5B6-6008-4724-A00A-1677F9429D12}" destId="{EA2562AA-C9B5-47A4-A415-02B9CFC283CA}" srcOrd="0" destOrd="0" presId="urn:microsoft.com/office/officeart/2005/8/layout/hierarchy3"/>
    <dgm:cxn modelId="{10ED1B48-F07C-4A6A-97A4-94517E318EC3}" type="presParOf" srcId="{E6FFA5B6-6008-4724-A00A-1677F9429D12}" destId="{B8C2BF1C-D11E-4838-9D74-B31E5222AD71}" srcOrd="1" destOrd="0" presId="urn:microsoft.com/office/officeart/2005/8/layout/hierarchy3"/>
    <dgm:cxn modelId="{2E070589-D4D8-4C8E-83AE-62DBCB36F8AF}" type="presParOf" srcId="{E6FFA5B6-6008-4724-A00A-1677F9429D12}" destId="{8A6B1507-6D6D-42BF-805B-43013600F316}" srcOrd="2" destOrd="0" presId="urn:microsoft.com/office/officeart/2005/8/layout/hierarchy3"/>
    <dgm:cxn modelId="{67599222-9DB4-4793-81EB-0089152F9008}" type="presParOf" srcId="{E6FFA5B6-6008-4724-A00A-1677F9429D12}" destId="{ECAF2E54-3A48-4FB1-9C41-6620B27F4AAA}" srcOrd="3" destOrd="0" presId="urn:microsoft.com/office/officeart/2005/8/layout/hierarchy3"/>
    <dgm:cxn modelId="{E6E547B6-904D-4E44-81E1-48E9A35B739F}" type="presParOf" srcId="{C2049994-EBB4-4AAB-969D-5D82752668F3}" destId="{C1F74D64-B00E-471F-BF1E-05C9164819F4}" srcOrd="3" destOrd="0" presId="urn:microsoft.com/office/officeart/2005/8/layout/hierarchy3"/>
    <dgm:cxn modelId="{942286B3-287E-4573-B2EB-416FC7633970}" type="presParOf" srcId="{C1F74D64-B00E-471F-BF1E-05C9164819F4}" destId="{322F7E61-D60D-47E9-ABCE-D8911AA26394}" srcOrd="0" destOrd="0" presId="urn:microsoft.com/office/officeart/2005/8/layout/hierarchy3"/>
    <dgm:cxn modelId="{C0A391D1-846F-4307-88C5-DCCF6F6BCBAA}" type="presParOf" srcId="{322F7E61-D60D-47E9-ABCE-D8911AA26394}" destId="{CE687BED-DD16-467B-8A0F-A1825F4ABD02}" srcOrd="0" destOrd="0" presId="urn:microsoft.com/office/officeart/2005/8/layout/hierarchy3"/>
    <dgm:cxn modelId="{17D20907-35D2-40B2-8CD7-225623DDE1A5}" type="presParOf" srcId="{322F7E61-D60D-47E9-ABCE-D8911AA26394}" destId="{B692E8AA-D89B-4E83-B80E-DA569315DF18}" srcOrd="1" destOrd="0" presId="urn:microsoft.com/office/officeart/2005/8/layout/hierarchy3"/>
    <dgm:cxn modelId="{E7D75FA8-C623-4472-9102-FFF3A913C129}" type="presParOf" srcId="{C1F74D64-B00E-471F-BF1E-05C9164819F4}" destId="{EE4F2081-6D8D-401A-8653-4A8BF45AD3C9}" srcOrd="1" destOrd="0" presId="urn:microsoft.com/office/officeart/2005/8/layout/hierarchy3"/>
    <dgm:cxn modelId="{C3867884-9044-4835-ACAC-1AD89E1F0028}" type="presParOf" srcId="{EE4F2081-6D8D-401A-8653-4A8BF45AD3C9}" destId="{31757177-4165-4B19-A05A-3A30CB50F8CC}" srcOrd="0" destOrd="0" presId="urn:microsoft.com/office/officeart/2005/8/layout/hierarchy3"/>
    <dgm:cxn modelId="{169E5CA2-1E2B-4E42-A786-6999F299E603}" type="presParOf" srcId="{EE4F2081-6D8D-401A-8653-4A8BF45AD3C9}" destId="{398D438E-E770-4BF9-9AD7-2A2023DA7219}" srcOrd="1" destOrd="0" presId="urn:microsoft.com/office/officeart/2005/8/layout/hierarchy3"/>
    <dgm:cxn modelId="{9D87303F-9092-4DAF-BFC4-B09689CAFA64}" type="presParOf" srcId="{EE4F2081-6D8D-401A-8653-4A8BF45AD3C9}" destId="{3CB1AB54-53E9-4EF9-8FBD-0259A95D7ADA}" srcOrd="2" destOrd="0" presId="urn:microsoft.com/office/officeart/2005/8/layout/hierarchy3"/>
    <dgm:cxn modelId="{EDE4B3CC-0DEF-46B6-8562-84C890FB14B2}" type="presParOf" srcId="{EE4F2081-6D8D-401A-8653-4A8BF45AD3C9}" destId="{A12EF242-70BC-4A9B-A428-DBEC6D8C7021}"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dirty="0"/>
            <a:t>Inputs</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mc:AlternateContent xmlns:mc="http://schemas.openxmlformats.org/markup-compatibility/2006" xmlns:a14="http://schemas.microsoft.com/office/drawing/2010/main">
      <mc:Choice Requires="a14">
        <dgm:pt modelId="{5F9CF447-6695-488B-83D7-2D415DA1788F}">
          <dgm:prSet/>
          <dgm:spPr/>
          <dgm: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𝑛</m:t>
                                </m:r>
                              </m:sub>
                            </m:sSub>
                          </m:e>
                        </m:d>
                      </m:e>
                      <m:sup>
                        <m:r>
                          <a:rPr lang="en-US" b="0" i="1" dirty="0" smtClean="0">
                            <a:latin typeface="Cambria Math" panose="02040503050406030204" pitchFamily="18" charset="0"/>
                          </a:rPr>
                          <m:t>𝑇</m:t>
                        </m:r>
                      </m:sup>
                    </m:sSup>
                  </m:oMath>
                </m:oMathPara>
              </a14:m>
              <a:endParaRPr lang="en-US" dirty="0"/>
            </a:p>
          </dgm:t>
        </dgm:pt>
      </mc:Choice>
      <mc:Fallback xmlns="">
        <dgm:pt modelId="{5F9CF447-6695-488B-83D7-2D415DA1788F}">
          <dgm:prSet/>
          <dgm:spPr/>
          <dgm:t>
            <a:bodyPr/>
            <a:lstStyle/>
            <a:p>
              <a:r>
                <a:rPr lang="en-US" i="0" dirty="0">
                  <a:latin typeface="Cambria Math" panose="02040503050406030204" pitchFamily="18" charset="0"/>
                </a:rPr>
                <a:t>𝑥=</a:t>
              </a:r>
              <a:r>
                <a:rPr lang="en-US" b="0" i="0" dirty="0">
                  <a:latin typeface="Cambria Math" panose="02040503050406030204" pitchFamily="18" charset="0"/>
                </a:rPr>
                <a:t>(𝑥_1,𝑥_2,⋯,𝑥_𝑛 )^𝑇</a:t>
              </a:r>
              <a:endParaRPr lang="en-US" dirty="0"/>
            </a:p>
          </dgm:t>
        </dgm:pt>
      </mc:Fallback>
    </mc:AlternateConten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F0908ADE-C412-488F-8835-DDBEFF9A923D}">
      <dgm:prSet/>
      <dgm:spPr/>
      <dgm:t>
        <a:bodyPr/>
        <a:lstStyle/>
        <a:p>
          <a:r>
            <a:rPr lang="en-US" dirty="0"/>
            <a:t>Weight Vector</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mc:AlternateContent xmlns:mc="http://schemas.openxmlformats.org/markup-compatibility/2006" xmlns:a14="http://schemas.microsoft.com/office/drawing/2010/main">
      <mc:Choice Requires="a14">
        <dgm:pt modelId="{621C8F33-40DE-409D-B339-2954103AF70E}">
          <dgm:prSet/>
          <dgm:spPr/>
          <dgm: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𝑤</m:t>
                    </m:r>
                    <m:r>
                      <a:rPr lang="en-US"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𝑤</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𝑛</m:t>
                                </m:r>
                              </m:sub>
                            </m:sSub>
                          </m:e>
                        </m:d>
                      </m:e>
                      <m:sup>
                        <m:r>
                          <a:rPr lang="en-US" b="0" i="1" dirty="0" smtClean="0">
                            <a:latin typeface="Cambria Math" panose="02040503050406030204" pitchFamily="18" charset="0"/>
                          </a:rPr>
                          <m:t>𝑇</m:t>
                        </m:r>
                      </m:sup>
                    </m:sSup>
                  </m:oMath>
                </m:oMathPara>
              </a14:m>
              <a:endParaRPr lang="en-US" dirty="0"/>
            </a:p>
          </dgm:t>
        </dgm:pt>
      </mc:Choice>
      <mc:Fallback xmlns="">
        <dgm:pt modelId="{621C8F33-40DE-409D-B339-2954103AF70E}">
          <dgm:prSet/>
          <dgm:spPr/>
          <dgm:t>
            <a:bodyPr/>
            <a:lstStyle/>
            <a:p>
              <a:pPr/>
              <a:r>
                <a:rPr lang="en-US" b="0" i="0" dirty="0">
                  <a:latin typeface="Cambria Math" panose="02040503050406030204" pitchFamily="18" charset="0"/>
                </a:rPr>
                <a:t>𝑤</a:t>
              </a:r>
              <a:r>
                <a:rPr lang="en-US" i="0" dirty="0">
                  <a:latin typeface="Cambria Math" panose="02040503050406030204" pitchFamily="18" charset="0"/>
                </a:rPr>
                <a:t>=</a:t>
              </a:r>
              <a:r>
                <a:rPr lang="en-US" b="0" i="0" dirty="0">
                  <a:latin typeface="Cambria Math" panose="02040503050406030204" pitchFamily="18" charset="0"/>
                </a:rPr>
                <a:t>(𝑤_1,𝑤,⋯,𝑤_𝑛 )^𝑇</a:t>
              </a:r>
              <a:endParaRPr lang="en-US" dirty="0"/>
            </a:p>
          </dgm:t>
        </dgm:pt>
      </mc:Fallback>
    </mc:AlternateConten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36B6D7C8-1BF5-457C-A75A-9A80687E0C13}">
      <dgm:prSet/>
      <dgm:spPr/>
      <dgm:t>
        <a:bodyPr/>
        <a:lstStyle/>
        <a:p>
          <a:r>
            <a:rPr lang="en-US" dirty="0"/>
            <a:t>Net Input</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mc:AlternateContent xmlns:mc="http://schemas.openxmlformats.org/markup-compatibility/2006" xmlns:a14="http://schemas.microsoft.com/office/drawing/2010/main">
      <mc:Choice Requires="a14">
        <dgm:pt modelId="{1D87A33C-2087-449F-9166-FEE5A4C2E277}">
          <dgm:prSet/>
          <dgm:spPr/>
          <dgm: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𝑧</m:t>
                    </m:r>
                    <m:r>
                      <a:rPr lang="en-US" b="0" i="1" dirty="0" smtClean="0">
                        <a:latin typeface="Cambria Math" panose="02040503050406030204" pitchFamily="18" charset="0"/>
                      </a:rPr>
                      <m:t>=</m:t>
                    </m:r>
                    <m:nary>
                      <m:naryPr>
                        <m:chr m:val="∑"/>
                        <m:supHide m:val="on"/>
                        <m:ctrlPr>
                          <a:rPr lang="en-US" b="0" i="1" dirty="0" smtClean="0">
                            <a:latin typeface="Cambria Math" panose="02040503050406030204" pitchFamily="18" charset="0"/>
                          </a:rPr>
                        </m:ctrlPr>
                      </m:naryPr>
                      <m:sub>
                        <m:r>
                          <a:rPr lang="en-US" b="0" i="1" dirty="0" smtClean="0">
                            <a:latin typeface="Cambria Math" panose="02040503050406030204" pitchFamily="18" charset="0"/>
                          </a:rPr>
                          <m:t>𝑗</m:t>
                        </m:r>
                      </m:sub>
                      <m:sup/>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𝑗</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𝑤</m:t>
                            </m:r>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𝑥</m:t>
                        </m:r>
                      </m:e>
                    </m:nary>
                  </m:oMath>
                </m:oMathPara>
              </a14:m>
              <a:endParaRPr lang="en-US" dirty="0"/>
            </a:p>
          </dgm:t>
        </dgm:pt>
      </mc:Choice>
      <mc:Fallback xmlns="">
        <dgm:pt modelId="{1D87A33C-2087-449F-9166-FEE5A4C2E277}">
          <dgm:prSet/>
          <dgm:spPr/>
          <dgm:t>
            <a:bodyPr/>
            <a:lstStyle/>
            <a:p>
              <a:pPr/>
              <a:r>
                <a:rPr lang="en-US" b="0" i="0" dirty="0">
                  <a:latin typeface="Cambria Math" panose="02040503050406030204" pitchFamily="18" charset="0"/>
                </a:rPr>
                <a:t>𝑧=∑_𝑗▒〖𝑤_𝑗 𝑥_𝑗=𝑤^𝑇 𝑥〗</a:t>
              </a:r>
              <a:endParaRPr lang="en-US" dirty="0"/>
            </a:p>
          </dgm:t>
        </dgm:pt>
      </mc:Fallback>
    </mc:AlternateConten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095402C4-A154-4421-A2ED-EC4B0401C459}">
      <dgm:prSet/>
      <dgm:spPr/>
      <dgm:t>
        <a:bodyPr/>
        <a:lstStyle/>
        <a:p>
          <a:r>
            <a:rPr lang="en-US" dirty="0"/>
            <a:t>Activation Function</a:t>
          </a:r>
          <a:endParaRPr lang="en-IN" dirty="0"/>
        </a:p>
      </dgm:t>
    </dgm:pt>
    <dgm:pt modelId="{D3E5CA9E-863C-4CB1-95AA-940B3ACABE31}" type="parTrans" cxnId="{6B145E08-9FFB-4341-8006-1BEF4712D9DB}">
      <dgm:prSet/>
      <dgm:spPr/>
      <dgm:t>
        <a:bodyPr/>
        <a:lstStyle/>
        <a:p>
          <a:endParaRPr lang="en-IN"/>
        </a:p>
      </dgm:t>
    </dgm:pt>
    <dgm:pt modelId="{A7C842CD-E5BF-4F9D-AE84-67F4E9985037}" type="sibTrans" cxnId="{6B145E08-9FFB-4341-8006-1BEF4712D9DB}">
      <dgm:prSet/>
      <dgm:spPr/>
      <dgm:t>
        <a:bodyPr/>
        <a:lstStyle/>
        <a:p>
          <a:endParaRPr lang="en-IN"/>
        </a:p>
      </dgm:t>
    </dgm:pt>
    <mc:AlternateContent xmlns:mc="http://schemas.openxmlformats.org/markup-compatibility/2006" xmlns:a14="http://schemas.microsoft.com/office/drawing/2010/main">
      <mc:Choice Requires="a14">
        <dgm:pt modelId="{B4A3843D-4623-43DA-A0BB-FB336B450ED1}">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𝜙</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=1</m:t>
                    </m:r>
                  </m:oMath>
                </m:oMathPara>
              </a14:m>
              <a:endParaRPr lang="en-IN" dirty="0"/>
            </a:p>
            <a:p>
              <a:r>
                <a:rPr lang="en-IN" dirty="0"/>
                <a:t>If </a:t>
              </a:r>
              <a14:m>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𝜃</m:t>
                  </m:r>
                </m:oMath>
              </a14:m>
              <a:endParaRPr lang="en-IN" dirty="0"/>
            </a:p>
          </dgm:t>
        </dgm:pt>
      </mc:Choice>
      <mc:Fallback xmlns="">
        <dgm:pt modelId="{B4A3843D-4623-43DA-A0BB-FB336B450ED1}">
          <dgm:prSet/>
          <dgm:spPr/>
          <dgm:t>
            <a:bodyPr/>
            <a:lstStyle/>
            <a:p>
              <a:r>
                <a:rPr lang="en-US" b="0" i="0">
                  <a:latin typeface="Cambria Math" panose="02040503050406030204" pitchFamily="18" charset="0"/>
                </a:rPr>
                <a:t>𝜙(𝑧)=1</a:t>
              </a:r>
              <a:endParaRPr lang="en-IN" dirty="0"/>
            </a:p>
            <a:p>
              <a:r>
                <a:rPr lang="en-IN" dirty="0"/>
                <a:t>If </a:t>
              </a:r>
              <a:r>
                <a:rPr lang="en-US" b="0" i="0">
                  <a:latin typeface="Cambria Math" panose="02040503050406030204" pitchFamily="18" charset="0"/>
                </a:rPr>
                <a:t>𝑧≥𝜃</a:t>
              </a:r>
              <a:endParaRPr lang="en-IN" dirty="0"/>
            </a:p>
          </dgm:t>
        </dgm:pt>
      </mc:Fallback>
    </mc:AlternateContent>
    <dgm:pt modelId="{8902C839-E235-45BF-B791-F92CD1C8AA8C}" type="parTrans" cxnId="{225D3981-008E-473C-A029-DE2F5015655D}">
      <dgm:prSet/>
      <dgm:spPr/>
      <dgm:t>
        <a:bodyPr/>
        <a:lstStyle/>
        <a:p>
          <a:endParaRPr lang="en-IN"/>
        </a:p>
      </dgm:t>
    </dgm:pt>
    <dgm:pt modelId="{C2088E41-E4B4-4664-994A-A067E5B0166B}" type="sibTrans" cxnId="{225D3981-008E-473C-A029-DE2F5015655D}">
      <dgm:prSet/>
      <dgm:spPr/>
      <dgm:t>
        <a:bodyPr/>
        <a:lstStyle/>
        <a:p>
          <a:endParaRPr lang="en-IN"/>
        </a:p>
      </dgm:t>
    </dgm:pt>
    <mc:AlternateContent xmlns:mc="http://schemas.openxmlformats.org/markup-compatibility/2006" xmlns:a14="http://schemas.microsoft.com/office/drawing/2010/main">
      <mc:Choice Requires="a14">
        <dgm:pt modelId="{B1514875-9FE0-466D-A1F3-178E5CBEA3A0}">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𝜙</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=−1</m:t>
                    </m:r>
                  </m:oMath>
                </m:oMathPara>
              </a14:m>
              <a:endParaRPr lang="en-IN" dirty="0"/>
            </a:p>
            <a:p>
              <a:r>
                <a:rPr lang="en-US" dirty="0"/>
                <a:t>otherwise</a:t>
              </a:r>
              <a:endParaRPr lang="en-IN" dirty="0"/>
            </a:p>
          </dgm:t>
        </dgm:pt>
      </mc:Choice>
      <mc:Fallback xmlns="">
        <dgm:pt modelId="{B1514875-9FE0-466D-A1F3-178E5CBEA3A0}">
          <dgm:prSet/>
          <dgm:spPr/>
          <dgm:t>
            <a:bodyPr/>
            <a:lstStyle/>
            <a:p>
              <a:pPr/>
              <a:r>
                <a:rPr lang="en-US" b="0" i="0">
                  <a:latin typeface="Cambria Math" panose="02040503050406030204" pitchFamily="18" charset="0"/>
                </a:rPr>
                <a:t>𝜙(𝑧)=−1</a:t>
              </a:r>
              <a:endParaRPr lang="en-IN" dirty="0"/>
            </a:p>
            <a:p>
              <a:r>
                <a:rPr lang="en-US" dirty="0"/>
                <a:t>otherwise</a:t>
              </a:r>
              <a:endParaRPr lang="en-IN" dirty="0"/>
            </a:p>
          </dgm:t>
        </dgm:pt>
      </mc:Fallback>
    </mc:AlternateContent>
    <dgm:pt modelId="{07DB232E-E3F2-48DA-8ACE-A5469A5BF5A1}" type="parTrans" cxnId="{9644C8E1-7EB2-46E2-BDBE-7177D0654D4B}">
      <dgm:prSet/>
      <dgm:spPr/>
      <dgm:t>
        <a:bodyPr/>
        <a:lstStyle/>
        <a:p>
          <a:endParaRPr lang="en-IN"/>
        </a:p>
      </dgm:t>
    </dgm:pt>
    <dgm:pt modelId="{CFDC4DBB-C6F2-4169-8E77-FA8EC5EC6C0D}" type="sibTrans" cxnId="{9644C8E1-7EB2-46E2-BDBE-7177D0654D4B}">
      <dgm:prSet/>
      <dgm:spPr/>
      <dgm:t>
        <a:bodyPr/>
        <a:lstStyle/>
        <a:p>
          <a:endParaRPr lang="en-IN"/>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4"/>
      <dgm:spPr/>
    </dgm:pt>
    <dgm:pt modelId="{67960EBC-6C9C-4077-8B07-3E8FD6F4DF30}" type="pres">
      <dgm:prSet presAssocID="{AC7FD339-73E4-4973-9724-7893E0937243}" presName="rootConnector" presStyleLbl="node1" presStyleIdx="0" presStyleCnt="4"/>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5"/>
      <dgm:spPr/>
    </dgm:pt>
    <dgm:pt modelId="{30D9B2FC-0A77-4694-821C-48E461D3C1CD}" type="pres">
      <dgm:prSet presAssocID="{5F9CF447-6695-488B-83D7-2D415DA1788F}" presName="childText" presStyleLbl="bgAcc1" presStyleIdx="0" presStyleCnt="5" custScaleX="137044">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4"/>
      <dgm:spPr/>
    </dgm:pt>
    <dgm:pt modelId="{02902B33-15F7-4191-8A29-B6472761B567}" type="pres">
      <dgm:prSet presAssocID="{F0908ADE-C412-488F-8835-DDBEFF9A923D}" presName="rootConnector" presStyleLbl="node1" presStyleIdx="1" presStyleCnt="4"/>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1" presStyleCnt="5"/>
      <dgm:spPr/>
    </dgm:pt>
    <dgm:pt modelId="{676A5742-3FA1-4BA8-9926-0EC0F4ACEB5F}" type="pres">
      <dgm:prSet presAssocID="{621C8F33-40DE-409D-B339-2954103AF70E}" presName="childText" presStyleLbl="bgAcc1" presStyleIdx="1" presStyleCnt="5" custScaleX="130397">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4"/>
      <dgm:spPr/>
    </dgm:pt>
    <dgm:pt modelId="{8CBDC361-369C-4918-8F06-8CFA00E78C4F}" type="pres">
      <dgm:prSet presAssocID="{36B6D7C8-1BF5-457C-A75A-9A80687E0C13}" presName="rootConnector" presStyleLbl="node1" presStyleIdx="2" presStyleCnt="4"/>
      <dgm:spPr/>
    </dgm:pt>
    <dgm:pt modelId="{E6FFA5B6-6008-4724-A00A-1677F9429D12}" type="pres">
      <dgm:prSet presAssocID="{36B6D7C8-1BF5-457C-A75A-9A80687E0C13}" presName="childShape" presStyleCnt="0"/>
      <dgm:spPr/>
    </dgm:pt>
    <dgm:pt modelId="{8A6B1507-6D6D-42BF-805B-43013600F316}" type="pres">
      <dgm:prSet presAssocID="{F0D9FE23-0896-4597-95DE-919A5F518496}" presName="Name13" presStyleLbl="parChTrans1D2" presStyleIdx="2" presStyleCnt="5"/>
      <dgm:spPr/>
    </dgm:pt>
    <dgm:pt modelId="{ECAF2E54-3A48-4FB1-9C41-6620B27F4AAA}" type="pres">
      <dgm:prSet presAssocID="{1D87A33C-2087-449F-9166-FEE5A4C2E277}" presName="childText" presStyleLbl="bgAcc1" presStyleIdx="2" presStyleCnt="5" custScaleX="148429">
        <dgm:presLayoutVars>
          <dgm:bulletEnabled val="1"/>
        </dgm:presLayoutVars>
      </dgm:prSet>
      <dgm:spPr/>
    </dgm:pt>
    <dgm:pt modelId="{C1F74D64-B00E-471F-BF1E-05C9164819F4}" type="pres">
      <dgm:prSet presAssocID="{095402C4-A154-4421-A2ED-EC4B0401C459}" presName="root" presStyleCnt="0"/>
      <dgm:spPr/>
    </dgm:pt>
    <dgm:pt modelId="{322F7E61-D60D-47E9-ABCE-D8911AA26394}" type="pres">
      <dgm:prSet presAssocID="{095402C4-A154-4421-A2ED-EC4B0401C459}" presName="rootComposite" presStyleCnt="0"/>
      <dgm:spPr/>
    </dgm:pt>
    <dgm:pt modelId="{CE687BED-DD16-467B-8A0F-A1825F4ABD02}" type="pres">
      <dgm:prSet presAssocID="{095402C4-A154-4421-A2ED-EC4B0401C459}" presName="rootText" presStyleLbl="node1" presStyleIdx="3" presStyleCnt="4"/>
      <dgm:spPr/>
    </dgm:pt>
    <dgm:pt modelId="{B692E8AA-D89B-4E83-B80E-DA569315DF18}" type="pres">
      <dgm:prSet presAssocID="{095402C4-A154-4421-A2ED-EC4B0401C459}" presName="rootConnector" presStyleLbl="node1" presStyleIdx="3" presStyleCnt="4"/>
      <dgm:spPr/>
    </dgm:pt>
    <dgm:pt modelId="{EE4F2081-6D8D-401A-8653-4A8BF45AD3C9}" type="pres">
      <dgm:prSet presAssocID="{095402C4-A154-4421-A2ED-EC4B0401C459}" presName="childShape" presStyleCnt="0"/>
      <dgm:spPr/>
    </dgm:pt>
    <dgm:pt modelId="{3CB1AB54-53E9-4EF9-8FBD-0259A95D7ADA}" type="pres">
      <dgm:prSet presAssocID="{8902C839-E235-45BF-B791-F92CD1C8AA8C}" presName="Name13" presStyleLbl="parChTrans1D2" presStyleIdx="3" presStyleCnt="5"/>
      <dgm:spPr/>
    </dgm:pt>
    <dgm:pt modelId="{A12EF242-70BC-4A9B-A428-DBEC6D8C7021}" type="pres">
      <dgm:prSet presAssocID="{B4A3843D-4623-43DA-A0BB-FB336B450ED1}" presName="childText" presStyleLbl="bgAcc1" presStyleIdx="3" presStyleCnt="5">
        <dgm:presLayoutVars>
          <dgm:bulletEnabled val="1"/>
        </dgm:presLayoutVars>
      </dgm:prSet>
      <dgm:spPr/>
    </dgm:pt>
    <dgm:pt modelId="{3FC81DE5-88B8-4DDE-9FBC-6970059C0966}" type="pres">
      <dgm:prSet presAssocID="{07DB232E-E3F2-48DA-8ACE-A5469A5BF5A1}" presName="Name13" presStyleLbl="parChTrans1D2" presStyleIdx="4" presStyleCnt="5"/>
      <dgm:spPr/>
    </dgm:pt>
    <dgm:pt modelId="{167084B7-D832-40C0-A44B-AE39037490F6}" type="pres">
      <dgm:prSet presAssocID="{B1514875-9FE0-466D-A1F3-178E5CBEA3A0}" presName="childText" presStyleLbl="bgAcc1" presStyleIdx="4" presStyleCnt="5">
        <dgm:presLayoutVars>
          <dgm:bulletEnabled val="1"/>
        </dgm:presLayoutVars>
      </dgm:prSet>
      <dgm:spPr/>
    </dgm:pt>
  </dgm:ptLst>
  <dgm:cxnLst>
    <dgm:cxn modelId="{18F01407-6F7B-44BC-916A-13A342294967}" type="presOf" srcId="{AC7FD339-73E4-4973-9724-7893E0937243}" destId="{67960EBC-6C9C-4077-8B07-3E8FD6F4DF30}" srcOrd="1" destOrd="0" presId="urn:microsoft.com/office/officeart/2005/8/layout/hierarchy3"/>
    <dgm:cxn modelId="{6B145E08-9FFB-4341-8006-1BEF4712D9DB}" srcId="{4665C6D6-DBD1-4F97-96A4-B235AD165DA7}" destId="{095402C4-A154-4421-A2ED-EC4B0401C459}" srcOrd="3" destOrd="0" parTransId="{D3E5CA9E-863C-4CB1-95AA-940B3ACABE31}" sibTransId="{A7C842CD-E5BF-4F9D-AE84-67F4E9985037}"/>
    <dgm:cxn modelId="{98F66F1A-9785-43C7-A1AB-C3AF38DF7AEE}" type="presOf" srcId="{F0908ADE-C412-488F-8835-DDBEFF9A923D}" destId="{02902B33-15F7-4191-8A29-B6472761B567}" srcOrd="1" destOrd="0" presId="urn:microsoft.com/office/officeart/2005/8/layout/hierarchy3"/>
    <dgm:cxn modelId="{3C957320-7994-4DA7-A421-59F702C55CAF}" type="presOf" srcId="{07DB232E-E3F2-48DA-8ACE-A5469A5BF5A1}" destId="{3FC81DE5-88B8-4DDE-9FBC-6970059C0966}" srcOrd="0" destOrd="0" presId="urn:microsoft.com/office/officeart/2005/8/layout/hierarchy3"/>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77C16D3E-221C-4A1F-A10B-1D1025101B13}" type="presOf" srcId="{4665C6D6-DBD1-4F97-96A4-B235AD165DA7}" destId="{C2049994-EBB4-4AAB-969D-5D82752668F3}" srcOrd="0" destOrd="0" presId="urn:microsoft.com/office/officeart/2005/8/layout/hierarchy3"/>
    <dgm:cxn modelId="{2FCA885B-B62B-440A-84B8-127FFC1A8320}" type="presOf" srcId="{8902C839-E235-45BF-B791-F92CD1C8AA8C}" destId="{3CB1AB54-53E9-4EF9-8FBD-0259A95D7ADA}" srcOrd="0" destOrd="0" presId="urn:microsoft.com/office/officeart/2005/8/layout/hierarchy3"/>
    <dgm:cxn modelId="{3CD02C5C-C68B-4DEF-A8CF-0D44B133A7D5}" type="presOf" srcId="{095402C4-A154-4421-A2ED-EC4B0401C459}" destId="{B692E8AA-D89B-4E83-B80E-DA569315DF18}" srcOrd="1" destOrd="0" presId="urn:microsoft.com/office/officeart/2005/8/layout/hierarchy3"/>
    <dgm:cxn modelId="{AF36AD4E-E983-4435-A646-136BFBB292F4}" type="presOf" srcId="{B4A3843D-4623-43DA-A0BB-FB336B450ED1}" destId="{A12EF242-70BC-4A9B-A428-DBEC6D8C7021}" srcOrd="0" destOrd="0" presId="urn:microsoft.com/office/officeart/2005/8/layout/hierarchy3"/>
    <dgm:cxn modelId="{DEA6A172-EAB9-4F02-8C4F-BF78E9830E2E}" type="presOf" srcId="{095402C4-A154-4421-A2ED-EC4B0401C459}" destId="{CE687BED-DD16-467B-8A0F-A1825F4ABD02}" srcOrd="0"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225D3981-008E-473C-A029-DE2F5015655D}" srcId="{095402C4-A154-4421-A2ED-EC4B0401C459}" destId="{B4A3843D-4623-43DA-A0BB-FB336B450ED1}" srcOrd="0" destOrd="0" parTransId="{8902C839-E235-45BF-B791-F92CD1C8AA8C}" sibTransId="{C2088E41-E4B4-4664-994A-A067E5B0166B}"/>
    <dgm:cxn modelId="{AF18CA84-A005-4E70-ADB6-A82B0F3BB444}" type="presOf" srcId="{7080C86A-44D4-42CE-BDDE-EBBF45ECF1CF}" destId="{DBCFC586-D9EE-4975-932F-9F3B076FCF79}"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FFFF8DBD-D9A9-49E3-BE95-BD6DE6F78058}" type="presOf" srcId="{B1514875-9FE0-466D-A1F3-178E5CBEA3A0}" destId="{167084B7-D832-40C0-A44B-AE39037490F6}" srcOrd="0" destOrd="0" presId="urn:microsoft.com/office/officeart/2005/8/layout/hierarchy3"/>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9644C8E1-7EB2-46E2-BDBE-7177D0654D4B}" srcId="{095402C4-A154-4421-A2ED-EC4B0401C459}" destId="{B1514875-9FE0-466D-A1F3-178E5CBEA3A0}" srcOrd="1" destOrd="0" parTransId="{07DB232E-E3F2-48DA-8ACE-A5469A5BF5A1}" sibTransId="{CFDC4DBB-C6F2-4169-8E77-FA8EC5EC6C0D}"/>
    <dgm:cxn modelId="{43D8B6E3-EE05-4EE1-8DF8-76D4C7FF76A8}" type="presOf" srcId="{36B6D7C8-1BF5-457C-A75A-9A80687E0C13}" destId="{831C2FC7-E0F5-468A-9BE5-E4D4E076D24C}" srcOrd="0" destOrd="0" presId="urn:microsoft.com/office/officeart/2005/8/layout/hierarchy3"/>
    <dgm:cxn modelId="{7B46E7F0-DF02-4339-9EBF-5DC46CEB3267}" srcId="{36B6D7C8-1BF5-457C-A75A-9A80687E0C13}" destId="{1D87A33C-2087-449F-9166-FEE5A4C2E277}" srcOrd="0"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2E070589-D4D8-4C8E-83AE-62DBCB36F8AF}" type="presParOf" srcId="{E6FFA5B6-6008-4724-A00A-1677F9429D12}" destId="{8A6B1507-6D6D-42BF-805B-43013600F316}" srcOrd="0" destOrd="0" presId="urn:microsoft.com/office/officeart/2005/8/layout/hierarchy3"/>
    <dgm:cxn modelId="{67599222-9DB4-4793-81EB-0089152F9008}" type="presParOf" srcId="{E6FFA5B6-6008-4724-A00A-1677F9429D12}" destId="{ECAF2E54-3A48-4FB1-9C41-6620B27F4AAA}" srcOrd="1" destOrd="0" presId="urn:microsoft.com/office/officeart/2005/8/layout/hierarchy3"/>
    <dgm:cxn modelId="{E6E547B6-904D-4E44-81E1-48E9A35B739F}" type="presParOf" srcId="{C2049994-EBB4-4AAB-969D-5D82752668F3}" destId="{C1F74D64-B00E-471F-BF1E-05C9164819F4}" srcOrd="3" destOrd="0" presId="urn:microsoft.com/office/officeart/2005/8/layout/hierarchy3"/>
    <dgm:cxn modelId="{942286B3-287E-4573-B2EB-416FC7633970}" type="presParOf" srcId="{C1F74D64-B00E-471F-BF1E-05C9164819F4}" destId="{322F7E61-D60D-47E9-ABCE-D8911AA26394}" srcOrd="0" destOrd="0" presId="urn:microsoft.com/office/officeart/2005/8/layout/hierarchy3"/>
    <dgm:cxn modelId="{C0A391D1-846F-4307-88C5-DCCF6F6BCBAA}" type="presParOf" srcId="{322F7E61-D60D-47E9-ABCE-D8911AA26394}" destId="{CE687BED-DD16-467B-8A0F-A1825F4ABD02}" srcOrd="0" destOrd="0" presId="urn:microsoft.com/office/officeart/2005/8/layout/hierarchy3"/>
    <dgm:cxn modelId="{17D20907-35D2-40B2-8CD7-225623DDE1A5}" type="presParOf" srcId="{322F7E61-D60D-47E9-ABCE-D8911AA26394}" destId="{B692E8AA-D89B-4E83-B80E-DA569315DF18}" srcOrd="1" destOrd="0" presId="urn:microsoft.com/office/officeart/2005/8/layout/hierarchy3"/>
    <dgm:cxn modelId="{E7D75FA8-C623-4472-9102-FFF3A913C129}" type="presParOf" srcId="{C1F74D64-B00E-471F-BF1E-05C9164819F4}" destId="{EE4F2081-6D8D-401A-8653-4A8BF45AD3C9}" srcOrd="1" destOrd="0" presId="urn:microsoft.com/office/officeart/2005/8/layout/hierarchy3"/>
    <dgm:cxn modelId="{9D87303F-9092-4DAF-BFC4-B09689CAFA64}" type="presParOf" srcId="{EE4F2081-6D8D-401A-8653-4A8BF45AD3C9}" destId="{3CB1AB54-53E9-4EF9-8FBD-0259A95D7ADA}" srcOrd="0" destOrd="0" presId="urn:microsoft.com/office/officeart/2005/8/layout/hierarchy3"/>
    <dgm:cxn modelId="{EDE4B3CC-0DEF-46B6-8562-84C890FB14B2}" type="presParOf" srcId="{EE4F2081-6D8D-401A-8653-4A8BF45AD3C9}" destId="{A12EF242-70BC-4A9B-A428-DBEC6D8C7021}" srcOrd="1" destOrd="0" presId="urn:microsoft.com/office/officeart/2005/8/layout/hierarchy3"/>
    <dgm:cxn modelId="{86EF80B1-FBF0-4DB7-AC42-3469C147EC77}" type="presParOf" srcId="{EE4F2081-6D8D-401A-8653-4A8BF45AD3C9}" destId="{3FC81DE5-88B8-4DDE-9FBC-6970059C0966}" srcOrd="2" destOrd="0" presId="urn:microsoft.com/office/officeart/2005/8/layout/hierarchy3"/>
    <dgm:cxn modelId="{906A40FE-FF29-4D72-8384-EE5C91029E2C}" type="presParOf" srcId="{EE4F2081-6D8D-401A-8653-4A8BF45AD3C9}" destId="{167084B7-D832-40C0-A44B-AE39037490F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dirty="0"/>
            <a:t>Inputs</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dgm:pt modelId="{5F9CF447-6695-488B-83D7-2D415DA1788F}">
      <dgm:prSet/>
      <dgm:spPr>
        <a:blipFill>
          <a:blip xmlns:r="http://schemas.openxmlformats.org/officeDocument/2006/relationships" r:embed="rId1"/>
          <a:stretch>
            <a:fillRect/>
          </a:stretch>
        </a:blipFill>
      </dgm:spPr>
      <dgm:t>
        <a:bodyPr/>
        <a:lstStyle/>
        <a:p>
          <a:r>
            <a:rPr lang="en-US">
              <a:noFill/>
            </a:rPr>
            <a:t> </a:t>
          </a:r>
        </a:p>
      </dgm:t>
    </dgm:p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F0908ADE-C412-488F-8835-DDBEFF9A923D}">
      <dgm:prSet/>
      <dgm:spPr/>
      <dgm:t>
        <a:bodyPr/>
        <a:lstStyle/>
        <a:p>
          <a:r>
            <a:rPr lang="en-US" dirty="0"/>
            <a:t>Weight Vector</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dgm:pt modelId="{621C8F33-40DE-409D-B339-2954103AF70E}">
      <dgm:prSet/>
      <dgm:spPr>
        <a:blipFill>
          <a:blip xmlns:r="http://schemas.openxmlformats.org/officeDocument/2006/relationships" r:embed="rId2"/>
          <a:stretch>
            <a:fillRect/>
          </a:stretch>
        </a:blipFill>
      </dgm:spPr>
      <dgm:t>
        <a:bodyPr/>
        <a:lstStyle/>
        <a:p>
          <a:r>
            <a:rPr lang="en-US">
              <a:noFill/>
            </a:rPr>
            <a:t> </a:t>
          </a:r>
        </a:p>
      </dgm:t>
    </dgm:p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36B6D7C8-1BF5-457C-A75A-9A80687E0C13}">
      <dgm:prSet/>
      <dgm:spPr/>
      <dgm:t>
        <a:bodyPr/>
        <a:lstStyle/>
        <a:p>
          <a:r>
            <a:rPr lang="en-US" dirty="0"/>
            <a:t>Net Input</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dgm:pt modelId="{1D87A33C-2087-449F-9166-FEE5A4C2E277}">
      <dgm:prSet/>
      <dgm:spPr>
        <a:blipFill>
          <a:blip xmlns:r="http://schemas.openxmlformats.org/officeDocument/2006/relationships" r:embed="rId3"/>
          <a:stretch>
            <a:fillRect/>
          </a:stretch>
        </a:blipFill>
      </dgm:spPr>
      <dgm:t>
        <a:bodyPr/>
        <a:lstStyle/>
        <a:p>
          <a:r>
            <a:rPr lang="en-US">
              <a:noFill/>
            </a:rPr>
            <a:t> </a:t>
          </a:r>
        </a:p>
      </dgm:t>
    </dgm:p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095402C4-A154-4421-A2ED-EC4B0401C459}">
      <dgm:prSet/>
      <dgm:spPr/>
      <dgm:t>
        <a:bodyPr/>
        <a:lstStyle/>
        <a:p>
          <a:r>
            <a:rPr lang="en-US" dirty="0"/>
            <a:t>Activation Function</a:t>
          </a:r>
          <a:endParaRPr lang="en-IN" dirty="0"/>
        </a:p>
      </dgm:t>
    </dgm:pt>
    <dgm:pt modelId="{D3E5CA9E-863C-4CB1-95AA-940B3ACABE31}" type="parTrans" cxnId="{6B145E08-9FFB-4341-8006-1BEF4712D9DB}">
      <dgm:prSet/>
      <dgm:spPr/>
      <dgm:t>
        <a:bodyPr/>
        <a:lstStyle/>
        <a:p>
          <a:endParaRPr lang="en-IN"/>
        </a:p>
      </dgm:t>
    </dgm:pt>
    <dgm:pt modelId="{A7C842CD-E5BF-4F9D-AE84-67F4E9985037}" type="sibTrans" cxnId="{6B145E08-9FFB-4341-8006-1BEF4712D9DB}">
      <dgm:prSet/>
      <dgm:spPr/>
      <dgm:t>
        <a:bodyPr/>
        <a:lstStyle/>
        <a:p>
          <a:endParaRPr lang="en-IN"/>
        </a:p>
      </dgm:t>
    </dgm:pt>
    <dgm:pt modelId="{B4A3843D-4623-43DA-A0BB-FB336B450ED1}">
      <dgm:prSet/>
      <dgm:spPr>
        <a:blipFill>
          <a:blip xmlns:r="http://schemas.openxmlformats.org/officeDocument/2006/relationships" r:embed="rId4"/>
          <a:stretch>
            <a:fillRect/>
          </a:stretch>
        </a:blipFill>
      </dgm:spPr>
      <dgm:t>
        <a:bodyPr/>
        <a:lstStyle/>
        <a:p>
          <a:r>
            <a:rPr lang="en-US">
              <a:noFill/>
            </a:rPr>
            <a:t> </a:t>
          </a:r>
        </a:p>
      </dgm:t>
    </dgm:pt>
    <dgm:pt modelId="{8902C839-E235-45BF-B791-F92CD1C8AA8C}" type="parTrans" cxnId="{225D3981-008E-473C-A029-DE2F5015655D}">
      <dgm:prSet/>
      <dgm:spPr/>
      <dgm:t>
        <a:bodyPr/>
        <a:lstStyle/>
        <a:p>
          <a:endParaRPr lang="en-IN"/>
        </a:p>
      </dgm:t>
    </dgm:pt>
    <dgm:pt modelId="{C2088E41-E4B4-4664-994A-A067E5B0166B}" type="sibTrans" cxnId="{225D3981-008E-473C-A029-DE2F5015655D}">
      <dgm:prSet/>
      <dgm:spPr/>
      <dgm:t>
        <a:bodyPr/>
        <a:lstStyle/>
        <a:p>
          <a:endParaRPr lang="en-IN"/>
        </a:p>
      </dgm:t>
    </dgm:pt>
    <dgm:pt modelId="{B1514875-9FE0-466D-A1F3-178E5CBEA3A0}">
      <dgm:prSet/>
      <dgm:spPr>
        <a:blipFill>
          <a:blip xmlns:r="http://schemas.openxmlformats.org/officeDocument/2006/relationships" r:embed="rId5"/>
          <a:stretch>
            <a:fillRect/>
          </a:stretch>
        </a:blipFill>
      </dgm:spPr>
      <dgm:t>
        <a:bodyPr/>
        <a:lstStyle/>
        <a:p>
          <a:r>
            <a:rPr lang="en-US">
              <a:noFill/>
            </a:rPr>
            <a:t> </a:t>
          </a:r>
        </a:p>
      </dgm:t>
    </dgm:pt>
    <dgm:pt modelId="{07DB232E-E3F2-48DA-8ACE-A5469A5BF5A1}" type="parTrans" cxnId="{9644C8E1-7EB2-46E2-BDBE-7177D0654D4B}">
      <dgm:prSet/>
      <dgm:spPr/>
      <dgm:t>
        <a:bodyPr/>
        <a:lstStyle/>
        <a:p>
          <a:endParaRPr lang="en-IN"/>
        </a:p>
      </dgm:t>
    </dgm:pt>
    <dgm:pt modelId="{CFDC4DBB-C6F2-4169-8E77-FA8EC5EC6C0D}" type="sibTrans" cxnId="{9644C8E1-7EB2-46E2-BDBE-7177D0654D4B}">
      <dgm:prSet/>
      <dgm:spPr/>
      <dgm:t>
        <a:bodyPr/>
        <a:lstStyle/>
        <a:p>
          <a:endParaRPr lang="en-IN"/>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4"/>
      <dgm:spPr/>
    </dgm:pt>
    <dgm:pt modelId="{67960EBC-6C9C-4077-8B07-3E8FD6F4DF30}" type="pres">
      <dgm:prSet presAssocID="{AC7FD339-73E4-4973-9724-7893E0937243}" presName="rootConnector" presStyleLbl="node1" presStyleIdx="0" presStyleCnt="4"/>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5"/>
      <dgm:spPr/>
    </dgm:pt>
    <dgm:pt modelId="{30D9B2FC-0A77-4694-821C-48E461D3C1CD}" type="pres">
      <dgm:prSet presAssocID="{5F9CF447-6695-488B-83D7-2D415DA1788F}" presName="childText" presStyleLbl="bgAcc1" presStyleIdx="0" presStyleCnt="5" custScaleX="137044">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4"/>
      <dgm:spPr/>
    </dgm:pt>
    <dgm:pt modelId="{02902B33-15F7-4191-8A29-B6472761B567}" type="pres">
      <dgm:prSet presAssocID="{F0908ADE-C412-488F-8835-DDBEFF9A923D}" presName="rootConnector" presStyleLbl="node1" presStyleIdx="1" presStyleCnt="4"/>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1" presStyleCnt="5"/>
      <dgm:spPr/>
    </dgm:pt>
    <dgm:pt modelId="{676A5742-3FA1-4BA8-9926-0EC0F4ACEB5F}" type="pres">
      <dgm:prSet presAssocID="{621C8F33-40DE-409D-B339-2954103AF70E}" presName="childText" presStyleLbl="bgAcc1" presStyleIdx="1" presStyleCnt="5" custScaleX="130397">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4"/>
      <dgm:spPr/>
    </dgm:pt>
    <dgm:pt modelId="{8CBDC361-369C-4918-8F06-8CFA00E78C4F}" type="pres">
      <dgm:prSet presAssocID="{36B6D7C8-1BF5-457C-A75A-9A80687E0C13}" presName="rootConnector" presStyleLbl="node1" presStyleIdx="2" presStyleCnt="4"/>
      <dgm:spPr/>
    </dgm:pt>
    <dgm:pt modelId="{E6FFA5B6-6008-4724-A00A-1677F9429D12}" type="pres">
      <dgm:prSet presAssocID="{36B6D7C8-1BF5-457C-A75A-9A80687E0C13}" presName="childShape" presStyleCnt="0"/>
      <dgm:spPr/>
    </dgm:pt>
    <dgm:pt modelId="{8A6B1507-6D6D-42BF-805B-43013600F316}" type="pres">
      <dgm:prSet presAssocID="{F0D9FE23-0896-4597-95DE-919A5F518496}" presName="Name13" presStyleLbl="parChTrans1D2" presStyleIdx="2" presStyleCnt="5"/>
      <dgm:spPr/>
    </dgm:pt>
    <dgm:pt modelId="{ECAF2E54-3A48-4FB1-9C41-6620B27F4AAA}" type="pres">
      <dgm:prSet presAssocID="{1D87A33C-2087-449F-9166-FEE5A4C2E277}" presName="childText" presStyleLbl="bgAcc1" presStyleIdx="2" presStyleCnt="5" custScaleX="148429">
        <dgm:presLayoutVars>
          <dgm:bulletEnabled val="1"/>
        </dgm:presLayoutVars>
      </dgm:prSet>
      <dgm:spPr/>
    </dgm:pt>
    <dgm:pt modelId="{C1F74D64-B00E-471F-BF1E-05C9164819F4}" type="pres">
      <dgm:prSet presAssocID="{095402C4-A154-4421-A2ED-EC4B0401C459}" presName="root" presStyleCnt="0"/>
      <dgm:spPr/>
    </dgm:pt>
    <dgm:pt modelId="{322F7E61-D60D-47E9-ABCE-D8911AA26394}" type="pres">
      <dgm:prSet presAssocID="{095402C4-A154-4421-A2ED-EC4B0401C459}" presName="rootComposite" presStyleCnt="0"/>
      <dgm:spPr/>
    </dgm:pt>
    <dgm:pt modelId="{CE687BED-DD16-467B-8A0F-A1825F4ABD02}" type="pres">
      <dgm:prSet presAssocID="{095402C4-A154-4421-A2ED-EC4B0401C459}" presName="rootText" presStyleLbl="node1" presStyleIdx="3" presStyleCnt="4"/>
      <dgm:spPr/>
    </dgm:pt>
    <dgm:pt modelId="{B692E8AA-D89B-4E83-B80E-DA569315DF18}" type="pres">
      <dgm:prSet presAssocID="{095402C4-A154-4421-A2ED-EC4B0401C459}" presName="rootConnector" presStyleLbl="node1" presStyleIdx="3" presStyleCnt="4"/>
      <dgm:spPr/>
    </dgm:pt>
    <dgm:pt modelId="{EE4F2081-6D8D-401A-8653-4A8BF45AD3C9}" type="pres">
      <dgm:prSet presAssocID="{095402C4-A154-4421-A2ED-EC4B0401C459}" presName="childShape" presStyleCnt="0"/>
      <dgm:spPr/>
    </dgm:pt>
    <dgm:pt modelId="{3CB1AB54-53E9-4EF9-8FBD-0259A95D7ADA}" type="pres">
      <dgm:prSet presAssocID="{8902C839-E235-45BF-B791-F92CD1C8AA8C}" presName="Name13" presStyleLbl="parChTrans1D2" presStyleIdx="3" presStyleCnt="5"/>
      <dgm:spPr/>
    </dgm:pt>
    <dgm:pt modelId="{A12EF242-70BC-4A9B-A428-DBEC6D8C7021}" type="pres">
      <dgm:prSet presAssocID="{B4A3843D-4623-43DA-A0BB-FB336B450ED1}" presName="childText" presStyleLbl="bgAcc1" presStyleIdx="3" presStyleCnt="5">
        <dgm:presLayoutVars>
          <dgm:bulletEnabled val="1"/>
        </dgm:presLayoutVars>
      </dgm:prSet>
      <dgm:spPr/>
    </dgm:pt>
    <dgm:pt modelId="{3FC81DE5-88B8-4DDE-9FBC-6970059C0966}" type="pres">
      <dgm:prSet presAssocID="{07DB232E-E3F2-48DA-8ACE-A5469A5BF5A1}" presName="Name13" presStyleLbl="parChTrans1D2" presStyleIdx="4" presStyleCnt="5"/>
      <dgm:spPr/>
    </dgm:pt>
    <dgm:pt modelId="{167084B7-D832-40C0-A44B-AE39037490F6}" type="pres">
      <dgm:prSet presAssocID="{B1514875-9FE0-466D-A1F3-178E5CBEA3A0}" presName="childText" presStyleLbl="bgAcc1" presStyleIdx="4" presStyleCnt="5">
        <dgm:presLayoutVars>
          <dgm:bulletEnabled val="1"/>
        </dgm:presLayoutVars>
      </dgm:prSet>
      <dgm:spPr/>
    </dgm:pt>
  </dgm:ptLst>
  <dgm:cxnLst>
    <dgm:cxn modelId="{18F01407-6F7B-44BC-916A-13A342294967}" type="presOf" srcId="{AC7FD339-73E4-4973-9724-7893E0937243}" destId="{67960EBC-6C9C-4077-8B07-3E8FD6F4DF30}" srcOrd="1" destOrd="0" presId="urn:microsoft.com/office/officeart/2005/8/layout/hierarchy3"/>
    <dgm:cxn modelId="{6B145E08-9FFB-4341-8006-1BEF4712D9DB}" srcId="{4665C6D6-DBD1-4F97-96A4-B235AD165DA7}" destId="{095402C4-A154-4421-A2ED-EC4B0401C459}" srcOrd="3" destOrd="0" parTransId="{D3E5CA9E-863C-4CB1-95AA-940B3ACABE31}" sibTransId="{A7C842CD-E5BF-4F9D-AE84-67F4E9985037}"/>
    <dgm:cxn modelId="{98F66F1A-9785-43C7-A1AB-C3AF38DF7AEE}" type="presOf" srcId="{F0908ADE-C412-488F-8835-DDBEFF9A923D}" destId="{02902B33-15F7-4191-8A29-B6472761B567}" srcOrd="1" destOrd="0" presId="urn:microsoft.com/office/officeart/2005/8/layout/hierarchy3"/>
    <dgm:cxn modelId="{3C957320-7994-4DA7-A421-59F702C55CAF}" type="presOf" srcId="{07DB232E-E3F2-48DA-8ACE-A5469A5BF5A1}" destId="{3FC81DE5-88B8-4DDE-9FBC-6970059C0966}" srcOrd="0" destOrd="0" presId="urn:microsoft.com/office/officeart/2005/8/layout/hierarchy3"/>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77C16D3E-221C-4A1F-A10B-1D1025101B13}" type="presOf" srcId="{4665C6D6-DBD1-4F97-96A4-B235AD165DA7}" destId="{C2049994-EBB4-4AAB-969D-5D82752668F3}" srcOrd="0" destOrd="0" presId="urn:microsoft.com/office/officeart/2005/8/layout/hierarchy3"/>
    <dgm:cxn modelId="{2FCA885B-B62B-440A-84B8-127FFC1A8320}" type="presOf" srcId="{8902C839-E235-45BF-B791-F92CD1C8AA8C}" destId="{3CB1AB54-53E9-4EF9-8FBD-0259A95D7ADA}" srcOrd="0" destOrd="0" presId="urn:microsoft.com/office/officeart/2005/8/layout/hierarchy3"/>
    <dgm:cxn modelId="{3CD02C5C-C68B-4DEF-A8CF-0D44B133A7D5}" type="presOf" srcId="{095402C4-A154-4421-A2ED-EC4B0401C459}" destId="{B692E8AA-D89B-4E83-B80E-DA569315DF18}" srcOrd="1" destOrd="0" presId="urn:microsoft.com/office/officeart/2005/8/layout/hierarchy3"/>
    <dgm:cxn modelId="{AF36AD4E-E983-4435-A646-136BFBB292F4}" type="presOf" srcId="{B4A3843D-4623-43DA-A0BB-FB336B450ED1}" destId="{A12EF242-70BC-4A9B-A428-DBEC6D8C7021}" srcOrd="0" destOrd="0" presId="urn:microsoft.com/office/officeart/2005/8/layout/hierarchy3"/>
    <dgm:cxn modelId="{DEA6A172-EAB9-4F02-8C4F-BF78E9830E2E}" type="presOf" srcId="{095402C4-A154-4421-A2ED-EC4B0401C459}" destId="{CE687BED-DD16-467B-8A0F-A1825F4ABD02}" srcOrd="0"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225D3981-008E-473C-A029-DE2F5015655D}" srcId="{095402C4-A154-4421-A2ED-EC4B0401C459}" destId="{B4A3843D-4623-43DA-A0BB-FB336B450ED1}" srcOrd="0" destOrd="0" parTransId="{8902C839-E235-45BF-B791-F92CD1C8AA8C}" sibTransId="{C2088E41-E4B4-4664-994A-A067E5B0166B}"/>
    <dgm:cxn modelId="{AF18CA84-A005-4E70-ADB6-A82B0F3BB444}" type="presOf" srcId="{7080C86A-44D4-42CE-BDDE-EBBF45ECF1CF}" destId="{DBCFC586-D9EE-4975-932F-9F3B076FCF79}"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FFFF8DBD-D9A9-49E3-BE95-BD6DE6F78058}" type="presOf" srcId="{B1514875-9FE0-466D-A1F3-178E5CBEA3A0}" destId="{167084B7-D832-40C0-A44B-AE39037490F6}" srcOrd="0" destOrd="0" presId="urn:microsoft.com/office/officeart/2005/8/layout/hierarchy3"/>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9644C8E1-7EB2-46E2-BDBE-7177D0654D4B}" srcId="{095402C4-A154-4421-A2ED-EC4B0401C459}" destId="{B1514875-9FE0-466D-A1F3-178E5CBEA3A0}" srcOrd="1" destOrd="0" parTransId="{07DB232E-E3F2-48DA-8ACE-A5469A5BF5A1}" sibTransId="{CFDC4DBB-C6F2-4169-8E77-FA8EC5EC6C0D}"/>
    <dgm:cxn modelId="{43D8B6E3-EE05-4EE1-8DF8-76D4C7FF76A8}" type="presOf" srcId="{36B6D7C8-1BF5-457C-A75A-9A80687E0C13}" destId="{831C2FC7-E0F5-468A-9BE5-E4D4E076D24C}" srcOrd="0" destOrd="0" presId="urn:microsoft.com/office/officeart/2005/8/layout/hierarchy3"/>
    <dgm:cxn modelId="{7B46E7F0-DF02-4339-9EBF-5DC46CEB3267}" srcId="{36B6D7C8-1BF5-457C-A75A-9A80687E0C13}" destId="{1D87A33C-2087-449F-9166-FEE5A4C2E277}" srcOrd="0"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2E070589-D4D8-4C8E-83AE-62DBCB36F8AF}" type="presParOf" srcId="{E6FFA5B6-6008-4724-A00A-1677F9429D12}" destId="{8A6B1507-6D6D-42BF-805B-43013600F316}" srcOrd="0" destOrd="0" presId="urn:microsoft.com/office/officeart/2005/8/layout/hierarchy3"/>
    <dgm:cxn modelId="{67599222-9DB4-4793-81EB-0089152F9008}" type="presParOf" srcId="{E6FFA5B6-6008-4724-A00A-1677F9429D12}" destId="{ECAF2E54-3A48-4FB1-9C41-6620B27F4AAA}" srcOrd="1" destOrd="0" presId="urn:microsoft.com/office/officeart/2005/8/layout/hierarchy3"/>
    <dgm:cxn modelId="{E6E547B6-904D-4E44-81E1-48E9A35B739F}" type="presParOf" srcId="{C2049994-EBB4-4AAB-969D-5D82752668F3}" destId="{C1F74D64-B00E-471F-BF1E-05C9164819F4}" srcOrd="3" destOrd="0" presId="urn:microsoft.com/office/officeart/2005/8/layout/hierarchy3"/>
    <dgm:cxn modelId="{942286B3-287E-4573-B2EB-416FC7633970}" type="presParOf" srcId="{C1F74D64-B00E-471F-BF1E-05C9164819F4}" destId="{322F7E61-D60D-47E9-ABCE-D8911AA26394}" srcOrd="0" destOrd="0" presId="urn:microsoft.com/office/officeart/2005/8/layout/hierarchy3"/>
    <dgm:cxn modelId="{C0A391D1-846F-4307-88C5-DCCF6F6BCBAA}" type="presParOf" srcId="{322F7E61-D60D-47E9-ABCE-D8911AA26394}" destId="{CE687BED-DD16-467B-8A0F-A1825F4ABD02}" srcOrd="0" destOrd="0" presId="urn:microsoft.com/office/officeart/2005/8/layout/hierarchy3"/>
    <dgm:cxn modelId="{17D20907-35D2-40B2-8CD7-225623DDE1A5}" type="presParOf" srcId="{322F7E61-D60D-47E9-ABCE-D8911AA26394}" destId="{B692E8AA-D89B-4E83-B80E-DA569315DF18}" srcOrd="1" destOrd="0" presId="urn:microsoft.com/office/officeart/2005/8/layout/hierarchy3"/>
    <dgm:cxn modelId="{E7D75FA8-C623-4472-9102-FFF3A913C129}" type="presParOf" srcId="{C1F74D64-B00E-471F-BF1E-05C9164819F4}" destId="{EE4F2081-6D8D-401A-8653-4A8BF45AD3C9}" srcOrd="1" destOrd="0" presId="urn:microsoft.com/office/officeart/2005/8/layout/hierarchy3"/>
    <dgm:cxn modelId="{9D87303F-9092-4DAF-BFC4-B09689CAFA64}" type="presParOf" srcId="{EE4F2081-6D8D-401A-8653-4A8BF45AD3C9}" destId="{3CB1AB54-53E9-4EF9-8FBD-0259A95D7ADA}" srcOrd="0" destOrd="0" presId="urn:microsoft.com/office/officeart/2005/8/layout/hierarchy3"/>
    <dgm:cxn modelId="{EDE4B3CC-0DEF-46B6-8562-84C890FB14B2}" type="presParOf" srcId="{EE4F2081-6D8D-401A-8653-4A8BF45AD3C9}" destId="{A12EF242-70BC-4A9B-A428-DBEC6D8C7021}" srcOrd="1" destOrd="0" presId="urn:microsoft.com/office/officeart/2005/8/layout/hierarchy3"/>
    <dgm:cxn modelId="{86EF80B1-FBF0-4DB7-AC42-3469C147EC77}" type="presParOf" srcId="{EE4F2081-6D8D-401A-8653-4A8BF45AD3C9}" destId="{3FC81DE5-88B8-4DDE-9FBC-6970059C0966}" srcOrd="2" destOrd="0" presId="urn:microsoft.com/office/officeart/2005/8/layout/hierarchy3"/>
    <dgm:cxn modelId="{906A40FE-FF29-4D72-8384-EE5C91029E2C}" type="presParOf" srcId="{EE4F2081-6D8D-401A-8653-4A8BF45AD3C9}" destId="{167084B7-D832-40C0-A44B-AE39037490F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dirty="0"/>
            <a:t>Inputs</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mc:AlternateContent xmlns:mc="http://schemas.openxmlformats.org/markup-compatibility/2006" xmlns:a14="http://schemas.microsoft.com/office/drawing/2010/main">
      <mc:Choice Requires="a14">
        <dgm:pt modelId="{5F9CF447-6695-488B-83D7-2D415DA1788F}">
          <dgm:prSet/>
          <dgm:spPr/>
          <dgm: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ctrlPr>
                              <a:rPr lang="en-US" b="0" i="1" dirty="0" smtClean="0">
                                <a:latin typeface="Cambria Math" panose="02040503050406030204" pitchFamily="18" charset="0"/>
                              </a:rPr>
                            </m:ctrlPr>
                          </m:dPr>
                          <m:e>
                            <m:r>
                              <a:rPr lang="en-US" b="0" i="1" dirty="0" smtClean="0">
                                <a:latin typeface="Cambria Math" panose="02040503050406030204" pitchFamily="18" charset="0"/>
                              </a:rPr>
                              <m:t>1,</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𝑛</m:t>
                                </m:r>
                              </m:sub>
                            </m:sSub>
                          </m:e>
                        </m:d>
                      </m:e>
                      <m:sup>
                        <m:r>
                          <a:rPr lang="en-US" b="0" i="1" dirty="0" smtClean="0">
                            <a:latin typeface="Cambria Math" panose="02040503050406030204" pitchFamily="18" charset="0"/>
                          </a:rPr>
                          <m:t>𝑇</m:t>
                        </m:r>
                      </m:sup>
                    </m:sSup>
                  </m:oMath>
                </m:oMathPara>
              </a14:m>
              <a:endParaRPr lang="en-US" dirty="0"/>
            </a:p>
          </dgm:t>
        </dgm:pt>
      </mc:Choice>
      <mc:Fallback xmlns="">
        <dgm:pt modelId="{5F9CF447-6695-488B-83D7-2D415DA1788F}">
          <dgm:prSet/>
          <dgm:spPr/>
          <dgm:t>
            <a:bodyPr/>
            <a:lstStyle/>
            <a:p>
              <a:pPr/>
              <a:r>
                <a:rPr lang="en-US" i="0" dirty="0">
                  <a:latin typeface="Cambria Math" panose="02040503050406030204" pitchFamily="18" charset="0"/>
                </a:rPr>
                <a:t>𝑥=</a:t>
              </a:r>
              <a:r>
                <a:rPr lang="en-US" b="0" i="0" dirty="0">
                  <a:latin typeface="Cambria Math" panose="02040503050406030204" pitchFamily="18" charset="0"/>
                </a:rPr>
                <a:t>(1,𝑥_1,𝑥_2,⋯,𝑥_𝑛 )^𝑇</a:t>
              </a:r>
              <a:endParaRPr lang="en-US" dirty="0"/>
            </a:p>
          </dgm:t>
        </dgm:pt>
      </mc:Fallback>
    </mc:AlternateConten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F0908ADE-C412-488F-8835-DDBEFF9A923D}">
      <dgm:prSet/>
      <dgm:spPr/>
      <dgm:t>
        <a:bodyPr/>
        <a:lstStyle/>
        <a:p>
          <a:r>
            <a:rPr lang="en-US" dirty="0"/>
            <a:t>Weight Vector</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mc:AlternateContent xmlns:mc="http://schemas.openxmlformats.org/markup-compatibility/2006" xmlns:a14="http://schemas.microsoft.com/office/drawing/2010/main">
      <mc:Choice Requires="a14">
        <dgm:pt modelId="{621C8F33-40DE-409D-B339-2954103AF70E}">
          <dgm:prSet custT="1"/>
          <dgm:spPr/>
          <dgm:t>
            <a:bodyPr/>
            <a:lstStyle/>
            <a:p>
              <a:pPr/>
              <a14:m>
                <m:oMathPara xmlns:m="http://schemas.openxmlformats.org/officeDocument/2006/math">
                  <m:oMathParaPr>
                    <m:jc m:val="centerGroup"/>
                  </m:oMathParaPr>
                  <m:oMath xmlns:m="http://schemas.openxmlformats.org/officeDocument/2006/math">
                    <m:r>
                      <a:rPr lang="en-US" sz="1800" b="0" i="1" dirty="0" smtClean="0">
                        <a:latin typeface="Cambria Math" panose="02040503050406030204" pitchFamily="18" charset="0"/>
                      </a:rPr>
                      <m:t>𝑤</m:t>
                    </m:r>
                    <m:r>
                      <a:rPr lang="en-US" sz="1800" i="1" dirty="0" smtClean="0">
                        <a:latin typeface="Cambria Math" panose="02040503050406030204" pitchFamily="18" charset="0"/>
                      </a:rPr>
                      <m:t>=</m:t>
                    </m:r>
                    <m:sSup>
                      <m:sSupPr>
                        <m:ctrlPr>
                          <a:rPr lang="en-US" sz="1800" b="0" i="1" dirty="0" smtClean="0">
                            <a:latin typeface="Cambria Math" panose="02040503050406030204" pitchFamily="18" charset="0"/>
                          </a:rPr>
                        </m:ctrlPr>
                      </m:sSupPr>
                      <m:e>
                        <m:d>
                          <m:dPr>
                            <m:ctrlPr>
                              <a:rPr lang="en-US" sz="1800" b="0" i="1" dirty="0" smtClean="0">
                                <a:latin typeface="Cambria Math" panose="02040503050406030204" pitchFamily="18" charset="0"/>
                              </a:rPr>
                            </m:ctrlPr>
                          </m:dPr>
                          <m:e>
                            <m:sSub>
                              <m:sSubPr>
                                <m:ctrlPr>
                                  <a:rPr lang="en-US" sz="1800" b="0" i="1" dirty="0" smtClean="0">
                                    <a:latin typeface="Cambria Math" panose="02040503050406030204" pitchFamily="18" charset="0"/>
                                  </a:rPr>
                                </m:ctrlPr>
                              </m:sSub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𝑤</m:t>
                                    </m:r>
                                  </m:e>
                                  <m:sub>
                                    <m:r>
                                      <a:rPr lang="en-US" sz="1800" b="0" i="1" dirty="0" smtClean="0">
                                        <a:latin typeface="Cambria Math" panose="02040503050406030204" pitchFamily="18" charset="0"/>
                                      </a:rPr>
                                      <m:t>0</m:t>
                                    </m:r>
                                  </m:sub>
                                </m:sSub>
                                <m:r>
                                  <a:rPr lang="en-US" sz="1800" b="0" i="1" dirty="0" smtClean="0">
                                    <a:latin typeface="Cambria Math" panose="02040503050406030204" pitchFamily="18" charset="0"/>
                                  </a:rPr>
                                  <m:t>,</m:t>
                                </m:r>
                                <m:r>
                                  <a:rPr lang="en-US" sz="1800" b="0" i="1" dirty="0" smtClean="0">
                                    <a:latin typeface="Cambria Math" panose="02040503050406030204" pitchFamily="18" charset="0"/>
                                  </a:rPr>
                                  <m:t>𝑤</m:t>
                                </m:r>
                              </m:e>
                              <m:sub>
                                <m:r>
                                  <a:rPr lang="en-US" sz="1800" b="0" i="1" dirty="0" smtClean="0">
                                    <a:latin typeface="Cambria Math" panose="02040503050406030204" pitchFamily="18" charset="0"/>
                                  </a:rPr>
                                  <m:t>1</m:t>
                                </m:r>
                              </m:sub>
                            </m:sSub>
                            <m:r>
                              <a:rPr lang="en-US" sz="1800" b="0" i="1" dirty="0" smtClean="0">
                                <a:latin typeface="Cambria Math" panose="02040503050406030204" pitchFamily="18" charset="0"/>
                              </a:rPr>
                              <m:t>,</m:t>
                            </m:r>
                            <m:r>
                              <a:rPr lang="en-US" sz="1800" b="0" i="1" dirty="0" smtClean="0">
                                <a:latin typeface="Cambria Math" panose="02040503050406030204" pitchFamily="18" charset="0"/>
                              </a:rPr>
                              <m:t>𝑤</m:t>
                            </m:r>
                            <m:r>
                              <a:rPr lang="en-US" sz="1800" b="0" i="1" dirty="0" smtClean="0">
                                <a:latin typeface="Cambria Math" panose="02040503050406030204" pitchFamily="18" charset="0"/>
                              </a:rPr>
                              <m:t>,⋯,</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𝑤</m:t>
                                </m:r>
                              </m:e>
                              <m:sub>
                                <m:r>
                                  <a:rPr lang="en-US" sz="1800" b="0" i="1" dirty="0" smtClean="0">
                                    <a:latin typeface="Cambria Math" panose="02040503050406030204" pitchFamily="18" charset="0"/>
                                  </a:rPr>
                                  <m:t>𝑛</m:t>
                                </m:r>
                              </m:sub>
                            </m:sSub>
                          </m:e>
                        </m:d>
                      </m:e>
                      <m:sup>
                        <m:r>
                          <a:rPr lang="en-US" sz="1800" b="0" i="1" dirty="0" smtClean="0">
                            <a:latin typeface="Cambria Math" panose="02040503050406030204" pitchFamily="18" charset="0"/>
                          </a:rPr>
                          <m:t>𝑇</m:t>
                        </m:r>
                      </m:sup>
                    </m:sSup>
                  </m:oMath>
                </m:oMathPara>
              </a14:m>
              <a:endParaRPr lang="en-US" sz="1800" dirty="0"/>
            </a:p>
          </dgm:t>
        </dgm:pt>
      </mc:Choice>
      <mc:Fallback xmlns="">
        <dgm:pt modelId="{621C8F33-40DE-409D-B339-2954103AF70E}">
          <dgm:prSet custT="1"/>
          <dgm:spPr/>
          <dgm:t>
            <a:bodyPr/>
            <a:lstStyle/>
            <a:p>
              <a:pPr/>
              <a:r>
                <a:rPr lang="en-US" sz="1800" b="0" i="0" dirty="0">
                  <a:latin typeface="Cambria Math" panose="02040503050406030204" pitchFamily="18" charset="0"/>
                </a:rPr>
                <a:t>𝑤</a:t>
              </a:r>
              <a:r>
                <a:rPr lang="en-US" sz="1800" i="0" dirty="0">
                  <a:latin typeface="Cambria Math" panose="02040503050406030204" pitchFamily="18" charset="0"/>
                </a:rPr>
                <a:t>=</a:t>
              </a:r>
              <a:r>
                <a:rPr lang="en-US" sz="1800" b="0" i="0" dirty="0">
                  <a:latin typeface="Cambria Math" panose="02040503050406030204" pitchFamily="18" charset="0"/>
                </a:rPr>
                <a:t>(〖𝑤_0,𝑤〗_1,𝑤,⋯,𝑤_𝑛 )^𝑇</a:t>
              </a:r>
              <a:endParaRPr lang="en-US" sz="1800" dirty="0"/>
            </a:p>
          </dgm:t>
        </dgm:pt>
      </mc:Fallback>
    </mc:AlternateConten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36B6D7C8-1BF5-457C-A75A-9A80687E0C13}">
      <dgm:prSet/>
      <dgm:spPr/>
      <dgm:t>
        <a:bodyPr/>
        <a:lstStyle/>
        <a:p>
          <a:r>
            <a:rPr lang="en-US" dirty="0"/>
            <a:t>Net Input</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mc:AlternateContent xmlns:mc="http://schemas.openxmlformats.org/markup-compatibility/2006" xmlns:a14="http://schemas.microsoft.com/office/drawing/2010/main">
      <mc:Choice Requires="a14">
        <dgm:pt modelId="{1D87A33C-2087-449F-9166-FEE5A4C2E277}">
          <dgm:prSet/>
          <dgm:spPr/>
          <dgm: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𝑧</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nary>
                      <m:naryPr>
                        <m:chr m:val="∑"/>
                        <m:supHide m:val="on"/>
                        <m:ctrlPr>
                          <a:rPr lang="en-US" b="0" i="1" dirty="0" smtClean="0">
                            <a:latin typeface="Cambria Math" panose="02040503050406030204" pitchFamily="18" charset="0"/>
                          </a:rPr>
                        </m:ctrlPr>
                      </m:naryPr>
                      <m:sub>
                        <m:r>
                          <a:rPr lang="en-US" b="0" i="1" dirty="0" smtClean="0">
                            <a:latin typeface="Cambria Math" panose="02040503050406030204" pitchFamily="18" charset="0"/>
                          </a:rPr>
                          <m:t>𝑗</m:t>
                        </m:r>
                      </m:sub>
                      <m:sup/>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𝑗</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𝑤</m:t>
                            </m:r>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𝑥</m:t>
                        </m:r>
                      </m:e>
                    </m:nary>
                  </m:oMath>
                </m:oMathPara>
              </a14:m>
              <a:endParaRPr lang="en-US" dirty="0"/>
            </a:p>
          </dgm:t>
        </dgm:pt>
      </mc:Choice>
      <mc:Fallback xmlns="">
        <dgm:pt modelId="{1D87A33C-2087-449F-9166-FEE5A4C2E277}">
          <dgm:prSet/>
          <dgm:spPr/>
          <dgm:t>
            <a:bodyPr/>
            <a:lstStyle/>
            <a:p>
              <a:pPr/>
              <a:r>
                <a:rPr lang="en-US" b="0" i="0" dirty="0">
                  <a:latin typeface="Cambria Math" panose="02040503050406030204" pitchFamily="18" charset="0"/>
                </a:rPr>
                <a:t>𝑧=𝑤_0+∑_𝑗▒〖𝑤_𝑗 𝑥_𝑗=𝑤^𝑇 𝑥〗</a:t>
              </a:r>
              <a:endParaRPr lang="en-US" dirty="0"/>
            </a:p>
          </dgm:t>
        </dgm:pt>
      </mc:Fallback>
    </mc:AlternateConten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095402C4-A154-4421-A2ED-EC4B0401C459}">
      <dgm:prSet/>
      <dgm:spPr/>
      <dgm:t>
        <a:bodyPr/>
        <a:lstStyle/>
        <a:p>
          <a:r>
            <a:rPr lang="en-US" dirty="0"/>
            <a:t>Activation Function</a:t>
          </a:r>
          <a:endParaRPr lang="en-IN" dirty="0"/>
        </a:p>
      </dgm:t>
    </dgm:pt>
    <dgm:pt modelId="{D3E5CA9E-863C-4CB1-95AA-940B3ACABE31}" type="parTrans" cxnId="{6B145E08-9FFB-4341-8006-1BEF4712D9DB}">
      <dgm:prSet/>
      <dgm:spPr/>
      <dgm:t>
        <a:bodyPr/>
        <a:lstStyle/>
        <a:p>
          <a:endParaRPr lang="en-IN"/>
        </a:p>
      </dgm:t>
    </dgm:pt>
    <dgm:pt modelId="{A7C842CD-E5BF-4F9D-AE84-67F4E9985037}" type="sibTrans" cxnId="{6B145E08-9FFB-4341-8006-1BEF4712D9DB}">
      <dgm:prSet/>
      <dgm:spPr/>
      <dgm:t>
        <a:bodyPr/>
        <a:lstStyle/>
        <a:p>
          <a:endParaRPr lang="en-IN"/>
        </a:p>
      </dgm:t>
    </dgm:pt>
    <mc:AlternateContent xmlns:mc="http://schemas.openxmlformats.org/markup-compatibility/2006" xmlns:a14="http://schemas.microsoft.com/office/drawing/2010/main">
      <mc:Choice Requires="a14">
        <dgm:pt modelId="{B4A3843D-4623-43DA-A0BB-FB336B450ED1}">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𝜙</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=1</m:t>
                    </m:r>
                  </m:oMath>
                </m:oMathPara>
              </a14:m>
              <a:endParaRPr lang="en-IN" dirty="0"/>
            </a:p>
            <a:p>
              <a:r>
                <a:rPr lang="en-IN" dirty="0"/>
                <a:t>If </a:t>
              </a:r>
              <a14:m>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≥0</m:t>
                  </m:r>
                </m:oMath>
              </a14:m>
              <a:endParaRPr lang="en-IN" dirty="0"/>
            </a:p>
          </dgm:t>
        </dgm:pt>
      </mc:Choice>
      <mc:Fallback xmlns="">
        <dgm:pt modelId="{B4A3843D-4623-43DA-A0BB-FB336B450ED1}">
          <dgm:prSet/>
          <dgm:spPr/>
          <dgm:t>
            <a:bodyPr/>
            <a:lstStyle/>
            <a:p>
              <a:r>
                <a:rPr lang="en-US" b="0" i="0">
                  <a:latin typeface="Cambria Math" panose="02040503050406030204" pitchFamily="18" charset="0"/>
                </a:rPr>
                <a:t>𝜙(𝑧)=1</a:t>
              </a:r>
              <a:endParaRPr lang="en-IN" dirty="0"/>
            </a:p>
            <a:p>
              <a:r>
                <a:rPr lang="en-IN" dirty="0"/>
                <a:t>If </a:t>
              </a:r>
              <a:r>
                <a:rPr lang="en-US" b="0" i="0">
                  <a:latin typeface="Cambria Math" panose="02040503050406030204" pitchFamily="18" charset="0"/>
                </a:rPr>
                <a:t>𝑧≥0</a:t>
              </a:r>
              <a:endParaRPr lang="en-IN" dirty="0"/>
            </a:p>
          </dgm:t>
        </dgm:pt>
      </mc:Fallback>
    </mc:AlternateContent>
    <dgm:pt modelId="{8902C839-E235-45BF-B791-F92CD1C8AA8C}" type="parTrans" cxnId="{225D3981-008E-473C-A029-DE2F5015655D}">
      <dgm:prSet/>
      <dgm:spPr/>
      <dgm:t>
        <a:bodyPr/>
        <a:lstStyle/>
        <a:p>
          <a:endParaRPr lang="en-IN"/>
        </a:p>
      </dgm:t>
    </dgm:pt>
    <dgm:pt modelId="{C2088E41-E4B4-4664-994A-A067E5B0166B}" type="sibTrans" cxnId="{225D3981-008E-473C-A029-DE2F5015655D}">
      <dgm:prSet/>
      <dgm:spPr/>
      <dgm:t>
        <a:bodyPr/>
        <a:lstStyle/>
        <a:p>
          <a:endParaRPr lang="en-IN"/>
        </a:p>
      </dgm:t>
    </dgm:pt>
    <mc:AlternateContent xmlns:mc="http://schemas.openxmlformats.org/markup-compatibility/2006" xmlns:a14="http://schemas.microsoft.com/office/drawing/2010/main">
      <mc:Choice Requires="a14">
        <dgm:pt modelId="{B1514875-9FE0-466D-A1F3-178E5CBEA3A0}">
          <dgm:prSe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𝜙</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=−1</m:t>
                    </m:r>
                  </m:oMath>
                </m:oMathPara>
              </a14:m>
              <a:endParaRPr lang="en-IN" dirty="0"/>
            </a:p>
            <a:p>
              <a:r>
                <a:rPr lang="en-US" dirty="0"/>
                <a:t>otherwise</a:t>
              </a:r>
              <a:endParaRPr lang="en-IN" dirty="0"/>
            </a:p>
          </dgm:t>
        </dgm:pt>
      </mc:Choice>
      <mc:Fallback xmlns="">
        <dgm:pt modelId="{B1514875-9FE0-466D-A1F3-178E5CBEA3A0}">
          <dgm:prSet/>
          <dgm:spPr/>
          <dgm:t>
            <a:bodyPr/>
            <a:lstStyle/>
            <a:p>
              <a:pPr/>
              <a:r>
                <a:rPr lang="en-US" b="0" i="0">
                  <a:latin typeface="Cambria Math" panose="02040503050406030204" pitchFamily="18" charset="0"/>
                </a:rPr>
                <a:t>𝜙(𝑧)=−1</a:t>
              </a:r>
              <a:endParaRPr lang="en-IN" dirty="0"/>
            </a:p>
            <a:p>
              <a:r>
                <a:rPr lang="en-US" dirty="0"/>
                <a:t>otherwise</a:t>
              </a:r>
              <a:endParaRPr lang="en-IN" dirty="0"/>
            </a:p>
          </dgm:t>
        </dgm:pt>
      </mc:Fallback>
    </mc:AlternateContent>
    <dgm:pt modelId="{07DB232E-E3F2-48DA-8ACE-A5469A5BF5A1}" type="parTrans" cxnId="{9644C8E1-7EB2-46E2-BDBE-7177D0654D4B}">
      <dgm:prSet/>
      <dgm:spPr/>
      <dgm:t>
        <a:bodyPr/>
        <a:lstStyle/>
        <a:p>
          <a:endParaRPr lang="en-IN"/>
        </a:p>
      </dgm:t>
    </dgm:pt>
    <dgm:pt modelId="{CFDC4DBB-C6F2-4169-8E77-FA8EC5EC6C0D}" type="sibTrans" cxnId="{9644C8E1-7EB2-46E2-BDBE-7177D0654D4B}">
      <dgm:prSet/>
      <dgm:spPr/>
      <dgm:t>
        <a:bodyPr/>
        <a:lstStyle/>
        <a:p>
          <a:endParaRPr lang="en-IN"/>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4"/>
      <dgm:spPr/>
    </dgm:pt>
    <dgm:pt modelId="{67960EBC-6C9C-4077-8B07-3E8FD6F4DF30}" type="pres">
      <dgm:prSet presAssocID="{AC7FD339-73E4-4973-9724-7893E0937243}" presName="rootConnector" presStyleLbl="node1" presStyleIdx="0" presStyleCnt="4"/>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5"/>
      <dgm:spPr/>
    </dgm:pt>
    <dgm:pt modelId="{30D9B2FC-0A77-4694-821C-48E461D3C1CD}" type="pres">
      <dgm:prSet presAssocID="{5F9CF447-6695-488B-83D7-2D415DA1788F}" presName="childText" presStyleLbl="bgAcc1" presStyleIdx="0" presStyleCnt="5" custScaleX="153600">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4"/>
      <dgm:spPr/>
    </dgm:pt>
    <dgm:pt modelId="{02902B33-15F7-4191-8A29-B6472761B567}" type="pres">
      <dgm:prSet presAssocID="{F0908ADE-C412-488F-8835-DDBEFF9A923D}" presName="rootConnector" presStyleLbl="node1" presStyleIdx="1" presStyleCnt="4"/>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1" presStyleCnt="5"/>
      <dgm:spPr/>
    </dgm:pt>
    <dgm:pt modelId="{676A5742-3FA1-4BA8-9926-0EC0F4ACEB5F}" type="pres">
      <dgm:prSet presAssocID="{621C8F33-40DE-409D-B339-2954103AF70E}" presName="childText" presStyleLbl="bgAcc1" presStyleIdx="1" presStyleCnt="5" custScaleX="149179">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4"/>
      <dgm:spPr/>
    </dgm:pt>
    <dgm:pt modelId="{8CBDC361-369C-4918-8F06-8CFA00E78C4F}" type="pres">
      <dgm:prSet presAssocID="{36B6D7C8-1BF5-457C-A75A-9A80687E0C13}" presName="rootConnector" presStyleLbl="node1" presStyleIdx="2" presStyleCnt="4"/>
      <dgm:spPr/>
    </dgm:pt>
    <dgm:pt modelId="{E6FFA5B6-6008-4724-A00A-1677F9429D12}" type="pres">
      <dgm:prSet presAssocID="{36B6D7C8-1BF5-457C-A75A-9A80687E0C13}" presName="childShape" presStyleCnt="0"/>
      <dgm:spPr/>
    </dgm:pt>
    <dgm:pt modelId="{8A6B1507-6D6D-42BF-805B-43013600F316}" type="pres">
      <dgm:prSet presAssocID="{F0D9FE23-0896-4597-95DE-919A5F518496}" presName="Name13" presStyleLbl="parChTrans1D2" presStyleIdx="2" presStyleCnt="5"/>
      <dgm:spPr/>
    </dgm:pt>
    <dgm:pt modelId="{ECAF2E54-3A48-4FB1-9C41-6620B27F4AAA}" type="pres">
      <dgm:prSet presAssocID="{1D87A33C-2087-449F-9166-FEE5A4C2E277}" presName="childText" presStyleLbl="bgAcc1" presStyleIdx="2" presStyleCnt="5" custScaleX="170851">
        <dgm:presLayoutVars>
          <dgm:bulletEnabled val="1"/>
        </dgm:presLayoutVars>
      </dgm:prSet>
      <dgm:spPr/>
    </dgm:pt>
    <dgm:pt modelId="{C1F74D64-B00E-471F-BF1E-05C9164819F4}" type="pres">
      <dgm:prSet presAssocID="{095402C4-A154-4421-A2ED-EC4B0401C459}" presName="root" presStyleCnt="0"/>
      <dgm:spPr/>
    </dgm:pt>
    <dgm:pt modelId="{322F7E61-D60D-47E9-ABCE-D8911AA26394}" type="pres">
      <dgm:prSet presAssocID="{095402C4-A154-4421-A2ED-EC4B0401C459}" presName="rootComposite" presStyleCnt="0"/>
      <dgm:spPr/>
    </dgm:pt>
    <dgm:pt modelId="{CE687BED-DD16-467B-8A0F-A1825F4ABD02}" type="pres">
      <dgm:prSet presAssocID="{095402C4-A154-4421-A2ED-EC4B0401C459}" presName="rootText" presStyleLbl="node1" presStyleIdx="3" presStyleCnt="4"/>
      <dgm:spPr/>
    </dgm:pt>
    <dgm:pt modelId="{B692E8AA-D89B-4E83-B80E-DA569315DF18}" type="pres">
      <dgm:prSet presAssocID="{095402C4-A154-4421-A2ED-EC4B0401C459}" presName="rootConnector" presStyleLbl="node1" presStyleIdx="3" presStyleCnt="4"/>
      <dgm:spPr/>
    </dgm:pt>
    <dgm:pt modelId="{EE4F2081-6D8D-401A-8653-4A8BF45AD3C9}" type="pres">
      <dgm:prSet presAssocID="{095402C4-A154-4421-A2ED-EC4B0401C459}" presName="childShape" presStyleCnt="0"/>
      <dgm:spPr/>
    </dgm:pt>
    <dgm:pt modelId="{3CB1AB54-53E9-4EF9-8FBD-0259A95D7ADA}" type="pres">
      <dgm:prSet presAssocID="{8902C839-E235-45BF-B791-F92CD1C8AA8C}" presName="Name13" presStyleLbl="parChTrans1D2" presStyleIdx="3" presStyleCnt="5"/>
      <dgm:spPr/>
    </dgm:pt>
    <dgm:pt modelId="{A12EF242-70BC-4A9B-A428-DBEC6D8C7021}" type="pres">
      <dgm:prSet presAssocID="{B4A3843D-4623-43DA-A0BB-FB336B450ED1}" presName="childText" presStyleLbl="bgAcc1" presStyleIdx="3" presStyleCnt="5">
        <dgm:presLayoutVars>
          <dgm:bulletEnabled val="1"/>
        </dgm:presLayoutVars>
      </dgm:prSet>
      <dgm:spPr/>
    </dgm:pt>
    <dgm:pt modelId="{3FC81DE5-88B8-4DDE-9FBC-6970059C0966}" type="pres">
      <dgm:prSet presAssocID="{07DB232E-E3F2-48DA-8ACE-A5469A5BF5A1}" presName="Name13" presStyleLbl="parChTrans1D2" presStyleIdx="4" presStyleCnt="5"/>
      <dgm:spPr/>
    </dgm:pt>
    <dgm:pt modelId="{167084B7-D832-40C0-A44B-AE39037490F6}" type="pres">
      <dgm:prSet presAssocID="{B1514875-9FE0-466D-A1F3-178E5CBEA3A0}" presName="childText" presStyleLbl="bgAcc1" presStyleIdx="4" presStyleCnt="5">
        <dgm:presLayoutVars>
          <dgm:bulletEnabled val="1"/>
        </dgm:presLayoutVars>
      </dgm:prSet>
      <dgm:spPr/>
    </dgm:pt>
  </dgm:ptLst>
  <dgm:cxnLst>
    <dgm:cxn modelId="{18F01407-6F7B-44BC-916A-13A342294967}" type="presOf" srcId="{AC7FD339-73E4-4973-9724-7893E0937243}" destId="{67960EBC-6C9C-4077-8B07-3E8FD6F4DF30}" srcOrd="1" destOrd="0" presId="urn:microsoft.com/office/officeart/2005/8/layout/hierarchy3"/>
    <dgm:cxn modelId="{6B145E08-9FFB-4341-8006-1BEF4712D9DB}" srcId="{4665C6D6-DBD1-4F97-96A4-B235AD165DA7}" destId="{095402C4-A154-4421-A2ED-EC4B0401C459}" srcOrd="3" destOrd="0" parTransId="{D3E5CA9E-863C-4CB1-95AA-940B3ACABE31}" sibTransId="{A7C842CD-E5BF-4F9D-AE84-67F4E9985037}"/>
    <dgm:cxn modelId="{98F66F1A-9785-43C7-A1AB-C3AF38DF7AEE}" type="presOf" srcId="{F0908ADE-C412-488F-8835-DDBEFF9A923D}" destId="{02902B33-15F7-4191-8A29-B6472761B567}" srcOrd="1" destOrd="0" presId="urn:microsoft.com/office/officeart/2005/8/layout/hierarchy3"/>
    <dgm:cxn modelId="{3C957320-7994-4DA7-A421-59F702C55CAF}" type="presOf" srcId="{07DB232E-E3F2-48DA-8ACE-A5469A5BF5A1}" destId="{3FC81DE5-88B8-4DDE-9FBC-6970059C0966}" srcOrd="0" destOrd="0" presId="urn:microsoft.com/office/officeart/2005/8/layout/hierarchy3"/>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77C16D3E-221C-4A1F-A10B-1D1025101B13}" type="presOf" srcId="{4665C6D6-DBD1-4F97-96A4-B235AD165DA7}" destId="{C2049994-EBB4-4AAB-969D-5D82752668F3}" srcOrd="0" destOrd="0" presId="urn:microsoft.com/office/officeart/2005/8/layout/hierarchy3"/>
    <dgm:cxn modelId="{2FCA885B-B62B-440A-84B8-127FFC1A8320}" type="presOf" srcId="{8902C839-E235-45BF-B791-F92CD1C8AA8C}" destId="{3CB1AB54-53E9-4EF9-8FBD-0259A95D7ADA}" srcOrd="0" destOrd="0" presId="urn:microsoft.com/office/officeart/2005/8/layout/hierarchy3"/>
    <dgm:cxn modelId="{3CD02C5C-C68B-4DEF-A8CF-0D44B133A7D5}" type="presOf" srcId="{095402C4-A154-4421-A2ED-EC4B0401C459}" destId="{B692E8AA-D89B-4E83-B80E-DA569315DF18}" srcOrd="1" destOrd="0" presId="urn:microsoft.com/office/officeart/2005/8/layout/hierarchy3"/>
    <dgm:cxn modelId="{AF36AD4E-E983-4435-A646-136BFBB292F4}" type="presOf" srcId="{B4A3843D-4623-43DA-A0BB-FB336B450ED1}" destId="{A12EF242-70BC-4A9B-A428-DBEC6D8C7021}" srcOrd="0" destOrd="0" presId="urn:microsoft.com/office/officeart/2005/8/layout/hierarchy3"/>
    <dgm:cxn modelId="{DEA6A172-EAB9-4F02-8C4F-BF78E9830E2E}" type="presOf" srcId="{095402C4-A154-4421-A2ED-EC4B0401C459}" destId="{CE687BED-DD16-467B-8A0F-A1825F4ABD02}" srcOrd="0"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225D3981-008E-473C-A029-DE2F5015655D}" srcId="{095402C4-A154-4421-A2ED-EC4B0401C459}" destId="{B4A3843D-4623-43DA-A0BB-FB336B450ED1}" srcOrd="0" destOrd="0" parTransId="{8902C839-E235-45BF-B791-F92CD1C8AA8C}" sibTransId="{C2088E41-E4B4-4664-994A-A067E5B0166B}"/>
    <dgm:cxn modelId="{AF18CA84-A005-4E70-ADB6-A82B0F3BB444}" type="presOf" srcId="{7080C86A-44D4-42CE-BDDE-EBBF45ECF1CF}" destId="{DBCFC586-D9EE-4975-932F-9F3B076FCF79}"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FFFF8DBD-D9A9-49E3-BE95-BD6DE6F78058}" type="presOf" srcId="{B1514875-9FE0-466D-A1F3-178E5CBEA3A0}" destId="{167084B7-D832-40C0-A44B-AE39037490F6}" srcOrd="0" destOrd="0" presId="urn:microsoft.com/office/officeart/2005/8/layout/hierarchy3"/>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9644C8E1-7EB2-46E2-BDBE-7177D0654D4B}" srcId="{095402C4-A154-4421-A2ED-EC4B0401C459}" destId="{B1514875-9FE0-466D-A1F3-178E5CBEA3A0}" srcOrd="1" destOrd="0" parTransId="{07DB232E-E3F2-48DA-8ACE-A5469A5BF5A1}" sibTransId="{CFDC4DBB-C6F2-4169-8E77-FA8EC5EC6C0D}"/>
    <dgm:cxn modelId="{43D8B6E3-EE05-4EE1-8DF8-76D4C7FF76A8}" type="presOf" srcId="{36B6D7C8-1BF5-457C-A75A-9A80687E0C13}" destId="{831C2FC7-E0F5-468A-9BE5-E4D4E076D24C}" srcOrd="0" destOrd="0" presId="urn:microsoft.com/office/officeart/2005/8/layout/hierarchy3"/>
    <dgm:cxn modelId="{7B46E7F0-DF02-4339-9EBF-5DC46CEB3267}" srcId="{36B6D7C8-1BF5-457C-A75A-9A80687E0C13}" destId="{1D87A33C-2087-449F-9166-FEE5A4C2E277}" srcOrd="0"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2E070589-D4D8-4C8E-83AE-62DBCB36F8AF}" type="presParOf" srcId="{E6FFA5B6-6008-4724-A00A-1677F9429D12}" destId="{8A6B1507-6D6D-42BF-805B-43013600F316}" srcOrd="0" destOrd="0" presId="urn:microsoft.com/office/officeart/2005/8/layout/hierarchy3"/>
    <dgm:cxn modelId="{67599222-9DB4-4793-81EB-0089152F9008}" type="presParOf" srcId="{E6FFA5B6-6008-4724-A00A-1677F9429D12}" destId="{ECAF2E54-3A48-4FB1-9C41-6620B27F4AAA}" srcOrd="1" destOrd="0" presId="urn:microsoft.com/office/officeart/2005/8/layout/hierarchy3"/>
    <dgm:cxn modelId="{E6E547B6-904D-4E44-81E1-48E9A35B739F}" type="presParOf" srcId="{C2049994-EBB4-4AAB-969D-5D82752668F3}" destId="{C1F74D64-B00E-471F-BF1E-05C9164819F4}" srcOrd="3" destOrd="0" presId="urn:microsoft.com/office/officeart/2005/8/layout/hierarchy3"/>
    <dgm:cxn modelId="{942286B3-287E-4573-B2EB-416FC7633970}" type="presParOf" srcId="{C1F74D64-B00E-471F-BF1E-05C9164819F4}" destId="{322F7E61-D60D-47E9-ABCE-D8911AA26394}" srcOrd="0" destOrd="0" presId="urn:microsoft.com/office/officeart/2005/8/layout/hierarchy3"/>
    <dgm:cxn modelId="{C0A391D1-846F-4307-88C5-DCCF6F6BCBAA}" type="presParOf" srcId="{322F7E61-D60D-47E9-ABCE-D8911AA26394}" destId="{CE687BED-DD16-467B-8A0F-A1825F4ABD02}" srcOrd="0" destOrd="0" presId="urn:microsoft.com/office/officeart/2005/8/layout/hierarchy3"/>
    <dgm:cxn modelId="{17D20907-35D2-40B2-8CD7-225623DDE1A5}" type="presParOf" srcId="{322F7E61-D60D-47E9-ABCE-D8911AA26394}" destId="{B692E8AA-D89B-4E83-B80E-DA569315DF18}" srcOrd="1" destOrd="0" presId="urn:microsoft.com/office/officeart/2005/8/layout/hierarchy3"/>
    <dgm:cxn modelId="{E7D75FA8-C623-4472-9102-FFF3A913C129}" type="presParOf" srcId="{C1F74D64-B00E-471F-BF1E-05C9164819F4}" destId="{EE4F2081-6D8D-401A-8653-4A8BF45AD3C9}" srcOrd="1" destOrd="0" presId="urn:microsoft.com/office/officeart/2005/8/layout/hierarchy3"/>
    <dgm:cxn modelId="{9D87303F-9092-4DAF-BFC4-B09689CAFA64}" type="presParOf" srcId="{EE4F2081-6D8D-401A-8653-4A8BF45AD3C9}" destId="{3CB1AB54-53E9-4EF9-8FBD-0259A95D7ADA}" srcOrd="0" destOrd="0" presId="urn:microsoft.com/office/officeart/2005/8/layout/hierarchy3"/>
    <dgm:cxn modelId="{EDE4B3CC-0DEF-46B6-8562-84C890FB14B2}" type="presParOf" srcId="{EE4F2081-6D8D-401A-8653-4A8BF45AD3C9}" destId="{A12EF242-70BC-4A9B-A428-DBEC6D8C7021}" srcOrd="1" destOrd="0" presId="urn:microsoft.com/office/officeart/2005/8/layout/hierarchy3"/>
    <dgm:cxn modelId="{86EF80B1-FBF0-4DB7-AC42-3469C147EC77}" type="presParOf" srcId="{EE4F2081-6D8D-401A-8653-4A8BF45AD3C9}" destId="{3FC81DE5-88B8-4DDE-9FBC-6970059C0966}" srcOrd="2" destOrd="0" presId="urn:microsoft.com/office/officeart/2005/8/layout/hierarchy3"/>
    <dgm:cxn modelId="{906A40FE-FF29-4D72-8384-EE5C91029E2C}" type="presParOf" srcId="{EE4F2081-6D8D-401A-8653-4A8BF45AD3C9}" destId="{167084B7-D832-40C0-A44B-AE39037490F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65C6D6-DBD1-4F97-96A4-B235AD165DA7}" type="doc">
      <dgm:prSet loTypeId="urn:microsoft.com/office/officeart/2005/8/layout/hierarchy3" loCatId="list" qsTypeId="urn:microsoft.com/office/officeart/2005/8/quickstyle/simple4" qsCatId="simple" csTypeId="urn:microsoft.com/office/officeart/2005/8/colors/colorful4" csCatId="colorful" phldr="1"/>
      <dgm:spPr/>
      <dgm:t>
        <a:bodyPr/>
        <a:lstStyle/>
        <a:p>
          <a:endParaRPr lang="en-US"/>
        </a:p>
      </dgm:t>
    </dgm:pt>
    <dgm:pt modelId="{AC7FD339-73E4-4973-9724-7893E0937243}">
      <dgm:prSet/>
      <dgm:spPr/>
      <dgm:t>
        <a:bodyPr/>
        <a:lstStyle/>
        <a:p>
          <a:r>
            <a:rPr lang="en-US" dirty="0"/>
            <a:t>Inputs</a:t>
          </a:r>
        </a:p>
      </dgm:t>
    </dgm:pt>
    <dgm:pt modelId="{200C13CA-07B9-4E51-AA79-EF04AE085053}" type="parTrans" cxnId="{10C96EA8-E69D-4E5B-AA96-BB49AA0D601C}">
      <dgm:prSet/>
      <dgm:spPr/>
      <dgm:t>
        <a:bodyPr/>
        <a:lstStyle/>
        <a:p>
          <a:endParaRPr lang="en-US"/>
        </a:p>
      </dgm:t>
    </dgm:pt>
    <dgm:pt modelId="{649ACBCB-DC2E-4E0B-A49E-2637377DA72F}" type="sibTrans" cxnId="{10C96EA8-E69D-4E5B-AA96-BB49AA0D601C}">
      <dgm:prSet/>
      <dgm:spPr/>
      <dgm:t>
        <a:bodyPr/>
        <a:lstStyle/>
        <a:p>
          <a:endParaRPr lang="en-US"/>
        </a:p>
      </dgm:t>
    </dgm:pt>
    <dgm:pt modelId="{5F9CF447-6695-488B-83D7-2D415DA1788F}">
      <dgm:prSet/>
      <dgm:spPr>
        <a:blipFill>
          <a:blip xmlns:r="http://schemas.openxmlformats.org/officeDocument/2006/relationships" r:embed="rId1"/>
          <a:stretch>
            <a:fillRect/>
          </a:stretch>
        </a:blipFill>
      </dgm:spPr>
      <dgm:t>
        <a:bodyPr/>
        <a:lstStyle/>
        <a:p>
          <a:r>
            <a:rPr lang="en-US">
              <a:noFill/>
            </a:rPr>
            <a:t> </a:t>
          </a:r>
        </a:p>
      </dgm:t>
    </dgm:pt>
    <dgm:pt modelId="{7080C86A-44D4-42CE-BDDE-EBBF45ECF1CF}" type="parTrans" cxnId="{03FE08F1-48DD-448A-9922-8CFBBBC0C395}">
      <dgm:prSet/>
      <dgm:spPr/>
      <dgm:t>
        <a:bodyPr/>
        <a:lstStyle/>
        <a:p>
          <a:endParaRPr lang="en-US"/>
        </a:p>
      </dgm:t>
    </dgm:pt>
    <dgm:pt modelId="{095340EF-57F5-4E9F-ACE2-31A9EE92B74C}" type="sibTrans" cxnId="{03FE08F1-48DD-448A-9922-8CFBBBC0C395}">
      <dgm:prSet/>
      <dgm:spPr/>
      <dgm:t>
        <a:bodyPr/>
        <a:lstStyle/>
        <a:p>
          <a:endParaRPr lang="en-US"/>
        </a:p>
      </dgm:t>
    </dgm:pt>
    <dgm:pt modelId="{F0908ADE-C412-488F-8835-DDBEFF9A923D}">
      <dgm:prSet/>
      <dgm:spPr/>
      <dgm:t>
        <a:bodyPr/>
        <a:lstStyle/>
        <a:p>
          <a:r>
            <a:rPr lang="en-US" dirty="0"/>
            <a:t>Weight Vector</a:t>
          </a:r>
        </a:p>
      </dgm:t>
    </dgm:pt>
    <dgm:pt modelId="{58B6ACFA-4E4B-4DE1-9B5C-ED85673DB66E}" type="parTrans" cxnId="{8F5C53DD-5BAD-450D-9336-C3EC7ABC5BD4}">
      <dgm:prSet/>
      <dgm:spPr/>
      <dgm:t>
        <a:bodyPr/>
        <a:lstStyle/>
        <a:p>
          <a:endParaRPr lang="en-US"/>
        </a:p>
      </dgm:t>
    </dgm:pt>
    <dgm:pt modelId="{7890B552-9C0C-47F5-A7A5-BF70AE80C7D9}" type="sibTrans" cxnId="{8F5C53DD-5BAD-450D-9336-C3EC7ABC5BD4}">
      <dgm:prSet/>
      <dgm:spPr/>
      <dgm:t>
        <a:bodyPr/>
        <a:lstStyle/>
        <a:p>
          <a:endParaRPr lang="en-US"/>
        </a:p>
      </dgm:t>
    </dgm:pt>
    <dgm:pt modelId="{621C8F33-40DE-409D-B339-2954103AF70E}">
      <dgm:prSet custT="1"/>
      <dgm:spPr>
        <a:blipFill>
          <a:blip xmlns:r="http://schemas.openxmlformats.org/officeDocument/2006/relationships" r:embed="rId2"/>
          <a:stretch>
            <a:fillRect l="-739"/>
          </a:stretch>
        </a:blipFill>
      </dgm:spPr>
      <dgm:t>
        <a:bodyPr/>
        <a:lstStyle/>
        <a:p>
          <a:r>
            <a:rPr lang="en-US">
              <a:noFill/>
            </a:rPr>
            <a:t> </a:t>
          </a:r>
        </a:p>
      </dgm:t>
    </dgm:pt>
    <dgm:pt modelId="{3B30281B-D241-4A42-9B33-653EC4E5CF35}" type="parTrans" cxnId="{982CC1FD-85F7-4F2D-990B-830A02D9816A}">
      <dgm:prSet/>
      <dgm:spPr/>
      <dgm:t>
        <a:bodyPr/>
        <a:lstStyle/>
        <a:p>
          <a:endParaRPr lang="en-US"/>
        </a:p>
      </dgm:t>
    </dgm:pt>
    <dgm:pt modelId="{55BEA553-AF04-4472-B101-CB338F729528}" type="sibTrans" cxnId="{982CC1FD-85F7-4F2D-990B-830A02D9816A}">
      <dgm:prSet/>
      <dgm:spPr/>
      <dgm:t>
        <a:bodyPr/>
        <a:lstStyle/>
        <a:p>
          <a:endParaRPr lang="en-US"/>
        </a:p>
      </dgm:t>
    </dgm:pt>
    <dgm:pt modelId="{36B6D7C8-1BF5-457C-A75A-9A80687E0C13}">
      <dgm:prSet/>
      <dgm:spPr/>
      <dgm:t>
        <a:bodyPr/>
        <a:lstStyle/>
        <a:p>
          <a:r>
            <a:rPr lang="en-US" dirty="0"/>
            <a:t>Net Input</a:t>
          </a:r>
        </a:p>
      </dgm:t>
    </dgm:pt>
    <dgm:pt modelId="{E1274552-AA9C-492E-8E79-24107C90A3EF}" type="parTrans" cxnId="{40D4BCC1-8FDF-4F9B-ACAD-10DA9CB42BD5}">
      <dgm:prSet/>
      <dgm:spPr/>
      <dgm:t>
        <a:bodyPr/>
        <a:lstStyle/>
        <a:p>
          <a:endParaRPr lang="en-US"/>
        </a:p>
      </dgm:t>
    </dgm:pt>
    <dgm:pt modelId="{8B712E35-C40B-48D5-A9CF-F52690FBC7DC}" type="sibTrans" cxnId="{40D4BCC1-8FDF-4F9B-ACAD-10DA9CB42BD5}">
      <dgm:prSet/>
      <dgm:spPr/>
      <dgm:t>
        <a:bodyPr/>
        <a:lstStyle/>
        <a:p>
          <a:endParaRPr lang="en-US"/>
        </a:p>
      </dgm:t>
    </dgm:pt>
    <dgm:pt modelId="{1D87A33C-2087-449F-9166-FEE5A4C2E277}">
      <dgm:prSet/>
      <dgm:spPr>
        <a:blipFill>
          <a:blip xmlns:r="http://schemas.openxmlformats.org/officeDocument/2006/relationships" r:embed="rId3"/>
          <a:stretch>
            <a:fillRect/>
          </a:stretch>
        </a:blipFill>
      </dgm:spPr>
      <dgm:t>
        <a:bodyPr/>
        <a:lstStyle/>
        <a:p>
          <a:r>
            <a:rPr lang="en-US">
              <a:noFill/>
            </a:rPr>
            <a:t> </a:t>
          </a:r>
        </a:p>
      </dgm:t>
    </dgm:pt>
    <dgm:pt modelId="{F0D9FE23-0896-4597-95DE-919A5F518496}" type="parTrans" cxnId="{7B46E7F0-DF02-4339-9EBF-5DC46CEB3267}">
      <dgm:prSet/>
      <dgm:spPr/>
      <dgm:t>
        <a:bodyPr/>
        <a:lstStyle/>
        <a:p>
          <a:endParaRPr lang="en-US"/>
        </a:p>
      </dgm:t>
    </dgm:pt>
    <dgm:pt modelId="{10706E6A-4A97-496E-A994-308CD8060AEE}" type="sibTrans" cxnId="{7B46E7F0-DF02-4339-9EBF-5DC46CEB3267}">
      <dgm:prSet/>
      <dgm:spPr/>
      <dgm:t>
        <a:bodyPr/>
        <a:lstStyle/>
        <a:p>
          <a:endParaRPr lang="en-US"/>
        </a:p>
      </dgm:t>
    </dgm:pt>
    <dgm:pt modelId="{095402C4-A154-4421-A2ED-EC4B0401C459}">
      <dgm:prSet/>
      <dgm:spPr/>
      <dgm:t>
        <a:bodyPr/>
        <a:lstStyle/>
        <a:p>
          <a:r>
            <a:rPr lang="en-US" dirty="0"/>
            <a:t>Activation Function</a:t>
          </a:r>
          <a:endParaRPr lang="en-IN" dirty="0"/>
        </a:p>
      </dgm:t>
    </dgm:pt>
    <dgm:pt modelId="{D3E5CA9E-863C-4CB1-95AA-940B3ACABE31}" type="parTrans" cxnId="{6B145E08-9FFB-4341-8006-1BEF4712D9DB}">
      <dgm:prSet/>
      <dgm:spPr/>
      <dgm:t>
        <a:bodyPr/>
        <a:lstStyle/>
        <a:p>
          <a:endParaRPr lang="en-IN"/>
        </a:p>
      </dgm:t>
    </dgm:pt>
    <dgm:pt modelId="{A7C842CD-E5BF-4F9D-AE84-67F4E9985037}" type="sibTrans" cxnId="{6B145E08-9FFB-4341-8006-1BEF4712D9DB}">
      <dgm:prSet/>
      <dgm:spPr/>
      <dgm:t>
        <a:bodyPr/>
        <a:lstStyle/>
        <a:p>
          <a:endParaRPr lang="en-IN"/>
        </a:p>
      </dgm:t>
    </dgm:pt>
    <dgm:pt modelId="{B4A3843D-4623-43DA-A0BB-FB336B450ED1}">
      <dgm:prSet/>
      <dgm:spPr>
        <a:blipFill>
          <a:blip xmlns:r="http://schemas.openxmlformats.org/officeDocument/2006/relationships" r:embed="rId4"/>
          <a:stretch>
            <a:fillRect/>
          </a:stretch>
        </a:blipFill>
      </dgm:spPr>
      <dgm:t>
        <a:bodyPr/>
        <a:lstStyle/>
        <a:p>
          <a:r>
            <a:rPr lang="en-US">
              <a:noFill/>
            </a:rPr>
            <a:t> </a:t>
          </a:r>
        </a:p>
      </dgm:t>
    </dgm:pt>
    <dgm:pt modelId="{8902C839-E235-45BF-B791-F92CD1C8AA8C}" type="parTrans" cxnId="{225D3981-008E-473C-A029-DE2F5015655D}">
      <dgm:prSet/>
      <dgm:spPr/>
      <dgm:t>
        <a:bodyPr/>
        <a:lstStyle/>
        <a:p>
          <a:endParaRPr lang="en-IN"/>
        </a:p>
      </dgm:t>
    </dgm:pt>
    <dgm:pt modelId="{C2088E41-E4B4-4664-994A-A067E5B0166B}" type="sibTrans" cxnId="{225D3981-008E-473C-A029-DE2F5015655D}">
      <dgm:prSet/>
      <dgm:spPr/>
      <dgm:t>
        <a:bodyPr/>
        <a:lstStyle/>
        <a:p>
          <a:endParaRPr lang="en-IN"/>
        </a:p>
      </dgm:t>
    </dgm:pt>
    <dgm:pt modelId="{B1514875-9FE0-466D-A1F3-178E5CBEA3A0}">
      <dgm:prSet/>
      <dgm:spPr>
        <a:blipFill>
          <a:blip xmlns:r="http://schemas.openxmlformats.org/officeDocument/2006/relationships" r:embed="rId5"/>
          <a:stretch>
            <a:fillRect/>
          </a:stretch>
        </a:blipFill>
      </dgm:spPr>
      <dgm:t>
        <a:bodyPr/>
        <a:lstStyle/>
        <a:p>
          <a:r>
            <a:rPr lang="en-US">
              <a:noFill/>
            </a:rPr>
            <a:t> </a:t>
          </a:r>
        </a:p>
      </dgm:t>
    </dgm:pt>
    <dgm:pt modelId="{07DB232E-E3F2-48DA-8ACE-A5469A5BF5A1}" type="parTrans" cxnId="{9644C8E1-7EB2-46E2-BDBE-7177D0654D4B}">
      <dgm:prSet/>
      <dgm:spPr/>
      <dgm:t>
        <a:bodyPr/>
        <a:lstStyle/>
        <a:p>
          <a:endParaRPr lang="en-IN"/>
        </a:p>
      </dgm:t>
    </dgm:pt>
    <dgm:pt modelId="{CFDC4DBB-C6F2-4169-8E77-FA8EC5EC6C0D}" type="sibTrans" cxnId="{9644C8E1-7EB2-46E2-BDBE-7177D0654D4B}">
      <dgm:prSet/>
      <dgm:spPr/>
      <dgm:t>
        <a:bodyPr/>
        <a:lstStyle/>
        <a:p>
          <a:endParaRPr lang="en-IN"/>
        </a:p>
      </dgm:t>
    </dgm:pt>
    <dgm:pt modelId="{C2049994-EBB4-4AAB-969D-5D82752668F3}" type="pres">
      <dgm:prSet presAssocID="{4665C6D6-DBD1-4F97-96A4-B235AD165DA7}" presName="diagram" presStyleCnt="0">
        <dgm:presLayoutVars>
          <dgm:chPref val="1"/>
          <dgm:dir/>
          <dgm:animOne val="branch"/>
          <dgm:animLvl val="lvl"/>
          <dgm:resizeHandles/>
        </dgm:presLayoutVars>
      </dgm:prSet>
      <dgm:spPr/>
    </dgm:pt>
    <dgm:pt modelId="{5F72D4D9-8D80-4A15-BE2B-2B8017082FAF}" type="pres">
      <dgm:prSet presAssocID="{AC7FD339-73E4-4973-9724-7893E0937243}" presName="root" presStyleCnt="0"/>
      <dgm:spPr/>
    </dgm:pt>
    <dgm:pt modelId="{6B8F4074-8501-4D18-BABA-99819A2F7184}" type="pres">
      <dgm:prSet presAssocID="{AC7FD339-73E4-4973-9724-7893E0937243}" presName="rootComposite" presStyleCnt="0"/>
      <dgm:spPr/>
    </dgm:pt>
    <dgm:pt modelId="{FC1BEB85-5752-451E-8A71-F736559C6475}" type="pres">
      <dgm:prSet presAssocID="{AC7FD339-73E4-4973-9724-7893E0937243}" presName="rootText" presStyleLbl="node1" presStyleIdx="0" presStyleCnt="4"/>
      <dgm:spPr/>
    </dgm:pt>
    <dgm:pt modelId="{67960EBC-6C9C-4077-8B07-3E8FD6F4DF30}" type="pres">
      <dgm:prSet presAssocID="{AC7FD339-73E4-4973-9724-7893E0937243}" presName="rootConnector" presStyleLbl="node1" presStyleIdx="0" presStyleCnt="4"/>
      <dgm:spPr/>
    </dgm:pt>
    <dgm:pt modelId="{38B39D55-3D2E-4A0E-A1D9-E5C3899086C0}" type="pres">
      <dgm:prSet presAssocID="{AC7FD339-73E4-4973-9724-7893E0937243}" presName="childShape" presStyleCnt="0"/>
      <dgm:spPr/>
    </dgm:pt>
    <dgm:pt modelId="{DBCFC586-D9EE-4975-932F-9F3B076FCF79}" type="pres">
      <dgm:prSet presAssocID="{7080C86A-44D4-42CE-BDDE-EBBF45ECF1CF}" presName="Name13" presStyleLbl="parChTrans1D2" presStyleIdx="0" presStyleCnt="5"/>
      <dgm:spPr/>
    </dgm:pt>
    <dgm:pt modelId="{30D9B2FC-0A77-4694-821C-48E461D3C1CD}" type="pres">
      <dgm:prSet presAssocID="{5F9CF447-6695-488B-83D7-2D415DA1788F}" presName="childText" presStyleLbl="bgAcc1" presStyleIdx="0" presStyleCnt="5" custScaleX="153600">
        <dgm:presLayoutVars>
          <dgm:bulletEnabled val="1"/>
        </dgm:presLayoutVars>
      </dgm:prSet>
      <dgm:spPr/>
    </dgm:pt>
    <dgm:pt modelId="{16A3272F-B134-4C76-9DA7-8D4A9AD06ACB}" type="pres">
      <dgm:prSet presAssocID="{F0908ADE-C412-488F-8835-DDBEFF9A923D}" presName="root" presStyleCnt="0"/>
      <dgm:spPr/>
    </dgm:pt>
    <dgm:pt modelId="{914F8C00-3604-4C7C-B128-0434913197E1}" type="pres">
      <dgm:prSet presAssocID="{F0908ADE-C412-488F-8835-DDBEFF9A923D}" presName="rootComposite" presStyleCnt="0"/>
      <dgm:spPr/>
    </dgm:pt>
    <dgm:pt modelId="{D31AA280-18A6-42C4-8ABE-1518DF04A4E2}" type="pres">
      <dgm:prSet presAssocID="{F0908ADE-C412-488F-8835-DDBEFF9A923D}" presName="rootText" presStyleLbl="node1" presStyleIdx="1" presStyleCnt="4"/>
      <dgm:spPr/>
    </dgm:pt>
    <dgm:pt modelId="{02902B33-15F7-4191-8A29-B6472761B567}" type="pres">
      <dgm:prSet presAssocID="{F0908ADE-C412-488F-8835-DDBEFF9A923D}" presName="rootConnector" presStyleLbl="node1" presStyleIdx="1" presStyleCnt="4"/>
      <dgm:spPr/>
    </dgm:pt>
    <dgm:pt modelId="{635AA83E-F720-417A-ABD4-F9BF816C2C12}" type="pres">
      <dgm:prSet presAssocID="{F0908ADE-C412-488F-8835-DDBEFF9A923D}" presName="childShape" presStyleCnt="0"/>
      <dgm:spPr/>
    </dgm:pt>
    <dgm:pt modelId="{42943C44-1CE2-43F7-939C-BF235B473914}" type="pres">
      <dgm:prSet presAssocID="{3B30281B-D241-4A42-9B33-653EC4E5CF35}" presName="Name13" presStyleLbl="parChTrans1D2" presStyleIdx="1" presStyleCnt="5"/>
      <dgm:spPr/>
    </dgm:pt>
    <dgm:pt modelId="{676A5742-3FA1-4BA8-9926-0EC0F4ACEB5F}" type="pres">
      <dgm:prSet presAssocID="{621C8F33-40DE-409D-B339-2954103AF70E}" presName="childText" presStyleLbl="bgAcc1" presStyleIdx="1" presStyleCnt="5" custScaleX="149179">
        <dgm:presLayoutVars>
          <dgm:bulletEnabled val="1"/>
        </dgm:presLayoutVars>
      </dgm:prSet>
      <dgm:spPr/>
    </dgm:pt>
    <dgm:pt modelId="{990CF574-0A88-4351-9F92-3EF896E0015C}" type="pres">
      <dgm:prSet presAssocID="{36B6D7C8-1BF5-457C-A75A-9A80687E0C13}" presName="root" presStyleCnt="0"/>
      <dgm:spPr/>
    </dgm:pt>
    <dgm:pt modelId="{D26A2481-08D9-4B6E-B9B1-5FBF2C3DA0BD}" type="pres">
      <dgm:prSet presAssocID="{36B6D7C8-1BF5-457C-A75A-9A80687E0C13}" presName="rootComposite" presStyleCnt="0"/>
      <dgm:spPr/>
    </dgm:pt>
    <dgm:pt modelId="{831C2FC7-E0F5-468A-9BE5-E4D4E076D24C}" type="pres">
      <dgm:prSet presAssocID="{36B6D7C8-1BF5-457C-A75A-9A80687E0C13}" presName="rootText" presStyleLbl="node1" presStyleIdx="2" presStyleCnt="4"/>
      <dgm:spPr/>
    </dgm:pt>
    <dgm:pt modelId="{8CBDC361-369C-4918-8F06-8CFA00E78C4F}" type="pres">
      <dgm:prSet presAssocID="{36B6D7C8-1BF5-457C-A75A-9A80687E0C13}" presName="rootConnector" presStyleLbl="node1" presStyleIdx="2" presStyleCnt="4"/>
      <dgm:spPr/>
    </dgm:pt>
    <dgm:pt modelId="{E6FFA5B6-6008-4724-A00A-1677F9429D12}" type="pres">
      <dgm:prSet presAssocID="{36B6D7C8-1BF5-457C-A75A-9A80687E0C13}" presName="childShape" presStyleCnt="0"/>
      <dgm:spPr/>
    </dgm:pt>
    <dgm:pt modelId="{8A6B1507-6D6D-42BF-805B-43013600F316}" type="pres">
      <dgm:prSet presAssocID="{F0D9FE23-0896-4597-95DE-919A5F518496}" presName="Name13" presStyleLbl="parChTrans1D2" presStyleIdx="2" presStyleCnt="5"/>
      <dgm:spPr/>
    </dgm:pt>
    <dgm:pt modelId="{ECAF2E54-3A48-4FB1-9C41-6620B27F4AAA}" type="pres">
      <dgm:prSet presAssocID="{1D87A33C-2087-449F-9166-FEE5A4C2E277}" presName="childText" presStyleLbl="bgAcc1" presStyleIdx="2" presStyleCnt="5" custScaleX="170851">
        <dgm:presLayoutVars>
          <dgm:bulletEnabled val="1"/>
        </dgm:presLayoutVars>
      </dgm:prSet>
      <dgm:spPr/>
    </dgm:pt>
    <dgm:pt modelId="{C1F74D64-B00E-471F-BF1E-05C9164819F4}" type="pres">
      <dgm:prSet presAssocID="{095402C4-A154-4421-A2ED-EC4B0401C459}" presName="root" presStyleCnt="0"/>
      <dgm:spPr/>
    </dgm:pt>
    <dgm:pt modelId="{322F7E61-D60D-47E9-ABCE-D8911AA26394}" type="pres">
      <dgm:prSet presAssocID="{095402C4-A154-4421-A2ED-EC4B0401C459}" presName="rootComposite" presStyleCnt="0"/>
      <dgm:spPr/>
    </dgm:pt>
    <dgm:pt modelId="{CE687BED-DD16-467B-8A0F-A1825F4ABD02}" type="pres">
      <dgm:prSet presAssocID="{095402C4-A154-4421-A2ED-EC4B0401C459}" presName="rootText" presStyleLbl="node1" presStyleIdx="3" presStyleCnt="4"/>
      <dgm:spPr/>
    </dgm:pt>
    <dgm:pt modelId="{B692E8AA-D89B-4E83-B80E-DA569315DF18}" type="pres">
      <dgm:prSet presAssocID="{095402C4-A154-4421-A2ED-EC4B0401C459}" presName="rootConnector" presStyleLbl="node1" presStyleIdx="3" presStyleCnt="4"/>
      <dgm:spPr/>
    </dgm:pt>
    <dgm:pt modelId="{EE4F2081-6D8D-401A-8653-4A8BF45AD3C9}" type="pres">
      <dgm:prSet presAssocID="{095402C4-A154-4421-A2ED-EC4B0401C459}" presName="childShape" presStyleCnt="0"/>
      <dgm:spPr/>
    </dgm:pt>
    <dgm:pt modelId="{3CB1AB54-53E9-4EF9-8FBD-0259A95D7ADA}" type="pres">
      <dgm:prSet presAssocID="{8902C839-E235-45BF-B791-F92CD1C8AA8C}" presName="Name13" presStyleLbl="parChTrans1D2" presStyleIdx="3" presStyleCnt="5"/>
      <dgm:spPr/>
    </dgm:pt>
    <dgm:pt modelId="{A12EF242-70BC-4A9B-A428-DBEC6D8C7021}" type="pres">
      <dgm:prSet presAssocID="{B4A3843D-4623-43DA-A0BB-FB336B450ED1}" presName="childText" presStyleLbl="bgAcc1" presStyleIdx="3" presStyleCnt="5">
        <dgm:presLayoutVars>
          <dgm:bulletEnabled val="1"/>
        </dgm:presLayoutVars>
      </dgm:prSet>
      <dgm:spPr/>
    </dgm:pt>
    <dgm:pt modelId="{3FC81DE5-88B8-4DDE-9FBC-6970059C0966}" type="pres">
      <dgm:prSet presAssocID="{07DB232E-E3F2-48DA-8ACE-A5469A5BF5A1}" presName="Name13" presStyleLbl="parChTrans1D2" presStyleIdx="4" presStyleCnt="5"/>
      <dgm:spPr/>
    </dgm:pt>
    <dgm:pt modelId="{167084B7-D832-40C0-A44B-AE39037490F6}" type="pres">
      <dgm:prSet presAssocID="{B1514875-9FE0-466D-A1F3-178E5CBEA3A0}" presName="childText" presStyleLbl="bgAcc1" presStyleIdx="4" presStyleCnt="5">
        <dgm:presLayoutVars>
          <dgm:bulletEnabled val="1"/>
        </dgm:presLayoutVars>
      </dgm:prSet>
      <dgm:spPr/>
    </dgm:pt>
  </dgm:ptLst>
  <dgm:cxnLst>
    <dgm:cxn modelId="{18F01407-6F7B-44BC-916A-13A342294967}" type="presOf" srcId="{AC7FD339-73E4-4973-9724-7893E0937243}" destId="{67960EBC-6C9C-4077-8B07-3E8FD6F4DF30}" srcOrd="1" destOrd="0" presId="urn:microsoft.com/office/officeart/2005/8/layout/hierarchy3"/>
    <dgm:cxn modelId="{6B145E08-9FFB-4341-8006-1BEF4712D9DB}" srcId="{4665C6D6-DBD1-4F97-96A4-B235AD165DA7}" destId="{095402C4-A154-4421-A2ED-EC4B0401C459}" srcOrd="3" destOrd="0" parTransId="{D3E5CA9E-863C-4CB1-95AA-940B3ACABE31}" sibTransId="{A7C842CD-E5BF-4F9D-AE84-67F4E9985037}"/>
    <dgm:cxn modelId="{98F66F1A-9785-43C7-A1AB-C3AF38DF7AEE}" type="presOf" srcId="{F0908ADE-C412-488F-8835-DDBEFF9A923D}" destId="{02902B33-15F7-4191-8A29-B6472761B567}" srcOrd="1" destOrd="0" presId="urn:microsoft.com/office/officeart/2005/8/layout/hierarchy3"/>
    <dgm:cxn modelId="{3C957320-7994-4DA7-A421-59F702C55CAF}" type="presOf" srcId="{07DB232E-E3F2-48DA-8ACE-A5469A5BF5A1}" destId="{3FC81DE5-88B8-4DDE-9FBC-6970059C0966}" srcOrd="0" destOrd="0" presId="urn:microsoft.com/office/officeart/2005/8/layout/hierarchy3"/>
    <dgm:cxn modelId="{63228F23-92A6-444E-BC26-53CC54EFF6E7}" type="presOf" srcId="{5F9CF447-6695-488B-83D7-2D415DA1788F}" destId="{30D9B2FC-0A77-4694-821C-48E461D3C1CD}" srcOrd="0" destOrd="0" presId="urn:microsoft.com/office/officeart/2005/8/layout/hierarchy3"/>
    <dgm:cxn modelId="{AD2FAA27-241E-4D54-8077-DB005F93639A}" type="presOf" srcId="{F0908ADE-C412-488F-8835-DDBEFF9A923D}" destId="{D31AA280-18A6-42C4-8ABE-1518DF04A4E2}" srcOrd="0" destOrd="0" presId="urn:microsoft.com/office/officeart/2005/8/layout/hierarchy3"/>
    <dgm:cxn modelId="{FFAF002C-C6F4-4162-94D8-11231322FBF4}" type="presOf" srcId="{621C8F33-40DE-409D-B339-2954103AF70E}" destId="{676A5742-3FA1-4BA8-9926-0EC0F4ACEB5F}" srcOrd="0" destOrd="0" presId="urn:microsoft.com/office/officeart/2005/8/layout/hierarchy3"/>
    <dgm:cxn modelId="{77C16D3E-221C-4A1F-A10B-1D1025101B13}" type="presOf" srcId="{4665C6D6-DBD1-4F97-96A4-B235AD165DA7}" destId="{C2049994-EBB4-4AAB-969D-5D82752668F3}" srcOrd="0" destOrd="0" presId="urn:microsoft.com/office/officeart/2005/8/layout/hierarchy3"/>
    <dgm:cxn modelId="{2FCA885B-B62B-440A-84B8-127FFC1A8320}" type="presOf" srcId="{8902C839-E235-45BF-B791-F92CD1C8AA8C}" destId="{3CB1AB54-53E9-4EF9-8FBD-0259A95D7ADA}" srcOrd="0" destOrd="0" presId="urn:microsoft.com/office/officeart/2005/8/layout/hierarchy3"/>
    <dgm:cxn modelId="{3CD02C5C-C68B-4DEF-A8CF-0D44B133A7D5}" type="presOf" srcId="{095402C4-A154-4421-A2ED-EC4B0401C459}" destId="{B692E8AA-D89B-4E83-B80E-DA569315DF18}" srcOrd="1" destOrd="0" presId="urn:microsoft.com/office/officeart/2005/8/layout/hierarchy3"/>
    <dgm:cxn modelId="{AF36AD4E-E983-4435-A646-136BFBB292F4}" type="presOf" srcId="{B4A3843D-4623-43DA-A0BB-FB336B450ED1}" destId="{A12EF242-70BC-4A9B-A428-DBEC6D8C7021}" srcOrd="0" destOrd="0" presId="urn:microsoft.com/office/officeart/2005/8/layout/hierarchy3"/>
    <dgm:cxn modelId="{DEA6A172-EAB9-4F02-8C4F-BF78E9830E2E}" type="presOf" srcId="{095402C4-A154-4421-A2ED-EC4B0401C459}" destId="{CE687BED-DD16-467B-8A0F-A1825F4ABD02}" srcOrd="0" destOrd="0" presId="urn:microsoft.com/office/officeart/2005/8/layout/hierarchy3"/>
    <dgm:cxn modelId="{BABB3856-A68E-4330-AA6D-CA791E1A5448}" type="presOf" srcId="{1D87A33C-2087-449F-9166-FEE5A4C2E277}" destId="{ECAF2E54-3A48-4FB1-9C41-6620B27F4AAA}" srcOrd="0" destOrd="0" presId="urn:microsoft.com/office/officeart/2005/8/layout/hierarchy3"/>
    <dgm:cxn modelId="{225D3981-008E-473C-A029-DE2F5015655D}" srcId="{095402C4-A154-4421-A2ED-EC4B0401C459}" destId="{B4A3843D-4623-43DA-A0BB-FB336B450ED1}" srcOrd="0" destOrd="0" parTransId="{8902C839-E235-45BF-B791-F92CD1C8AA8C}" sibTransId="{C2088E41-E4B4-4664-994A-A067E5B0166B}"/>
    <dgm:cxn modelId="{AF18CA84-A005-4E70-ADB6-A82B0F3BB444}" type="presOf" srcId="{7080C86A-44D4-42CE-BDDE-EBBF45ECF1CF}" destId="{DBCFC586-D9EE-4975-932F-9F3B076FCF79}" srcOrd="0" destOrd="0" presId="urn:microsoft.com/office/officeart/2005/8/layout/hierarchy3"/>
    <dgm:cxn modelId="{10C96EA8-E69D-4E5B-AA96-BB49AA0D601C}" srcId="{4665C6D6-DBD1-4F97-96A4-B235AD165DA7}" destId="{AC7FD339-73E4-4973-9724-7893E0937243}" srcOrd="0" destOrd="0" parTransId="{200C13CA-07B9-4E51-AA79-EF04AE085053}" sibTransId="{649ACBCB-DC2E-4E0B-A49E-2637377DA72F}"/>
    <dgm:cxn modelId="{FFFF8DBD-D9A9-49E3-BE95-BD6DE6F78058}" type="presOf" srcId="{B1514875-9FE0-466D-A1F3-178E5CBEA3A0}" destId="{167084B7-D832-40C0-A44B-AE39037490F6}" srcOrd="0" destOrd="0" presId="urn:microsoft.com/office/officeart/2005/8/layout/hierarchy3"/>
    <dgm:cxn modelId="{C61A0AC1-6AED-47BF-9317-B258E3393B7F}" type="presOf" srcId="{3B30281B-D241-4A42-9B33-653EC4E5CF35}" destId="{42943C44-1CE2-43F7-939C-BF235B473914}" srcOrd="0" destOrd="0" presId="urn:microsoft.com/office/officeart/2005/8/layout/hierarchy3"/>
    <dgm:cxn modelId="{40D4BCC1-8FDF-4F9B-ACAD-10DA9CB42BD5}" srcId="{4665C6D6-DBD1-4F97-96A4-B235AD165DA7}" destId="{36B6D7C8-1BF5-457C-A75A-9A80687E0C13}" srcOrd="2" destOrd="0" parTransId="{E1274552-AA9C-492E-8E79-24107C90A3EF}" sibTransId="{8B712E35-C40B-48D5-A9CF-F52690FBC7DC}"/>
    <dgm:cxn modelId="{BAF960C7-7842-4C45-8E05-2E6796F0F0A7}" type="presOf" srcId="{F0D9FE23-0896-4597-95DE-919A5F518496}" destId="{8A6B1507-6D6D-42BF-805B-43013600F316}" srcOrd="0" destOrd="0" presId="urn:microsoft.com/office/officeart/2005/8/layout/hierarchy3"/>
    <dgm:cxn modelId="{8F5C53DD-5BAD-450D-9336-C3EC7ABC5BD4}" srcId="{4665C6D6-DBD1-4F97-96A4-B235AD165DA7}" destId="{F0908ADE-C412-488F-8835-DDBEFF9A923D}" srcOrd="1" destOrd="0" parTransId="{58B6ACFA-4E4B-4DE1-9B5C-ED85673DB66E}" sibTransId="{7890B552-9C0C-47F5-A7A5-BF70AE80C7D9}"/>
    <dgm:cxn modelId="{9644C8E1-7EB2-46E2-BDBE-7177D0654D4B}" srcId="{095402C4-A154-4421-A2ED-EC4B0401C459}" destId="{B1514875-9FE0-466D-A1F3-178E5CBEA3A0}" srcOrd="1" destOrd="0" parTransId="{07DB232E-E3F2-48DA-8ACE-A5469A5BF5A1}" sibTransId="{CFDC4DBB-C6F2-4169-8E77-FA8EC5EC6C0D}"/>
    <dgm:cxn modelId="{43D8B6E3-EE05-4EE1-8DF8-76D4C7FF76A8}" type="presOf" srcId="{36B6D7C8-1BF5-457C-A75A-9A80687E0C13}" destId="{831C2FC7-E0F5-468A-9BE5-E4D4E076D24C}" srcOrd="0" destOrd="0" presId="urn:microsoft.com/office/officeart/2005/8/layout/hierarchy3"/>
    <dgm:cxn modelId="{7B46E7F0-DF02-4339-9EBF-5DC46CEB3267}" srcId="{36B6D7C8-1BF5-457C-A75A-9A80687E0C13}" destId="{1D87A33C-2087-449F-9166-FEE5A4C2E277}" srcOrd="0" destOrd="0" parTransId="{F0D9FE23-0896-4597-95DE-919A5F518496}" sibTransId="{10706E6A-4A97-496E-A994-308CD8060AEE}"/>
    <dgm:cxn modelId="{03FE08F1-48DD-448A-9922-8CFBBBC0C395}" srcId="{AC7FD339-73E4-4973-9724-7893E0937243}" destId="{5F9CF447-6695-488B-83D7-2D415DA1788F}" srcOrd="0" destOrd="0" parTransId="{7080C86A-44D4-42CE-BDDE-EBBF45ECF1CF}" sibTransId="{095340EF-57F5-4E9F-ACE2-31A9EE92B74C}"/>
    <dgm:cxn modelId="{8E12E7F2-8D52-474F-864D-B0ED0AE5419C}" type="presOf" srcId="{36B6D7C8-1BF5-457C-A75A-9A80687E0C13}" destId="{8CBDC361-369C-4918-8F06-8CFA00E78C4F}" srcOrd="1" destOrd="0" presId="urn:microsoft.com/office/officeart/2005/8/layout/hierarchy3"/>
    <dgm:cxn modelId="{57DD61F5-CE44-4E89-8A1E-2E59EAE9C602}" type="presOf" srcId="{AC7FD339-73E4-4973-9724-7893E0937243}" destId="{FC1BEB85-5752-451E-8A71-F736559C6475}" srcOrd="0" destOrd="0" presId="urn:microsoft.com/office/officeart/2005/8/layout/hierarchy3"/>
    <dgm:cxn modelId="{982CC1FD-85F7-4F2D-990B-830A02D9816A}" srcId="{F0908ADE-C412-488F-8835-DDBEFF9A923D}" destId="{621C8F33-40DE-409D-B339-2954103AF70E}" srcOrd="0" destOrd="0" parTransId="{3B30281B-D241-4A42-9B33-653EC4E5CF35}" sibTransId="{55BEA553-AF04-4472-B101-CB338F729528}"/>
    <dgm:cxn modelId="{E0C30CAD-D3B0-4810-855D-D92FDF87F330}" type="presParOf" srcId="{C2049994-EBB4-4AAB-969D-5D82752668F3}" destId="{5F72D4D9-8D80-4A15-BE2B-2B8017082FAF}" srcOrd="0" destOrd="0" presId="urn:microsoft.com/office/officeart/2005/8/layout/hierarchy3"/>
    <dgm:cxn modelId="{5E7E56E3-0964-4452-B3B0-05E84F833A43}" type="presParOf" srcId="{5F72D4D9-8D80-4A15-BE2B-2B8017082FAF}" destId="{6B8F4074-8501-4D18-BABA-99819A2F7184}" srcOrd="0" destOrd="0" presId="urn:microsoft.com/office/officeart/2005/8/layout/hierarchy3"/>
    <dgm:cxn modelId="{9DDF33C3-3D2D-4D19-822B-928A52CA31B0}" type="presParOf" srcId="{6B8F4074-8501-4D18-BABA-99819A2F7184}" destId="{FC1BEB85-5752-451E-8A71-F736559C6475}" srcOrd="0" destOrd="0" presId="urn:microsoft.com/office/officeart/2005/8/layout/hierarchy3"/>
    <dgm:cxn modelId="{8B0FB334-0BC6-4B26-AA1D-1B565CBA9E06}" type="presParOf" srcId="{6B8F4074-8501-4D18-BABA-99819A2F7184}" destId="{67960EBC-6C9C-4077-8B07-3E8FD6F4DF30}" srcOrd="1" destOrd="0" presId="urn:microsoft.com/office/officeart/2005/8/layout/hierarchy3"/>
    <dgm:cxn modelId="{2B24AB60-4E94-46FE-8277-0E76261E4A56}" type="presParOf" srcId="{5F72D4D9-8D80-4A15-BE2B-2B8017082FAF}" destId="{38B39D55-3D2E-4A0E-A1D9-E5C3899086C0}" srcOrd="1" destOrd="0" presId="urn:microsoft.com/office/officeart/2005/8/layout/hierarchy3"/>
    <dgm:cxn modelId="{79800165-7B55-4378-9A46-C96139A078FF}" type="presParOf" srcId="{38B39D55-3D2E-4A0E-A1D9-E5C3899086C0}" destId="{DBCFC586-D9EE-4975-932F-9F3B076FCF79}" srcOrd="0" destOrd="0" presId="urn:microsoft.com/office/officeart/2005/8/layout/hierarchy3"/>
    <dgm:cxn modelId="{3D1689E5-FDAF-4419-8962-670BC9903F31}" type="presParOf" srcId="{38B39D55-3D2E-4A0E-A1D9-E5C3899086C0}" destId="{30D9B2FC-0A77-4694-821C-48E461D3C1CD}" srcOrd="1" destOrd="0" presId="urn:microsoft.com/office/officeart/2005/8/layout/hierarchy3"/>
    <dgm:cxn modelId="{0136BE1B-1903-45C1-9A9E-8E38F95AA69C}" type="presParOf" srcId="{C2049994-EBB4-4AAB-969D-5D82752668F3}" destId="{16A3272F-B134-4C76-9DA7-8D4A9AD06ACB}" srcOrd="1" destOrd="0" presId="urn:microsoft.com/office/officeart/2005/8/layout/hierarchy3"/>
    <dgm:cxn modelId="{88EEF26F-3C70-49D7-A739-15D4F734CB83}" type="presParOf" srcId="{16A3272F-B134-4C76-9DA7-8D4A9AD06ACB}" destId="{914F8C00-3604-4C7C-B128-0434913197E1}" srcOrd="0" destOrd="0" presId="urn:microsoft.com/office/officeart/2005/8/layout/hierarchy3"/>
    <dgm:cxn modelId="{6949037D-E886-4F97-838B-0651942BCE33}" type="presParOf" srcId="{914F8C00-3604-4C7C-B128-0434913197E1}" destId="{D31AA280-18A6-42C4-8ABE-1518DF04A4E2}" srcOrd="0" destOrd="0" presId="urn:microsoft.com/office/officeart/2005/8/layout/hierarchy3"/>
    <dgm:cxn modelId="{C8B87338-1C4E-4840-8361-00535F14CCFE}" type="presParOf" srcId="{914F8C00-3604-4C7C-B128-0434913197E1}" destId="{02902B33-15F7-4191-8A29-B6472761B567}" srcOrd="1" destOrd="0" presId="urn:microsoft.com/office/officeart/2005/8/layout/hierarchy3"/>
    <dgm:cxn modelId="{6F4AE32E-148F-4541-AD31-419D64E9FDD2}" type="presParOf" srcId="{16A3272F-B134-4C76-9DA7-8D4A9AD06ACB}" destId="{635AA83E-F720-417A-ABD4-F9BF816C2C12}" srcOrd="1" destOrd="0" presId="urn:microsoft.com/office/officeart/2005/8/layout/hierarchy3"/>
    <dgm:cxn modelId="{4ECF985D-3732-453C-A3F7-8DC6CF5051ED}" type="presParOf" srcId="{635AA83E-F720-417A-ABD4-F9BF816C2C12}" destId="{42943C44-1CE2-43F7-939C-BF235B473914}" srcOrd="0" destOrd="0" presId="urn:microsoft.com/office/officeart/2005/8/layout/hierarchy3"/>
    <dgm:cxn modelId="{DF6FED87-40B2-4A4F-A5AD-90272F13B2F1}" type="presParOf" srcId="{635AA83E-F720-417A-ABD4-F9BF816C2C12}" destId="{676A5742-3FA1-4BA8-9926-0EC0F4ACEB5F}" srcOrd="1" destOrd="0" presId="urn:microsoft.com/office/officeart/2005/8/layout/hierarchy3"/>
    <dgm:cxn modelId="{853DFC8D-9783-4BC0-BB2B-2483954B0609}" type="presParOf" srcId="{C2049994-EBB4-4AAB-969D-5D82752668F3}" destId="{990CF574-0A88-4351-9F92-3EF896E0015C}" srcOrd="2" destOrd="0" presId="urn:microsoft.com/office/officeart/2005/8/layout/hierarchy3"/>
    <dgm:cxn modelId="{D0BBF55B-2D9A-4A6B-B9ED-2BA0E9C4C5CA}" type="presParOf" srcId="{990CF574-0A88-4351-9F92-3EF896E0015C}" destId="{D26A2481-08D9-4B6E-B9B1-5FBF2C3DA0BD}" srcOrd="0" destOrd="0" presId="urn:microsoft.com/office/officeart/2005/8/layout/hierarchy3"/>
    <dgm:cxn modelId="{59128B78-35B2-49C2-96D5-3880D08189A7}" type="presParOf" srcId="{D26A2481-08D9-4B6E-B9B1-5FBF2C3DA0BD}" destId="{831C2FC7-E0F5-468A-9BE5-E4D4E076D24C}" srcOrd="0" destOrd="0" presId="urn:microsoft.com/office/officeart/2005/8/layout/hierarchy3"/>
    <dgm:cxn modelId="{2C57499E-DAA9-4F72-8B80-B167655AAAB8}" type="presParOf" srcId="{D26A2481-08D9-4B6E-B9B1-5FBF2C3DA0BD}" destId="{8CBDC361-369C-4918-8F06-8CFA00E78C4F}" srcOrd="1" destOrd="0" presId="urn:microsoft.com/office/officeart/2005/8/layout/hierarchy3"/>
    <dgm:cxn modelId="{5A3E699C-1B4D-4492-A3D6-EF5C68C62B44}" type="presParOf" srcId="{990CF574-0A88-4351-9F92-3EF896E0015C}" destId="{E6FFA5B6-6008-4724-A00A-1677F9429D12}" srcOrd="1" destOrd="0" presId="urn:microsoft.com/office/officeart/2005/8/layout/hierarchy3"/>
    <dgm:cxn modelId="{2E070589-D4D8-4C8E-83AE-62DBCB36F8AF}" type="presParOf" srcId="{E6FFA5B6-6008-4724-A00A-1677F9429D12}" destId="{8A6B1507-6D6D-42BF-805B-43013600F316}" srcOrd="0" destOrd="0" presId="urn:microsoft.com/office/officeart/2005/8/layout/hierarchy3"/>
    <dgm:cxn modelId="{67599222-9DB4-4793-81EB-0089152F9008}" type="presParOf" srcId="{E6FFA5B6-6008-4724-A00A-1677F9429D12}" destId="{ECAF2E54-3A48-4FB1-9C41-6620B27F4AAA}" srcOrd="1" destOrd="0" presId="urn:microsoft.com/office/officeart/2005/8/layout/hierarchy3"/>
    <dgm:cxn modelId="{E6E547B6-904D-4E44-81E1-48E9A35B739F}" type="presParOf" srcId="{C2049994-EBB4-4AAB-969D-5D82752668F3}" destId="{C1F74D64-B00E-471F-BF1E-05C9164819F4}" srcOrd="3" destOrd="0" presId="urn:microsoft.com/office/officeart/2005/8/layout/hierarchy3"/>
    <dgm:cxn modelId="{942286B3-287E-4573-B2EB-416FC7633970}" type="presParOf" srcId="{C1F74D64-B00E-471F-BF1E-05C9164819F4}" destId="{322F7E61-D60D-47E9-ABCE-D8911AA26394}" srcOrd="0" destOrd="0" presId="urn:microsoft.com/office/officeart/2005/8/layout/hierarchy3"/>
    <dgm:cxn modelId="{C0A391D1-846F-4307-88C5-DCCF6F6BCBAA}" type="presParOf" srcId="{322F7E61-D60D-47E9-ABCE-D8911AA26394}" destId="{CE687BED-DD16-467B-8A0F-A1825F4ABD02}" srcOrd="0" destOrd="0" presId="urn:microsoft.com/office/officeart/2005/8/layout/hierarchy3"/>
    <dgm:cxn modelId="{17D20907-35D2-40B2-8CD7-225623DDE1A5}" type="presParOf" srcId="{322F7E61-D60D-47E9-ABCE-D8911AA26394}" destId="{B692E8AA-D89B-4E83-B80E-DA569315DF18}" srcOrd="1" destOrd="0" presId="urn:microsoft.com/office/officeart/2005/8/layout/hierarchy3"/>
    <dgm:cxn modelId="{E7D75FA8-C623-4472-9102-FFF3A913C129}" type="presParOf" srcId="{C1F74D64-B00E-471F-BF1E-05C9164819F4}" destId="{EE4F2081-6D8D-401A-8653-4A8BF45AD3C9}" srcOrd="1" destOrd="0" presId="urn:microsoft.com/office/officeart/2005/8/layout/hierarchy3"/>
    <dgm:cxn modelId="{9D87303F-9092-4DAF-BFC4-B09689CAFA64}" type="presParOf" srcId="{EE4F2081-6D8D-401A-8653-4A8BF45AD3C9}" destId="{3CB1AB54-53E9-4EF9-8FBD-0259A95D7ADA}" srcOrd="0" destOrd="0" presId="urn:microsoft.com/office/officeart/2005/8/layout/hierarchy3"/>
    <dgm:cxn modelId="{EDE4B3CC-0DEF-46B6-8562-84C890FB14B2}" type="presParOf" srcId="{EE4F2081-6D8D-401A-8653-4A8BF45AD3C9}" destId="{A12EF242-70BC-4A9B-A428-DBEC6D8C7021}" srcOrd="1" destOrd="0" presId="urn:microsoft.com/office/officeart/2005/8/layout/hierarchy3"/>
    <dgm:cxn modelId="{86EF80B1-FBF0-4DB7-AC42-3469C147EC77}" type="presParOf" srcId="{EE4F2081-6D8D-401A-8653-4A8BF45AD3C9}" destId="{3FC81DE5-88B8-4DDE-9FBC-6970059C0966}" srcOrd="2" destOrd="0" presId="urn:microsoft.com/office/officeart/2005/8/layout/hierarchy3"/>
    <dgm:cxn modelId="{906A40FE-FF29-4D72-8384-EE5C91029E2C}" type="presParOf" srcId="{EE4F2081-6D8D-401A-8653-4A8BF45AD3C9}" destId="{167084B7-D832-40C0-A44B-AE39037490F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BEB85-5752-451E-8A71-F736559C6475}">
      <dsp:nvSpPr>
        <dsp:cNvPr id="0" name=""/>
        <dsp:cNvSpPr/>
      </dsp:nvSpPr>
      <dsp:spPr>
        <a:xfrm>
          <a:off x="2054469" y="1980"/>
          <a:ext cx="1830474" cy="91523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Supervised Learning</a:t>
          </a:r>
        </a:p>
      </dsp:txBody>
      <dsp:txXfrm>
        <a:off x="2081275" y="28786"/>
        <a:ext cx="1776862" cy="861625"/>
      </dsp:txXfrm>
    </dsp:sp>
    <dsp:sp modelId="{DBCFC586-D9EE-4975-932F-9F3B076FCF79}">
      <dsp:nvSpPr>
        <dsp:cNvPr id="0" name=""/>
        <dsp:cNvSpPr/>
      </dsp:nvSpPr>
      <dsp:spPr>
        <a:xfrm>
          <a:off x="2237517" y="917217"/>
          <a:ext cx="183047" cy="686427"/>
        </a:xfrm>
        <a:custGeom>
          <a:avLst/>
          <a:gdLst/>
          <a:ahLst/>
          <a:cxnLst/>
          <a:rect l="0" t="0" r="0" b="0"/>
          <a:pathLst>
            <a:path>
              <a:moveTo>
                <a:pt x="0" y="0"/>
              </a:moveTo>
              <a:lnTo>
                <a:pt x="0" y="686427"/>
              </a:lnTo>
              <a:lnTo>
                <a:pt x="183047" y="68642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D9B2FC-0A77-4694-821C-48E461D3C1CD}">
      <dsp:nvSpPr>
        <dsp:cNvPr id="0" name=""/>
        <dsp:cNvSpPr/>
      </dsp:nvSpPr>
      <dsp:spPr>
        <a:xfrm>
          <a:off x="2420564" y="1146027"/>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Labeled Data</a:t>
          </a:r>
        </a:p>
      </dsp:txBody>
      <dsp:txXfrm>
        <a:off x="2447370" y="1172833"/>
        <a:ext cx="1410767" cy="861625"/>
      </dsp:txXfrm>
    </dsp:sp>
    <dsp:sp modelId="{F43EB2DB-12FC-4674-9434-34A9F03E19C1}">
      <dsp:nvSpPr>
        <dsp:cNvPr id="0" name=""/>
        <dsp:cNvSpPr/>
      </dsp:nvSpPr>
      <dsp:spPr>
        <a:xfrm>
          <a:off x="2237517" y="917217"/>
          <a:ext cx="183047" cy="1830474"/>
        </a:xfrm>
        <a:custGeom>
          <a:avLst/>
          <a:gdLst/>
          <a:ahLst/>
          <a:cxnLst/>
          <a:rect l="0" t="0" r="0" b="0"/>
          <a:pathLst>
            <a:path>
              <a:moveTo>
                <a:pt x="0" y="0"/>
              </a:moveTo>
              <a:lnTo>
                <a:pt x="0" y="1830474"/>
              </a:lnTo>
              <a:lnTo>
                <a:pt x="183047" y="1830474"/>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E06DBFE-203C-4F74-8C0E-E0B3F53E3D65}">
      <dsp:nvSpPr>
        <dsp:cNvPr id="0" name=""/>
        <dsp:cNvSpPr/>
      </dsp:nvSpPr>
      <dsp:spPr>
        <a:xfrm>
          <a:off x="2420564" y="2290073"/>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299462"/>
              <a:satOff val="-5996"/>
              <a:lumOff val="22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Direct Feedback</a:t>
          </a:r>
        </a:p>
      </dsp:txBody>
      <dsp:txXfrm>
        <a:off x="2447370" y="2316879"/>
        <a:ext cx="1410767" cy="861625"/>
      </dsp:txXfrm>
    </dsp:sp>
    <dsp:sp modelId="{F264FDB1-41C2-45F8-B639-03CC3BA6B5C0}">
      <dsp:nvSpPr>
        <dsp:cNvPr id="0" name=""/>
        <dsp:cNvSpPr/>
      </dsp:nvSpPr>
      <dsp:spPr>
        <a:xfrm>
          <a:off x="2237517" y="917217"/>
          <a:ext cx="183047" cy="2974520"/>
        </a:xfrm>
        <a:custGeom>
          <a:avLst/>
          <a:gdLst/>
          <a:ahLst/>
          <a:cxnLst/>
          <a:rect l="0" t="0" r="0" b="0"/>
          <a:pathLst>
            <a:path>
              <a:moveTo>
                <a:pt x="0" y="0"/>
              </a:moveTo>
              <a:lnTo>
                <a:pt x="0" y="2974520"/>
              </a:lnTo>
              <a:lnTo>
                <a:pt x="183047" y="2974520"/>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506AAB2-A9A8-416B-9EBE-EA3830D90116}">
      <dsp:nvSpPr>
        <dsp:cNvPr id="0" name=""/>
        <dsp:cNvSpPr/>
      </dsp:nvSpPr>
      <dsp:spPr>
        <a:xfrm>
          <a:off x="2420564" y="3434120"/>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598923"/>
              <a:satOff val="-11992"/>
              <a:lumOff val="4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Predict Outcome/Future</a:t>
          </a:r>
        </a:p>
      </dsp:txBody>
      <dsp:txXfrm>
        <a:off x="2447370" y="3460926"/>
        <a:ext cx="1410767" cy="861625"/>
      </dsp:txXfrm>
    </dsp:sp>
    <dsp:sp modelId="{D31AA280-18A6-42C4-8ABE-1518DF04A4E2}">
      <dsp:nvSpPr>
        <dsp:cNvPr id="0" name=""/>
        <dsp:cNvSpPr/>
      </dsp:nvSpPr>
      <dsp:spPr>
        <a:xfrm>
          <a:off x="4342562" y="1980"/>
          <a:ext cx="1830474" cy="915237"/>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a:t>Unsupervised Learning</a:t>
          </a:r>
        </a:p>
      </dsp:txBody>
      <dsp:txXfrm>
        <a:off x="4369368" y="28786"/>
        <a:ext cx="1776862" cy="861625"/>
      </dsp:txXfrm>
    </dsp:sp>
    <dsp:sp modelId="{42943C44-1CE2-43F7-939C-BF235B473914}">
      <dsp:nvSpPr>
        <dsp:cNvPr id="0" name=""/>
        <dsp:cNvSpPr/>
      </dsp:nvSpPr>
      <dsp:spPr>
        <a:xfrm>
          <a:off x="4525610" y="917217"/>
          <a:ext cx="183047" cy="686427"/>
        </a:xfrm>
        <a:custGeom>
          <a:avLst/>
          <a:gdLst/>
          <a:ahLst/>
          <a:cxnLst/>
          <a:rect l="0" t="0" r="0" b="0"/>
          <a:pathLst>
            <a:path>
              <a:moveTo>
                <a:pt x="0" y="0"/>
              </a:moveTo>
              <a:lnTo>
                <a:pt x="0" y="686427"/>
              </a:lnTo>
              <a:lnTo>
                <a:pt x="183047" y="68642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6A5742-3FA1-4BA8-9926-0EC0F4ACEB5F}">
      <dsp:nvSpPr>
        <dsp:cNvPr id="0" name=""/>
        <dsp:cNvSpPr/>
      </dsp:nvSpPr>
      <dsp:spPr>
        <a:xfrm>
          <a:off x="4708657" y="1146027"/>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3898385"/>
              <a:satOff val="-17988"/>
              <a:lumOff val="66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No Labels</a:t>
          </a:r>
        </a:p>
      </dsp:txBody>
      <dsp:txXfrm>
        <a:off x="4735463" y="1172833"/>
        <a:ext cx="1410767" cy="861625"/>
      </dsp:txXfrm>
    </dsp:sp>
    <dsp:sp modelId="{E36343F6-AA5B-4EF3-AC7A-438FDA3CB097}">
      <dsp:nvSpPr>
        <dsp:cNvPr id="0" name=""/>
        <dsp:cNvSpPr/>
      </dsp:nvSpPr>
      <dsp:spPr>
        <a:xfrm>
          <a:off x="4525610" y="917217"/>
          <a:ext cx="183047" cy="1830474"/>
        </a:xfrm>
        <a:custGeom>
          <a:avLst/>
          <a:gdLst/>
          <a:ahLst/>
          <a:cxnLst/>
          <a:rect l="0" t="0" r="0" b="0"/>
          <a:pathLst>
            <a:path>
              <a:moveTo>
                <a:pt x="0" y="0"/>
              </a:moveTo>
              <a:lnTo>
                <a:pt x="0" y="1830474"/>
              </a:lnTo>
              <a:lnTo>
                <a:pt x="183047" y="1830474"/>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F698AFC-D42B-4CF9-B99F-31391D280A07}">
      <dsp:nvSpPr>
        <dsp:cNvPr id="0" name=""/>
        <dsp:cNvSpPr/>
      </dsp:nvSpPr>
      <dsp:spPr>
        <a:xfrm>
          <a:off x="4708657" y="2290073"/>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No Feedback</a:t>
          </a:r>
        </a:p>
      </dsp:txBody>
      <dsp:txXfrm>
        <a:off x="4735463" y="2316879"/>
        <a:ext cx="1410767" cy="861625"/>
      </dsp:txXfrm>
    </dsp:sp>
    <dsp:sp modelId="{6F3624B6-BE1B-491E-A0CD-D60625C249D2}">
      <dsp:nvSpPr>
        <dsp:cNvPr id="0" name=""/>
        <dsp:cNvSpPr/>
      </dsp:nvSpPr>
      <dsp:spPr>
        <a:xfrm>
          <a:off x="4525610" y="917217"/>
          <a:ext cx="183047" cy="2974520"/>
        </a:xfrm>
        <a:custGeom>
          <a:avLst/>
          <a:gdLst/>
          <a:ahLst/>
          <a:cxnLst/>
          <a:rect l="0" t="0" r="0" b="0"/>
          <a:pathLst>
            <a:path>
              <a:moveTo>
                <a:pt x="0" y="0"/>
              </a:moveTo>
              <a:lnTo>
                <a:pt x="0" y="2974520"/>
              </a:lnTo>
              <a:lnTo>
                <a:pt x="183047" y="2974520"/>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E6F3D24-9CC8-4A2E-B8A9-5A1BB8EA2A7B}">
      <dsp:nvSpPr>
        <dsp:cNvPr id="0" name=""/>
        <dsp:cNvSpPr/>
      </dsp:nvSpPr>
      <dsp:spPr>
        <a:xfrm>
          <a:off x="4708657" y="3434120"/>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6497308"/>
              <a:satOff val="-29980"/>
              <a:lumOff val="110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Find Hidden Structures in Data</a:t>
          </a:r>
        </a:p>
      </dsp:txBody>
      <dsp:txXfrm>
        <a:off x="4735463" y="3460926"/>
        <a:ext cx="1410767" cy="861625"/>
      </dsp:txXfrm>
    </dsp:sp>
    <dsp:sp modelId="{831C2FC7-E0F5-468A-9BE5-E4D4E076D24C}">
      <dsp:nvSpPr>
        <dsp:cNvPr id="0" name=""/>
        <dsp:cNvSpPr/>
      </dsp:nvSpPr>
      <dsp:spPr>
        <a:xfrm>
          <a:off x="6630655" y="1980"/>
          <a:ext cx="1830474" cy="915237"/>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a:t>Reinforcement Learning</a:t>
          </a:r>
        </a:p>
      </dsp:txBody>
      <dsp:txXfrm>
        <a:off x="6657461" y="28786"/>
        <a:ext cx="1776862" cy="861625"/>
      </dsp:txXfrm>
    </dsp:sp>
    <dsp:sp modelId="{EA2562AA-C9B5-47A4-A415-02B9CFC283CA}">
      <dsp:nvSpPr>
        <dsp:cNvPr id="0" name=""/>
        <dsp:cNvSpPr/>
      </dsp:nvSpPr>
      <dsp:spPr>
        <a:xfrm>
          <a:off x="6813703" y="917217"/>
          <a:ext cx="183047" cy="686427"/>
        </a:xfrm>
        <a:custGeom>
          <a:avLst/>
          <a:gdLst/>
          <a:ahLst/>
          <a:cxnLst/>
          <a:rect l="0" t="0" r="0" b="0"/>
          <a:pathLst>
            <a:path>
              <a:moveTo>
                <a:pt x="0" y="0"/>
              </a:moveTo>
              <a:lnTo>
                <a:pt x="0" y="686427"/>
              </a:lnTo>
              <a:lnTo>
                <a:pt x="183047" y="68642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8C2BF1C-D11E-4838-9D74-B31E5222AD71}">
      <dsp:nvSpPr>
        <dsp:cNvPr id="0" name=""/>
        <dsp:cNvSpPr/>
      </dsp:nvSpPr>
      <dsp:spPr>
        <a:xfrm>
          <a:off x="6996750" y="1146027"/>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7796769"/>
              <a:satOff val="-35976"/>
              <a:lumOff val="13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IN" sz="1500" kern="1200"/>
            <a:t>Decision Process</a:t>
          </a:r>
          <a:endParaRPr lang="en-US" sz="1500" kern="1200"/>
        </a:p>
      </dsp:txBody>
      <dsp:txXfrm>
        <a:off x="7023556" y="1172833"/>
        <a:ext cx="1410767" cy="861625"/>
      </dsp:txXfrm>
    </dsp:sp>
    <dsp:sp modelId="{8A6B1507-6D6D-42BF-805B-43013600F316}">
      <dsp:nvSpPr>
        <dsp:cNvPr id="0" name=""/>
        <dsp:cNvSpPr/>
      </dsp:nvSpPr>
      <dsp:spPr>
        <a:xfrm>
          <a:off x="6813703" y="917217"/>
          <a:ext cx="183047" cy="1830474"/>
        </a:xfrm>
        <a:custGeom>
          <a:avLst/>
          <a:gdLst/>
          <a:ahLst/>
          <a:cxnLst/>
          <a:rect l="0" t="0" r="0" b="0"/>
          <a:pathLst>
            <a:path>
              <a:moveTo>
                <a:pt x="0" y="0"/>
              </a:moveTo>
              <a:lnTo>
                <a:pt x="0" y="1830474"/>
              </a:lnTo>
              <a:lnTo>
                <a:pt x="183047" y="1830474"/>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AF2E54-3A48-4FB1-9C41-6620B27F4AAA}">
      <dsp:nvSpPr>
        <dsp:cNvPr id="0" name=""/>
        <dsp:cNvSpPr/>
      </dsp:nvSpPr>
      <dsp:spPr>
        <a:xfrm>
          <a:off x="6996750" y="2290073"/>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9096231"/>
              <a:satOff val="-41972"/>
              <a:lumOff val="154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IN" sz="1500" kern="1200"/>
            <a:t>Reward System</a:t>
          </a:r>
          <a:endParaRPr lang="en-US" sz="1500" kern="1200"/>
        </a:p>
      </dsp:txBody>
      <dsp:txXfrm>
        <a:off x="7023556" y="2316879"/>
        <a:ext cx="1410767" cy="861625"/>
      </dsp:txXfrm>
    </dsp:sp>
    <dsp:sp modelId="{ED469A05-848A-4FE3-99B0-BFE65C5B411A}">
      <dsp:nvSpPr>
        <dsp:cNvPr id="0" name=""/>
        <dsp:cNvSpPr/>
      </dsp:nvSpPr>
      <dsp:spPr>
        <a:xfrm>
          <a:off x="6813703" y="917217"/>
          <a:ext cx="183047" cy="2974520"/>
        </a:xfrm>
        <a:custGeom>
          <a:avLst/>
          <a:gdLst/>
          <a:ahLst/>
          <a:cxnLst/>
          <a:rect l="0" t="0" r="0" b="0"/>
          <a:pathLst>
            <a:path>
              <a:moveTo>
                <a:pt x="0" y="0"/>
              </a:moveTo>
              <a:lnTo>
                <a:pt x="0" y="2974520"/>
              </a:lnTo>
              <a:lnTo>
                <a:pt x="183047" y="2974520"/>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B86D84F-DAA0-4806-B7C7-DA34C5588957}">
      <dsp:nvSpPr>
        <dsp:cNvPr id="0" name=""/>
        <dsp:cNvSpPr/>
      </dsp:nvSpPr>
      <dsp:spPr>
        <a:xfrm>
          <a:off x="6996750" y="3434120"/>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IN" sz="1500" kern="1200"/>
            <a:t>Learn from Series of Actions</a:t>
          </a:r>
          <a:endParaRPr lang="en-US" sz="1500" kern="1200"/>
        </a:p>
      </dsp:txBody>
      <dsp:txXfrm>
        <a:off x="7023556" y="3460926"/>
        <a:ext cx="1410767" cy="8616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BEB85-5752-451E-8A71-F736559C6475}">
      <dsp:nvSpPr>
        <dsp:cNvPr id="0" name=""/>
        <dsp:cNvSpPr/>
      </dsp:nvSpPr>
      <dsp:spPr>
        <a:xfrm>
          <a:off x="735288" y="1343"/>
          <a:ext cx="1994791" cy="99739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9535" tIns="59690" rIns="89535" bIns="59690" numCol="1" spcCol="1270" anchor="ctr" anchorCtr="0">
          <a:noAutofit/>
        </a:bodyPr>
        <a:lstStyle/>
        <a:p>
          <a:pPr marL="0" lvl="0" indent="0" algn="ctr" defTabSz="2089150">
            <a:lnSpc>
              <a:spcPct val="90000"/>
            </a:lnSpc>
            <a:spcBef>
              <a:spcPct val="0"/>
            </a:spcBef>
            <a:spcAft>
              <a:spcPct val="35000"/>
            </a:spcAft>
            <a:buNone/>
          </a:pPr>
          <a:r>
            <a:rPr lang="en-US" sz="4700" kern="1200"/>
            <a:t>Input</a:t>
          </a:r>
        </a:p>
      </dsp:txBody>
      <dsp:txXfrm>
        <a:off x="764501" y="30556"/>
        <a:ext cx="1936365" cy="938969"/>
      </dsp:txXfrm>
    </dsp:sp>
    <dsp:sp modelId="{DBCFC586-D9EE-4975-932F-9F3B076FCF79}">
      <dsp:nvSpPr>
        <dsp:cNvPr id="0" name=""/>
        <dsp:cNvSpPr/>
      </dsp:nvSpPr>
      <dsp:spPr>
        <a:xfrm>
          <a:off x="934768" y="998739"/>
          <a:ext cx="199479" cy="748046"/>
        </a:xfrm>
        <a:custGeom>
          <a:avLst/>
          <a:gdLst/>
          <a:ahLst/>
          <a:cxnLst/>
          <a:rect l="0" t="0" r="0" b="0"/>
          <a:pathLst>
            <a:path>
              <a:moveTo>
                <a:pt x="0" y="0"/>
              </a:moveTo>
              <a:lnTo>
                <a:pt x="0" y="748046"/>
              </a:lnTo>
              <a:lnTo>
                <a:pt x="199479" y="748046"/>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D9B2FC-0A77-4694-821C-48E461D3C1CD}">
      <dsp:nvSpPr>
        <dsp:cNvPr id="0" name=""/>
        <dsp:cNvSpPr/>
      </dsp:nvSpPr>
      <dsp:spPr>
        <a:xfrm>
          <a:off x="1134247" y="1248088"/>
          <a:ext cx="1595833" cy="99739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i="0" kern="1200"/>
            <a:t>each neuron has only one input </a:t>
          </a:r>
          <a:endParaRPr lang="en-US" sz="1800" kern="1200"/>
        </a:p>
      </dsp:txBody>
      <dsp:txXfrm>
        <a:off x="1163460" y="1277301"/>
        <a:ext cx="1537407" cy="938969"/>
      </dsp:txXfrm>
    </dsp:sp>
    <dsp:sp modelId="{F43EB2DB-12FC-4674-9434-34A9F03E19C1}">
      <dsp:nvSpPr>
        <dsp:cNvPr id="0" name=""/>
        <dsp:cNvSpPr/>
      </dsp:nvSpPr>
      <dsp:spPr>
        <a:xfrm>
          <a:off x="934768" y="998739"/>
          <a:ext cx="199479" cy="1994791"/>
        </a:xfrm>
        <a:custGeom>
          <a:avLst/>
          <a:gdLst/>
          <a:ahLst/>
          <a:cxnLst/>
          <a:rect l="0" t="0" r="0" b="0"/>
          <a:pathLst>
            <a:path>
              <a:moveTo>
                <a:pt x="0" y="0"/>
              </a:moveTo>
              <a:lnTo>
                <a:pt x="0" y="1994791"/>
              </a:lnTo>
              <a:lnTo>
                <a:pt x="199479" y="1994791"/>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E06DBFE-203C-4F74-8C0E-E0B3F53E3D65}">
      <dsp:nvSpPr>
        <dsp:cNvPr id="0" name=""/>
        <dsp:cNvSpPr/>
      </dsp:nvSpPr>
      <dsp:spPr>
        <a:xfrm>
          <a:off x="1134247" y="2494833"/>
          <a:ext cx="1595833" cy="99739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299462"/>
              <a:satOff val="-5996"/>
              <a:lumOff val="22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i="0" kern="1200"/>
            <a:t>it simply passes the input</a:t>
          </a:r>
          <a:endParaRPr lang="en-US" sz="1800" kern="1200"/>
        </a:p>
      </dsp:txBody>
      <dsp:txXfrm>
        <a:off x="1163460" y="2524046"/>
        <a:ext cx="1537407" cy="938969"/>
      </dsp:txXfrm>
    </dsp:sp>
    <dsp:sp modelId="{F264FDB1-41C2-45F8-B639-03CC3BA6B5C0}">
      <dsp:nvSpPr>
        <dsp:cNvPr id="0" name=""/>
        <dsp:cNvSpPr/>
      </dsp:nvSpPr>
      <dsp:spPr>
        <a:xfrm>
          <a:off x="934768" y="998739"/>
          <a:ext cx="199479" cy="3241536"/>
        </a:xfrm>
        <a:custGeom>
          <a:avLst/>
          <a:gdLst/>
          <a:ahLst/>
          <a:cxnLst/>
          <a:rect l="0" t="0" r="0" b="0"/>
          <a:pathLst>
            <a:path>
              <a:moveTo>
                <a:pt x="0" y="0"/>
              </a:moveTo>
              <a:lnTo>
                <a:pt x="0" y="3241536"/>
              </a:lnTo>
              <a:lnTo>
                <a:pt x="199479" y="3241536"/>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506AAB2-A9A8-416B-9EBE-EA3830D90116}">
      <dsp:nvSpPr>
        <dsp:cNvPr id="0" name=""/>
        <dsp:cNvSpPr/>
      </dsp:nvSpPr>
      <dsp:spPr>
        <a:xfrm>
          <a:off x="1134247" y="3741578"/>
          <a:ext cx="2568206" cy="99739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598923"/>
              <a:satOff val="-11992"/>
              <a:lumOff val="4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n-US" sz="1800" b="1" i="1" kern="1200" smtClean="0">
                        <a:latin typeface="Cambria Math" panose="02040503050406030204" pitchFamily="18" charset="0"/>
                      </a:rPr>
                    </m:ctrlPr>
                  </m:sSubPr>
                  <m:e>
                    <m:r>
                      <a:rPr lang="en-US" sz="1800" b="1" i="1" kern="1200" smtClean="0">
                        <a:latin typeface="Cambria Math" panose="02040503050406030204" pitchFamily="18" charset="0"/>
                      </a:rPr>
                      <m:t>𝝈</m:t>
                    </m:r>
                  </m:e>
                  <m:sub>
                    <m:r>
                      <a:rPr lang="en-US" sz="1800" b="1" i="1" kern="1200" smtClean="0">
                        <a:latin typeface="Cambria Math" panose="02040503050406030204" pitchFamily="18" charset="0"/>
                      </a:rPr>
                      <m:t>𝟎</m:t>
                    </m:r>
                  </m:sub>
                </m:sSub>
                <m:d>
                  <m:dPr>
                    <m:ctrlPr>
                      <a:rPr lang="en-US" sz="1800" b="1" i="1" kern="1200" smtClean="0">
                        <a:latin typeface="Cambria Math" panose="02040503050406030204" pitchFamily="18" charset="0"/>
                      </a:rPr>
                    </m:ctrlPr>
                  </m:dPr>
                  <m:e>
                    <m:sSub>
                      <m:sSubPr>
                        <m:ctrlPr>
                          <a:rPr lang="en-US" sz="1800" b="1" i="1" kern="1200" smtClean="0">
                            <a:latin typeface="Cambria Math" panose="02040503050406030204" pitchFamily="18" charset="0"/>
                          </a:rPr>
                        </m:ctrlPr>
                      </m:sSubPr>
                      <m:e>
                        <m:r>
                          <a:rPr lang="en-US" sz="1800" b="1" i="1" kern="1200" smtClean="0">
                            <a:latin typeface="Cambria Math" panose="02040503050406030204" pitchFamily="18" charset="0"/>
                          </a:rPr>
                          <m:t>𝑨</m:t>
                        </m:r>
                      </m:e>
                      <m:sub>
                        <m:r>
                          <a:rPr lang="en-US" sz="1800" b="1" i="1" kern="1200" smtClean="0">
                            <a:latin typeface="Cambria Math" panose="02040503050406030204" pitchFamily="18" charset="0"/>
                          </a:rPr>
                          <m:t>𝟎</m:t>
                        </m:r>
                      </m:sub>
                    </m:sSub>
                    <m:r>
                      <a:rPr lang="en-US" sz="1800" b="1" i="1" kern="1200" smtClean="0">
                        <a:latin typeface="Cambria Math" panose="02040503050406030204" pitchFamily="18" charset="0"/>
                      </a:rPr>
                      <m:t>𝒙</m:t>
                    </m:r>
                    <m:r>
                      <a:rPr lang="en-US" sz="1800" b="1" i="1" kern="1200" smtClean="0">
                        <a:latin typeface="Cambria Math" panose="02040503050406030204" pitchFamily="18" charset="0"/>
                      </a:rPr>
                      <m:t>+</m:t>
                    </m:r>
                    <m:sSub>
                      <m:sSubPr>
                        <m:ctrlPr>
                          <a:rPr lang="en-US" sz="1800" b="1" i="1" kern="1200" smtClean="0">
                            <a:latin typeface="Cambria Math" panose="02040503050406030204" pitchFamily="18" charset="0"/>
                          </a:rPr>
                        </m:ctrlPr>
                      </m:sSubPr>
                      <m:e>
                        <m:r>
                          <a:rPr lang="en-US" sz="1800" b="1" i="1" kern="1200" smtClean="0">
                            <a:latin typeface="Cambria Math" panose="02040503050406030204" pitchFamily="18" charset="0"/>
                          </a:rPr>
                          <m:t>𝒃</m:t>
                        </m:r>
                      </m:e>
                      <m:sub>
                        <m:r>
                          <a:rPr lang="en-US" sz="1800" b="1" i="1" kern="1200" smtClean="0">
                            <a:latin typeface="Cambria Math" panose="02040503050406030204" pitchFamily="18" charset="0"/>
                          </a:rPr>
                          <m:t>𝟎</m:t>
                        </m:r>
                      </m:sub>
                    </m:sSub>
                  </m:e>
                </m:d>
                <m:r>
                  <a:rPr lang="en-US" sz="1800" b="1" i="1" kern="1200" smtClean="0">
                    <a:latin typeface="Cambria Math" panose="02040503050406030204" pitchFamily="18" charset="0"/>
                  </a:rPr>
                  <m:t>=</m:t>
                </m:r>
                <m:r>
                  <a:rPr lang="en-US" sz="1800" b="1" i="1" kern="1200" smtClean="0">
                    <a:latin typeface="Cambria Math" panose="02040503050406030204" pitchFamily="18" charset="0"/>
                  </a:rPr>
                  <m:t>𝒙</m:t>
                </m:r>
              </m:oMath>
            </m:oMathPara>
          </a14:m>
          <a:endParaRPr lang="en-US" sz="1800" b="1" kern="1200"/>
        </a:p>
      </dsp:txBody>
      <dsp:txXfrm>
        <a:off x="1163460" y="3770791"/>
        <a:ext cx="2509780" cy="938969"/>
      </dsp:txXfrm>
    </dsp:sp>
    <dsp:sp modelId="{D31AA280-18A6-42C4-8ABE-1518DF04A4E2}">
      <dsp:nvSpPr>
        <dsp:cNvPr id="0" name=""/>
        <dsp:cNvSpPr/>
      </dsp:nvSpPr>
      <dsp:spPr>
        <a:xfrm>
          <a:off x="3802193" y="1343"/>
          <a:ext cx="1994791" cy="997395"/>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9535" tIns="59690" rIns="89535" bIns="59690" numCol="1" spcCol="1270" anchor="ctr" anchorCtr="0">
          <a:noAutofit/>
        </a:bodyPr>
        <a:lstStyle/>
        <a:p>
          <a:pPr marL="0" lvl="0" indent="0" algn="ctr" defTabSz="2089150">
            <a:lnSpc>
              <a:spcPct val="90000"/>
            </a:lnSpc>
            <a:spcBef>
              <a:spcPct val="0"/>
            </a:spcBef>
            <a:spcAft>
              <a:spcPct val="35000"/>
            </a:spcAft>
            <a:buNone/>
          </a:pPr>
          <a:r>
            <a:rPr lang="en-US" sz="4700" kern="1200"/>
            <a:t>Hidden</a:t>
          </a:r>
        </a:p>
      </dsp:txBody>
      <dsp:txXfrm>
        <a:off x="3831406" y="30556"/>
        <a:ext cx="1936365" cy="938969"/>
      </dsp:txXfrm>
    </dsp:sp>
    <dsp:sp modelId="{42943C44-1CE2-43F7-939C-BF235B473914}">
      <dsp:nvSpPr>
        <dsp:cNvPr id="0" name=""/>
        <dsp:cNvSpPr/>
      </dsp:nvSpPr>
      <dsp:spPr>
        <a:xfrm>
          <a:off x="4001672" y="998739"/>
          <a:ext cx="199479" cy="748046"/>
        </a:xfrm>
        <a:custGeom>
          <a:avLst/>
          <a:gdLst/>
          <a:ahLst/>
          <a:cxnLst/>
          <a:rect l="0" t="0" r="0" b="0"/>
          <a:pathLst>
            <a:path>
              <a:moveTo>
                <a:pt x="0" y="0"/>
              </a:moveTo>
              <a:lnTo>
                <a:pt x="0" y="748046"/>
              </a:lnTo>
              <a:lnTo>
                <a:pt x="199479" y="748046"/>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6A5742-3FA1-4BA8-9926-0EC0F4ACEB5F}">
      <dsp:nvSpPr>
        <dsp:cNvPr id="0" name=""/>
        <dsp:cNvSpPr/>
      </dsp:nvSpPr>
      <dsp:spPr>
        <a:xfrm>
          <a:off x="4201151" y="1248088"/>
          <a:ext cx="1595833" cy="99739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3898385"/>
              <a:satOff val="-17988"/>
              <a:lumOff val="66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i="0" kern="1200"/>
            <a:t>each neuron can have more than one input </a:t>
          </a:r>
          <a:endParaRPr lang="en-US" sz="1800" kern="1200"/>
        </a:p>
      </dsp:txBody>
      <dsp:txXfrm>
        <a:off x="4230364" y="1277301"/>
        <a:ext cx="1537407" cy="938969"/>
      </dsp:txXfrm>
    </dsp:sp>
    <dsp:sp modelId="{E36343F6-AA5B-4EF3-AC7A-438FDA3CB097}">
      <dsp:nvSpPr>
        <dsp:cNvPr id="0" name=""/>
        <dsp:cNvSpPr/>
      </dsp:nvSpPr>
      <dsp:spPr>
        <a:xfrm>
          <a:off x="4001672" y="998739"/>
          <a:ext cx="199479" cy="1994791"/>
        </a:xfrm>
        <a:custGeom>
          <a:avLst/>
          <a:gdLst/>
          <a:ahLst/>
          <a:cxnLst/>
          <a:rect l="0" t="0" r="0" b="0"/>
          <a:pathLst>
            <a:path>
              <a:moveTo>
                <a:pt x="0" y="0"/>
              </a:moveTo>
              <a:lnTo>
                <a:pt x="0" y="1994791"/>
              </a:lnTo>
              <a:lnTo>
                <a:pt x="199479" y="1994791"/>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F698AFC-D42B-4CF9-B99F-31391D280A07}">
      <dsp:nvSpPr>
        <dsp:cNvPr id="0" name=""/>
        <dsp:cNvSpPr/>
      </dsp:nvSpPr>
      <dsp:spPr>
        <a:xfrm>
          <a:off x="4201151" y="2494833"/>
          <a:ext cx="1595833" cy="99739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i="0" kern="1200"/>
            <a:t>gives a scalar output</a:t>
          </a:r>
          <a:endParaRPr lang="en-US" sz="1800" kern="1200"/>
        </a:p>
      </dsp:txBody>
      <dsp:txXfrm>
        <a:off x="4230364" y="2524046"/>
        <a:ext cx="1537407" cy="938969"/>
      </dsp:txXfrm>
    </dsp:sp>
    <dsp:sp modelId="{6F3624B6-BE1B-491E-A0CD-D60625C249D2}">
      <dsp:nvSpPr>
        <dsp:cNvPr id="0" name=""/>
        <dsp:cNvSpPr/>
      </dsp:nvSpPr>
      <dsp:spPr>
        <a:xfrm>
          <a:off x="4001672" y="998739"/>
          <a:ext cx="199479" cy="3241536"/>
        </a:xfrm>
        <a:custGeom>
          <a:avLst/>
          <a:gdLst/>
          <a:ahLst/>
          <a:cxnLst/>
          <a:rect l="0" t="0" r="0" b="0"/>
          <a:pathLst>
            <a:path>
              <a:moveTo>
                <a:pt x="0" y="0"/>
              </a:moveTo>
              <a:lnTo>
                <a:pt x="0" y="3241536"/>
              </a:lnTo>
              <a:lnTo>
                <a:pt x="199479" y="3241536"/>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E6F3D24-9CC8-4A2E-B8A9-5A1BB8EA2A7B}">
      <dsp:nvSpPr>
        <dsp:cNvPr id="0" name=""/>
        <dsp:cNvSpPr/>
      </dsp:nvSpPr>
      <dsp:spPr>
        <a:xfrm>
          <a:off x="4201151" y="3741578"/>
          <a:ext cx="1595833" cy="99739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6497308"/>
              <a:satOff val="-29980"/>
              <a:lumOff val="110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14:m xmlns:a14="http://schemas.microsoft.com/office/drawing/2010/main">
            <m:oMath xmlns:m="http://schemas.openxmlformats.org/officeDocument/2006/math">
              <m:r>
                <a:rPr lang="en-US" sz="1800" b="0" i="1" kern="1200" smtClean="0">
                  <a:latin typeface="Cambria Math" panose="02040503050406030204" pitchFamily="18" charset="0"/>
                </a:rPr>
                <m:t>𝜎</m:t>
              </m:r>
              <m:r>
                <a:rPr lang="en-US" sz="1800" b="0" i="1" kern="1200" smtClean="0">
                  <a:latin typeface="Cambria Math" panose="02040503050406030204" pitchFamily="18" charset="0"/>
                </a:rPr>
                <m:t> </m:t>
              </m:r>
            </m:oMath>
          </a14:m>
          <a:r>
            <a:rPr lang="en-US" sz="1800" b="0" i="0" kern="1200"/>
            <a:t>: nonlinear.</a:t>
          </a:r>
          <a:endParaRPr lang="en-US" sz="1800" kern="1200"/>
        </a:p>
      </dsp:txBody>
      <dsp:txXfrm>
        <a:off x="4230364" y="3770791"/>
        <a:ext cx="1537407" cy="938969"/>
      </dsp:txXfrm>
    </dsp:sp>
    <dsp:sp modelId="{831C2FC7-E0F5-468A-9BE5-E4D4E076D24C}">
      <dsp:nvSpPr>
        <dsp:cNvPr id="0" name=""/>
        <dsp:cNvSpPr/>
      </dsp:nvSpPr>
      <dsp:spPr>
        <a:xfrm>
          <a:off x="6295683" y="1343"/>
          <a:ext cx="1994791" cy="997395"/>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9535" tIns="59690" rIns="89535" bIns="59690" numCol="1" spcCol="1270" anchor="ctr" anchorCtr="0">
          <a:noAutofit/>
        </a:bodyPr>
        <a:lstStyle/>
        <a:p>
          <a:pPr marL="0" lvl="0" indent="0" algn="ctr" defTabSz="2089150">
            <a:lnSpc>
              <a:spcPct val="90000"/>
            </a:lnSpc>
            <a:spcBef>
              <a:spcPct val="0"/>
            </a:spcBef>
            <a:spcAft>
              <a:spcPct val="35000"/>
            </a:spcAft>
            <a:buNone/>
          </a:pPr>
          <a:r>
            <a:rPr lang="en-US" sz="4700" kern="1200"/>
            <a:t>Output</a:t>
          </a:r>
        </a:p>
      </dsp:txBody>
      <dsp:txXfrm>
        <a:off x="6324896" y="30556"/>
        <a:ext cx="1936365" cy="938969"/>
      </dsp:txXfrm>
    </dsp:sp>
    <dsp:sp modelId="{EA2562AA-C9B5-47A4-A415-02B9CFC283CA}">
      <dsp:nvSpPr>
        <dsp:cNvPr id="0" name=""/>
        <dsp:cNvSpPr/>
      </dsp:nvSpPr>
      <dsp:spPr>
        <a:xfrm>
          <a:off x="6495162" y="998739"/>
          <a:ext cx="199479" cy="748046"/>
        </a:xfrm>
        <a:custGeom>
          <a:avLst/>
          <a:gdLst/>
          <a:ahLst/>
          <a:cxnLst/>
          <a:rect l="0" t="0" r="0" b="0"/>
          <a:pathLst>
            <a:path>
              <a:moveTo>
                <a:pt x="0" y="0"/>
              </a:moveTo>
              <a:lnTo>
                <a:pt x="0" y="748046"/>
              </a:lnTo>
              <a:lnTo>
                <a:pt x="199479" y="748046"/>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8C2BF1C-D11E-4838-9D74-B31E5222AD71}">
      <dsp:nvSpPr>
        <dsp:cNvPr id="0" name=""/>
        <dsp:cNvSpPr/>
      </dsp:nvSpPr>
      <dsp:spPr>
        <a:xfrm>
          <a:off x="6694641" y="1248088"/>
          <a:ext cx="1595833" cy="99739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7796769"/>
              <a:satOff val="-35976"/>
              <a:lumOff val="13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i="0" kern="1200"/>
            <a:t>each neuron can have more than one input</a:t>
          </a:r>
          <a:endParaRPr lang="en-US" sz="1800" kern="1200"/>
        </a:p>
      </dsp:txBody>
      <dsp:txXfrm>
        <a:off x="6723854" y="1277301"/>
        <a:ext cx="1537407" cy="938969"/>
      </dsp:txXfrm>
    </dsp:sp>
    <dsp:sp modelId="{8A6B1507-6D6D-42BF-805B-43013600F316}">
      <dsp:nvSpPr>
        <dsp:cNvPr id="0" name=""/>
        <dsp:cNvSpPr/>
      </dsp:nvSpPr>
      <dsp:spPr>
        <a:xfrm>
          <a:off x="6495162" y="998739"/>
          <a:ext cx="199479" cy="1994791"/>
        </a:xfrm>
        <a:custGeom>
          <a:avLst/>
          <a:gdLst/>
          <a:ahLst/>
          <a:cxnLst/>
          <a:rect l="0" t="0" r="0" b="0"/>
          <a:pathLst>
            <a:path>
              <a:moveTo>
                <a:pt x="0" y="0"/>
              </a:moveTo>
              <a:lnTo>
                <a:pt x="0" y="1994791"/>
              </a:lnTo>
              <a:lnTo>
                <a:pt x="199479" y="1994791"/>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AF2E54-3A48-4FB1-9C41-6620B27F4AAA}">
      <dsp:nvSpPr>
        <dsp:cNvPr id="0" name=""/>
        <dsp:cNvSpPr/>
      </dsp:nvSpPr>
      <dsp:spPr>
        <a:xfrm>
          <a:off x="6694641" y="2494833"/>
          <a:ext cx="1595833" cy="99739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9096231"/>
              <a:satOff val="-41972"/>
              <a:lumOff val="154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i="0" kern="1200"/>
            <a:t>gives a scalar output</a:t>
          </a:r>
          <a:endParaRPr lang="en-US" sz="1800" kern="1200"/>
        </a:p>
      </dsp:txBody>
      <dsp:txXfrm>
        <a:off x="6723854" y="2524046"/>
        <a:ext cx="1537407" cy="938969"/>
      </dsp:txXfrm>
    </dsp:sp>
    <dsp:sp modelId="{ED469A05-848A-4FE3-99B0-BFE65C5B411A}">
      <dsp:nvSpPr>
        <dsp:cNvPr id="0" name=""/>
        <dsp:cNvSpPr/>
      </dsp:nvSpPr>
      <dsp:spPr>
        <a:xfrm>
          <a:off x="6495162" y="998739"/>
          <a:ext cx="199479" cy="3241536"/>
        </a:xfrm>
        <a:custGeom>
          <a:avLst/>
          <a:gdLst/>
          <a:ahLst/>
          <a:cxnLst/>
          <a:rect l="0" t="0" r="0" b="0"/>
          <a:pathLst>
            <a:path>
              <a:moveTo>
                <a:pt x="0" y="0"/>
              </a:moveTo>
              <a:lnTo>
                <a:pt x="0" y="3241536"/>
              </a:lnTo>
              <a:lnTo>
                <a:pt x="199479" y="3241536"/>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B86D84F-DAA0-4806-B7C7-DA34C5588957}">
      <dsp:nvSpPr>
        <dsp:cNvPr id="0" name=""/>
        <dsp:cNvSpPr/>
      </dsp:nvSpPr>
      <dsp:spPr>
        <a:xfrm>
          <a:off x="6694641" y="3741578"/>
          <a:ext cx="3522706" cy="99739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14:m xmlns:a14="http://schemas.microsoft.com/office/drawing/2010/main">
            <m:oMath xmlns:m="http://schemas.openxmlformats.org/officeDocument/2006/math">
              <m:r>
                <a:rPr lang="en-US" sz="1800" b="0" i="1" kern="1200" smtClean="0">
                  <a:latin typeface="Cambria Math" panose="02040503050406030204" pitchFamily="18" charset="0"/>
                </a:rPr>
                <m:t>𝜎</m:t>
              </m:r>
              <m:r>
                <a:rPr lang="en-US" sz="1800" b="0" i="1" kern="1200" smtClean="0">
                  <a:latin typeface="Cambria Math" panose="02040503050406030204" pitchFamily="18" charset="0"/>
                </a:rPr>
                <m:t>: </m:t>
              </m:r>
            </m:oMath>
          </a14:m>
          <a:r>
            <a:rPr lang="en-US" sz="1800" b="0" i="0" kern="1200"/>
            <a:t>linear for regression</a:t>
          </a:r>
        </a:p>
        <a:p>
          <a:pPr marL="0" lvl="0" indent="0" algn="ctr" defTabSz="800100">
            <a:lnSpc>
              <a:spcPct val="90000"/>
            </a:lnSpc>
            <a:spcBef>
              <a:spcPct val="0"/>
            </a:spcBef>
            <a:spcAft>
              <a:spcPct val="35000"/>
            </a:spcAft>
            <a:buNone/>
          </a:pPr>
          <a14:m xmlns:a14="http://schemas.microsoft.com/office/drawing/2010/main">
            <m:oMath xmlns:m="http://schemas.openxmlformats.org/officeDocument/2006/math">
              <m:r>
                <a:rPr lang="en-US" sz="1800" b="0" i="1" kern="1200" smtClean="0">
                  <a:latin typeface="Cambria Math" panose="02040503050406030204" pitchFamily="18" charset="0"/>
                </a:rPr>
                <m:t>𝜎</m:t>
              </m:r>
              <m:r>
                <a:rPr lang="en-US" sz="1800" b="0" i="1" kern="1200" smtClean="0">
                  <a:latin typeface="Cambria Math" panose="02040503050406030204" pitchFamily="18" charset="0"/>
                </a:rPr>
                <m:t>:</m:t>
              </m:r>
            </m:oMath>
          </a14:m>
          <a:r>
            <a:rPr lang="en-US" sz="1800" kern="1200"/>
            <a:t>nonlinear for </a:t>
          </a:r>
          <a:r>
            <a:rPr lang="en-US" sz="1800" kern="1200" err="1"/>
            <a:t>classifciaton</a:t>
          </a:r>
          <a:endParaRPr lang="en-US" sz="1800" kern="1200"/>
        </a:p>
      </dsp:txBody>
      <dsp:txXfrm>
        <a:off x="6723854" y="3770791"/>
        <a:ext cx="3464280" cy="9389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BEB85-5752-451E-8A71-F736559C6475}">
      <dsp:nvSpPr>
        <dsp:cNvPr id="0" name=""/>
        <dsp:cNvSpPr/>
      </dsp:nvSpPr>
      <dsp:spPr>
        <a:xfrm>
          <a:off x="2005" y="353306"/>
          <a:ext cx="2304973" cy="115248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Width</a:t>
          </a:r>
        </a:p>
      </dsp:txBody>
      <dsp:txXfrm>
        <a:off x="35760" y="387061"/>
        <a:ext cx="2237463" cy="1084976"/>
      </dsp:txXfrm>
    </dsp:sp>
    <dsp:sp modelId="{DBCFC586-D9EE-4975-932F-9F3B076FCF79}">
      <dsp:nvSpPr>
        <dsp:cNvPr id="0" name=""/>
        <dsp:cNvSpPr/>
      </dsp:nvSpPr>
      <dsp:spPr>
        <a:xfrm>
          <a:off x="232502" y="1505793"/>
          <a:ext cx="230497" cy="864365"/>
        </a:xfrm>
        <a:custGeom>
          <a:avLst/>
          <a:gdLst/>
          <a:ahLst/>
          <a:cxnLst/>
          <a:rect l="0" t="0" r="0" b="0"/>
          <a:pathLst>
            <a:path>
              <a:moveTo>
                <a:pt x="0" y="0"/>
              </a:moveTo>
              <a:lnTo>
                <a:pt x="0" y="864365"/>
              </a:lnTo>
              <a:lnTo>
                <a:pt x="230497" y="864365"/>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D9B2FC-0A77-4694-821C-48E461D3C1CD}">
      <dsp:nvSpPr>
        <dsp:cNvPr id="0" name=""/>
        <dsp:cNvSpPr/>
      </dsp:nvSpPr>
      <dsp:spPr>
        <a:xfrm>
          <a:off x="463000" y="1793915"/>
          <a:ext cx="1843979" cy="11524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i="0" kern="1200"/>
            <a:t>maximum number of neurons in a layer</a:t>
          </a:r>
          <a:endParaRPr lang="en-US" sz="1800" kern="1200"/>
        </a:p>
      </dsp:txBody>
      <dsp:txXfrm>
        <a:off x="496755" y="1827670"/>
        <a:ext cx="1776469" cy="1084976"/>
      </dsp:txXfrm>
    </dsp:sp>
    <dsp:sp modelId="{F43EB2DB-12FC-4674-9434-34A9F03E19C1}">
      <dsp:nvSpPr>
        <dsp:cNvPr id="0" name=""/>
        <dsp:cNvSpPr/>
      </dsp:nvSpPr>
      <dsp:spPr>
        <a:xfrm>
          <a:off x="232502" y="1505793"/>
          <a:ext cx="230497" cy="2304973"/>
        </a:xfrm>
        <a:custGeom>
          <a:avLst/>
          <a:gdLst/>
          <a:ahLst/>
          <a:cxnLst/>
          <a:rect l="0" t="0" r="0" b="0"/>
          <a:pathLst>
            <a:path>
              <a:moveTo>
                <a:pt x="0" y="0"/>
              </a:moveTo>
              <a:lnTo>
                <a:pt x="0" y="2304973"/>
              </a:lnTo>
              <a:lnTo>
                <a:pt x="230497" y="2304973"/>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E06DBFE-203C-4F74-8C0E-E0B3F53E3D65}">
      <dsp:nvSpPr>
        <dsp:cNvPr id="0" name=""/>
        <dsp:cNvSpPr/>
      </dsp:nvSpPr>
      <dsp:spPr>
        <a:xfrm>
          <a:off x="463000" y="3234524"/>
          <a:ext cx="1843979" cy="11524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485099"/>
              <a:satOff val="-6853"/>
              <a:lumOff val="25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800" b="0" i="1" kern="1200" smtClean="0">
                    <a:latin typeface="Cambria Math" panose="02040503050406030204" pitchFamily="18" charset="0"/>
                  </a:rPr>
                  <m:t>𝑊</m:t>
                </m:r>
                <m:r>
                  <a:rPr lang="en-US" sz="1800" b="0" i="1" kern="1200" smtClean="0">
                    <a:latin typeface="Cambria Math" panose="02040503050406030204" pitchFamily="18" charset="0"/>
                  </a:rPr>
                  <m:t>=</m:t>
                </m:r>
                <m:func>
                  <m:funcPr>
                    <m:ctrlPr>
                      <a:rPr lang="en-US" sz="1800" b="0" i="1" kern="1200" smtClean="0">
                        <a:latin typeface="Cambria Math" panose="02040503050406030204" pitchFamily="18" charset="0"/>
                      </a:rPr>
                    </m:ctrlPr>
                  </m:funcPr>
                  <m:fName>
                    <m:limLow>
                      <m:limLowPr>
                        <m:ctrlPr>
                          <a:rPr lang="en-US" sz="1800" b="0" i="1" kern="1200" smtClean="0">
                            <a:latin typeface="Cambria Math" panose="02040503050406030204" pitchFamily="18" charset="0"/>
                          </a:rPr>
                        </m:ctrlPr>
                      </m:limLowPr>
                      <m:e>
                        <m:r>
                          <m:rPr>
                            <m:sty m:val="p"/>
                          </m:rPr>
                          <a:rPr lang="en-US" sz="1800" b="0" i="0" kern="1200" smtClean="0">
                            <a:latin typeface="Cambria Math" panose="02040503050406030204" pitchFamily="18" charset="0"/>
                          </a:rPr>
                          <m:t>max</m:t>
                        </m:r>
                      </m:e>
                      <m:lim>
                        <m:r>
                          <a:rPr lang="en-US" sz="1800" b="0" i="1" kern="1200" smtClean="0">
                            <a:latin typeface="Cambria Math" panose="02040503050406030204" pitchFamily="18" charset="0"/>
                          </a:rPr>
                          <m:t>𝑖</m:t>
                        </m:r>
                      </m:lim>
                    </m:limLow>
                  </m:fName>
                  <m:e>
                    <m:sSub>
                      <m:sSubPr>
                        <m:ctrlPr>
                          <a:rPr lang="en-US" sz="1800" b="0" i="1" kern="1200" smtClean="0">
                            <a:latin typeface="Cambria Math" panose="02040503050406030204" pitchFamily="18" charset="0"/>
                          </a:rPr>
                        </m:ctrlPr>
                      </m:sSubPr>
                      <m:e>
                        <m:r>
                          <a:rPr lang="en-US" sz="1800" b="0" i="1" kern="1200" smtClean="0">
                            <a:latin typeface="Cambria Math" panose="02040503050406030204" pitchFamily="18" charset="0"/>
                          </a:rPr>
                          <m:t>𝑚</m:t>
                        </m:r>
                      </m:e>
                      <m:sub>
                        <m:r>
                          <a:rPr lang="en-US" sz="1800" b="0" i="1" kern="1200" smtClean="0">
                            <a:latin typeface="Cambria Math" panose="02040503050406030204" pitchFamily="18" charset="0"/>
                          </a:rPr>
                          <m:t>𝑖</m:t>
                        </m:r>
                      </m:sub>
                    </m:sSub>
                  </m:e>
                </m:func>
              </m:oMath>
            </m:oMathPara>
          </a14:m>
          <a:endParaRPr lang="en-US" sz="1800" kern="1200"/>
        </a:p>
      </dsp:txBody>
      <dsp:txXfrm>
        <a:off x="496755" y="3268279"/>
        <a:ext cx="1776469" cy="1084976"/>
      </dsp:txXfrm>
    </dsp:sp>
    <dsp:sp modelId="{D31AA280-18A6-42C4-8ABE-1518DF04A4E2}">
      <dsp:nvSpPr>
        <dsp:cNvPr id="0" name=""/>
        <dsp:cNvSpPr/>
      </dsp:nvSpPr>
      <dsp:spPr>
        <a:xfrm>
          <a:off x="2883222" y="353306"/>
          <a:ext cx="2304973" cy="1152486"/>
        </a:xfrm>
        <a:prstGeom prst="roundRect">
          <a:avLst>
            <a:gd name="adj" fmla="val 10000"/>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Depth</a:t>
          </a:r>
        </a:p>
      </dsp:txBody>
      <dsp:txXfrm>
        <a:off x="2916977" y="387061"/>
        <a:ext cx="2237463" cy="1084976"/>
      </dsp:txXfrm>
    </dsp:sp>
    <dsp:sp modelId="{42943C44-1CE2-43F7-939C-BF235B473914}">
      <dsp:nvSpPr>
        <dsp:cNvPr id="0" name=""/>
        <dsp:cNvSpPr/>
      </dsp:nvSpPr>
      <dsp:spPr>
        <a:xfrm>
          <a:off x="3113720" y="1505793"/>
          <a:ext cx="230497" cy="864365"/>
        </a:xfrm>
        <a:custGeom>
          <a:avLst/>
          <a:gdLst/>
          <a:ahLst/>
          <a:cxnLst/>
          <a:rect l="0" t="0" r="0" b="0"/>
          <a:pathLst>
            <a:path>
              <a:moveTo>
                <a:pt x="0" y="0"/>
              </a:moveTo>
              <a:lnTo>
                <a:pt x="0" y="864365"/>
              </a:lnTo>
              <a:lnTo>
                <a:pt x="230497" y="864365"/>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6A5742-3FA1-4BA8-9926-0EC0F4ACEB5F}">
      <dsp:nvSpPr>
        <dsp:cNvPr id="0" name=""/>
        <dsp:cNvSpPr/>
      </dsp:nvSpPr>
      <dsp:spPr>
        <a:xfrm>
          <a:off x="3344217" y="1793915"/>
          <a:ext cx="1843979" cy="11524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970198"/>
              <a:satOff val="-13705"/>
              <a:lumOff val="5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i="0" kern="1200"/>
            <a:t>number of hidden layers plus output layer</a:t>
          </a:r>
          <a:endParaRPr lang="en-US" sz="1800" kern="1200"/>
        </a:p>
      </dsp:txBody>
      <dsp:txXfrm>
        <a:off x="3377972" y="1827670"/>
        <a:ext cx="1776469" cy="1084976"/>
      </dsp:txXfrm>
    </dsp:sp>
    <dsp:sp modelId="{E36343F6-AA5B-4EF3-AC7A-438FDA3CB097}">
      <dsp:nvSpPr>
        <dsp:cNvPr id="0" name=""/>
        <dsp:cNvSpPr/>
      </dsp:nvSpPr>
      <dsp:spPr>
        <a:xfrm>
          <a:off x="3113720" y="1505793"/>
          <a:ext cx="230497" cy="2304973"/>
        </a:xfrm>
        <a:custGeom>
          <a:avLst/>
          <a:gdLst/>
          <a:ahLst/>
          <a:cxnLst/>
          <a:rect l="0" t="0" r="0" b="0"/>
          <a:pathLst>
            <a:path>
              <a:moveTo>
                <a:pt x="0" y="0"/>
              </a:moveTo>
              <a:lnTo>
                <a:pt x="0" y="2304973"/>
              </a:lnTo>
              <a:lnTo>
                <a:pt x="230497" y="2304973"/>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F698AFC-D42B-4CF9-B99F-31391D280A07}">
      <dsp:nvSpPr>
        <dsp:cNvPr id="0" name=""/>
        <dsp:cNvSpPr/>
      </dsp:nvSpPr>
      <dsp:spPr>
        <a:xfrm>
          <a:off x="3344217" y="3234524"/>
          <a:ext cx="1843979" cy="11524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4455297"/>
              <a:satOff val="-20558"/>
              <a:lumOff val="75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800" b="0" i="1" kern="1200" smtClean="0">
                    <a:latin typeface="Cambria Math" panose="02040503050406030204" pitchFamily="18" charset="0"/>
                  </a:rPr>
                  <m:t>𝐷</m:t>
                </m:r>
                <m:r>
                  <a:rPr lang="en-US" sz="1800" b="0" i="1" kern="1200" smtClean="0">
                    <a:latin typeface="Cambria Math" panose="02040503050406030204" pitchFamily="18" charset="0"/>
                  </a:rPr>
                  <m:t>=</m:t>
                </m:r>
                <m:r>
                  <a:rPr lang="en-US" sz="1800" b="0" i="1" kern="1200" smtClean="0">
                    <a:latin typeface="Cambria Math" panose="02040503050406030204" pitchFamily="18" charset="0"/>
                  </a:rPr>
                  <m:t>𝐿</m:t>
                </m:r>
                <m:r>
                  <a:rPr lang="en-US" sz="1800" b="0" i="1" kern="1200" smtClean="0">
                    <a:latin typeface="Cambria Math" panose="02040503050406030204" pitchFamily="18" charset="0"/>
                  </a:rPr>
                  <m:t>+1</m:t>
                </m:r>
              </m:oMath>
            </m:oMathPara>
          </a14:m>
          <a:endParaRPr lang="en-US" sz="1800" kern="1200"/>
        </a:p>
      </dsp:txBody>
      <dsp:txXfrm>
        <a:off x="3377972" y="3268279"/>
        <a:ext cx="1776469" cy="1084976"/>
      </dsp:txXfrm>
    </dsp:sp>
    <dsp:sp modelId="{831C2FC7-E0F5-468A-9BE5-E4D4E076D24C}">
      <dsp:nvSpPr>
        <dsp:cNvPr id="0" name=""/>
        <dsp:cNvSpPr/>
      </dsp:nvSpPr>
      <dsp:spPr>
        <a:xfrm>
          <a:off x="5764440" y="353306"/>
          <a:ext cx="2304973" cy="1152486"/>
        </a:xfrm>
        <a:prstGeom prst="roundRect">
          <a:avLst>
            <a:gd name="adj" fmla="val 10000"/>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Shallow NN</a:t>
          </a:r>
        </a:p>
      </dsp:txBody>
      <dsp:txXfrm>
        <a:off x="5798195" y="387061"/>
        <a:ext cx="2237463" cy="1084976"/>
      </dsp:txXfrm>
    </dsp:sp>
    <dsp:sp modelId="{EA2562AA-C9B5-47A4-A415-02B9CFC283CA}">
      <dsp:nvSpPr>
        <dsp:cNvPr id="0" name=""/>
        <dsp:cNvSpPr/>
      </dsp:nvSpPr>
      <dsp:spPr>
        <a:xfrm>
          <a:off x="5994937" y="1505793"/>
          <a:ext cx="230497" cy="864365"/>
        </a:xfrm>
        <a:custGeom>
          <a:avLst/>
          <a:gdLst/>
          <a:ahLst/>
          <a:cxnLst/>
          <a:rect l="0" t="0" r="0" b="0"/>
          <a:pathLst>
            <a:path>
              <a:moveTo>
                <a:pt x="0" y="0"/>
              </a:moveTo>
              <a:lnTo>
                <a:pt x="0" y="864365"/>
              </a:lnTo>
              <a:lnTo>
                <a:pt x="230497" y="864365"/>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8C2BF1C-D11E-4838-9D74-B31E5222AD71}">
      <dsp:nvSpPr>
        <dsp:cNvPr id="0" name=""/>
        <dsp:cNvSpPr/>
      </dsp:nvSpPr>
      <dsp:spPr>
        <a:xfrm>
          <a:off x="6225435" y="1793915"/>
          <a:ext cx="1843979" cy="11524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5940396"/>
              <a:satOff val="-27410"/>
              <a:lumOff val="10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i="0" kern="1200"/>
            <a:t>NN with only one hidden layer</a:t>
          </a:r>
          <a:endParaRPr lang="en-US" sz="1800" kern="1200"/>
        </a:p>
      </dsp:txBody>
      <dsp:txXfrm>
        <a:off x="6259190" y="1827670"/>
        <a:ext cx="1776469" cy="1084976"/>
      </dsp:txXfrm>
    </dsp:sp>
    <dsp:sp modelId="{8A6B1507-6D6D-42BF-805B-43013600F316}">
      <dsp:nvSpPr>
        <dsp:cNvPr id="0" name=""/>
        <dsp:cNvSpPr/>
      </dsp:nvSpPr>
      <dsp:spPr>
        <a:xfrm>
          <a:off x="5994937" y="1505793"/>
          <a:ext cx="230497" cy="2304973"/>
        </a:xfrm>
        <a:custGeom>
          <a:avLst/>
          <a:gdLst/>
          <a:ahLst/>
          <a:cxnLst/>
          <a:rect l="0" t="0" r="0" b="0"/>
          <a:pathLst>
            <a:path>
              <a:moveTo>
                <a:pt x="0" y="0"/>
              </a:moveTo>
              <a:lnTo>
                <a:pt x="0" y="2304973"/>
              </a:lnTo>
              <a:lnTo>
                <a:pt x="230497" y="2304973"/>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AF2E54-3A48-4FB1-9C41-6620B27F4AAA}">
      <dsp:nvSpPr>
        <dsp:cNvPr id="0" name=""/>
        <dsp:cNvSpPr/>
      </dsp:nvSpPr>
      <dsp:spPr>
        <a:xfrm>
          <a:off x="6225435" y="3234524"/>
          <a:ext cx="1843979" cy="11524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7425494"/>
              <a:satOff val="-34263"/>
              <a:lumOff val="12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800" b="0" i="1" kern="1200" dirty="0" smtClean="0">
                    <a:latin typeface="Cambria Math" panose="02040503050406030204" pitchFamily="18" charset="0"/>
                  </a:rPr>
                  <m:t>𝐷</m:t>
                </m:r>
                <m:r>
                  <a:rPr lang="en-US" sz="1800" b="0" i="1" kern="1200" dirty="0" smtClean="0">
                    <a:latin typeface="Cambria Math" panose="02040503050406030204" pitchFamily="18" charset="0"/>
                  </a:rPr>
                  <m:t>=2</m:t>
                </m:r>
              </m:oMath>
            </m:oMathPara>
          </a14:m>
          <a:endParaRPr lang="en-US" sz="1800" kern="1200"/>
        </a:p>
      </dsp:txBody>
      <dsp:txXfrm>
        <a:off x="6259190" y="3268279"/>
        <a:ext cx="1776469" cy="1084976"/>
      </dsp:txXfrm>
    </dsp:sp>
    <dsp:sp modelId="{C8EB49D2-2503-4A45-A066-AB8BC9212842}">
      <dsp:nvSpPr>
        <dsp:cNvPr id="0" name=""/>
        <dsp:cNvSpPr/>
      </dsp:nvSpPr>
      <dsp:spPr>
        <a:xfrm>
          <a:off x="8645657" y="353306"/>
          <a:ext cx="2304973" cy="1152486"/>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Deep NN</a:t>
          </a:r>
        </a:p>
      </dsp:txBody>
      <dsp:txXfrm>
        <a:off x="8679412" y="387061"/>
        <a:ext cx="2237463" cy="1084976"/>
      </dsp:txXfrm>
    </dsp:sp>
    <dsp:sp modelId="{2C13D162-B7CF-48BA-BF1B-D2F2FC1AB570}">
      <dsp:nvSpPr>
        <dsp:cNvPr id="0" name=""/>
        <dsp:cNvSpPr/>
      </dsp:nvSpPr>
      <dsp:spPr>
        <a:xfrm>
          <a:off x="8876155" y="1505793"/>
          <a:ext cx="230497" cy="864365"/>
        </a:xfrm>
        <a:custGeom>
          <a:avLst/>
          <a:gdLst/>
          <a:ahLst/>
          <a:cxnLst/>
          <a:rect l="0" t="0" r="0" b="0"/>
          <a:pathLst>
            <a:path>
              <a:moveTo>
                <a:pt x="0" y="0"/>
              </a:moveTo>
              <a:lnTo>
                <a:pt x="0" y="864365"/>
              </a:lnTo>
              <a:lnTo>
                <a:pt x="230497" y="864365"/>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3812587-10C7-4749-B126-E6AD1EBBB452}">
      <dsp:nvSpPr>
        <dsp:cNvPr id="0" name=""/>
        <dsp:cNvSpPr/>
      </dsp:nvSpPr>
      <dsp:spPr>
        <a:xfrm>
          <a:off x="9106652" y="1793915"/>
          <a:ext cx="1843979" cy="11524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8910593"/>
              <a:satOff val="-41115"/>
              <a:lumOff val="151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NN with more than one hidden layer</a:t>
          </a:r>
        </a:p>
      </dsp:txBody>
      <dsp:txXfrm>
        <a:off x="9140407" y="1827670"/>
        <a:ext cx="1776469" cy="1084976"/>
      </dsp:txXfrm>
    </dsp:sp>
    <dsp:sp modelId="{E32E29FE-A1BC-4FE9-879B-5EA770999C70}">
      <dsp:nvSpPr>
        <dsp:cNvPr id="0" name=""/>
        <dsp:cNvSpPr/>
      </dsp:nvSpPr>
      <dsp:spPr>
        <a:xfrm>
          <a:off x="8876155" y="1505793"/>
          <a:ext cx="230497" cy="2304973"/>
        </a:xfrm>
        <a:custGeom>
          <a:avLst/>
          <a:gdLst/>
          <a:ahLst/>
          <a:cxnLst/>
          <a:rect l="0" t="0" r="0" b="0"/>
          <a:pathLst>
            <a:path>
              <a:moveTo>
                <a:pt x="0" y="0"/>
              </a:moveTo>
              <a:lnTo>
                <a:pt x="0" y="2304973"/>
              </a:lnTo>
              <a:lnTo>
                <a:pt x="230497" y="2304973"/>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54408B4-7B88-4DE2-8436-4B1B2B4ECBE0}">
      <dsp:nvSpPr>
        <dsp:cNvPr id="0" name=""/>
        <dsp:cNvSpPr/>
      </dsp:nvSpPr>
      <dsp:spPr>
        <a:xfrm>
          <a:off x="9106652" y="3234524"/>
          <a:ext cx="1843979" cy="11524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800" b="0" i="1" kern="1200" smtClean="0">
                    <a:latin typeface="Cambria Math" panose="02040503050406030204" pitchFamily="18" charset="0"/>
                  </a:rPr>
                  <m:t>𝐷</m:t>
                </m:r>
                <m:r>
                  <a:rPr lang="en-US" sz="1800" b="0" i="1" kern="1200" smtClean="0">
                    <a:latin typeface="Cambria Math" panose="02040503050406030204" pitchFamily="18" charset="0"/>
                  </a:rPr>
                  <m:t>&gt;2</m:t>
                </m:r>
              </m:oMath>
            </m:oMathPara>
          </a14:m>
          <a:endParaRPr lang="en-US" sz="1800" kern="1200"/>
        </a:p>
      </dsp:txBody>
      <dsp:txXfrm>
        <a:off x="9140407" y="3268279"/>
        <a:ext cx="1776469" cy="1084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AA355-A834-4459-BE2B-66A85A8E4836}">
      <dsp:nvSpPr>
        <dsp:cNvPr id="0" name=""/>
        <dsp:cNvSpPr/>
      </dsp:nvSpPr>
      <dsp:spPr>
        <a:xfrm>
          <a:off x="910423" y="1980"/>
          <a:ext cx="1830474" cy="91523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Classification: From data to discrete classes</a:t>
          </a:r>
        </a:p>
      </dsp:txBody>
      <dsp:txXfrm>
        <a:off x="937229" y="28786"/>
        <a:ext cx="1776862" cy="861625"/>
      </dsp:txXfrm>
    </dsp:sp>
    <dsp:sp modelId="{3CE4EE5F-D3C4-412B-85C2-E219453B1A7B}">
      <dsp:nvSpPr>
        <dsp:cNvPr id="0" name=""/>
        <dsp:cNvSpPr/>
      </dsp:nvSpPr>
      <dsp:spPr>
        <a:xfrm>
          <a:off x="1093470" y="917217"/>
          <a:ext cx="183047" cy="686427"/>
        </a:xfrm>
        <a:custGeom>
          <a:avLst/>
          <a:gdLst/>
          <a:ahLst/>
          <a:cxnLst/>
          <a:rect l="0" t="0" r="0" b="0"/>
          <a:pathLst>
            <a:path>
              <a:moveTo>
                <a:pt x="0" y="0"/>
              </a:moveTo>
              <a:lnTo>
                <a:pt x="0" y="686427"/>
              </a:lnTo>
              <a:lnTo>
                <a:pt x="183047" y="68642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DF2F30-7CB8-44A0-9F8B-54DB0841C809}">
      <dsp:nvSpPr>
        <dsp:cNvPr id="0" name=""/>
        <dsp:cNvSpPr/>
      </dsp:nvSpPr>
      <dsp:spPr>
        <a:xfrm>
          <a:off x="1276518" y="1146027"/>
          <a:ext cx="1464379" cy="91523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Spam Filtering</a:t>
          </a:r>
        </a:p>
      </dsp:txBody>
      <dsp:txXfrm>
        <a:off x="1303324" y="1172833"/>
        <a:ext cx="1410767" cy="861625"/>
      </dsp:txXfrm>
    </dsp:sp>
    <dsp:sp modelId="{DB33A1F5-7D09-4DA9-A021-178BF27126AA}">
      <dsp:nvSpPr>
        <dsp:cNvPr id="0" name=""/>
        <dsp:cNvSpPr/>
      </dsp:nvSpPr>
      <dsp:spPr>
        <a:xfrm>
          <a:off x="1093470" y="917217"/>
          <a:ext cx="183047" cy="1830474"/>
        </a:xfrm>
        <a:custGeom>
          <a:avLst/>
          <a:gdLst/>
          <a:ahLst/>
          <a:cxnLst/>
          <a:rect l="0" t="0" r="0" b="0"/>
          <a:pathLst>
            <a:path>
              <a:moveTo>
                <a:pt x="0" y="0"/>
              </a:moveTo>
              <a:lnTo>
                <a:pt x="0" y="1830474"/>
              </a:lnTo>
              <a:lnTo>
                <a:pt x="183047" y="183047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8B388F-5908-4A20-BCB7-5081C3AA28D4}">
      <dsp:nvSpPr>
        <dsp:cNvPr id="0" name=""/>
        <dsp:cNvSpPr/>
      </dsp:nvSpPr>
      <dsp:spPr>
        <a:xfrm>
          <a:off x="1276518" y="2290073"/>
          <a:ext cx="1464379" cy="91523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Object Detection</a:t>
          </a:r>
        </a:p>
      </dsp:txBody>
      <dsp:txXfrm>
        <a:off x="1303324" y="2316879"/>
        <a:ext cx="1410767" cy="861625"/>
      </dsp:txXfrm>
    </dsp:sp>
    <dsp:sp modelId="{6E7BD72D-F716-4DE3-90B7-8E49D2A6C605}">
      <dsp:nvSpPr>
        <dsp:cNvPr id="0" name=""/>
        <dsp:cNvSpPr/>
      </dsp:nvSpPr>
      <dsp:spPr>
        <a:xfrm>
          <a:off x="1093470" y="917217"/>
          <a:ext cx="183047" cy="2974520"/>
        </a:xfrm>
        <a:custGeom>
          <a:avLst/>
          <a:gdLst/>
          <a:ahLst/>
          <a:cxnLst/>
          <a:rect l="0" t="0" r="0" b="0"/>
          <a:pathLst>
            <a:path>
              <a:moveTo>
                <a:pt x="0" y="0"/>
              </a:moveTo>
              <a:lnTo>
                <a:pt x="0" y="2974520"/>
              </a:lnTo>
              <a:lnTo>
                <a:pt x="183047" y="29745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AA3D1-41F5-4157-BD3A-298C53246A54}">
      <dsp:nvSpPr>
        <dsp:cNvPr id="0" name=""/>
        <dsp:cNvSpPr/>
      </dsp:nvSpPr>
      <dsp:spPr>
        <a:xfrm>
          <a:off x="1276518" y="3434120"/>
          <a:ext cx="1464379" cy="91523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Weather Prediction (rain, snow)</a:t>
          </a:r>
        </a:p>
      </dsp:txBody>
      <dsp:txXfrm>
        <a:off x="1303324" y="3460926"/>
        <a:ext cx="1410767" cy="861625"/>
      </dsp:txXfrm>
    </dsp:sp>
    <dsp:sp modelId="{D43DA582-7C89-4DCE-A352-8B69F596CBE9}">
      <dsp:nvSpPr>
        <dsp:cNvPr id="0" name=""/>
        <dsp:cNvSpPr/>
      </dsp:nvSpPr>
      <dsp:spPr>
        <a:xfrm>
          <a:off x="3198516" y="1980"/>
          <a:ext cx="1830474" cy="91523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Regression: predict a numeric value</a:t>
          </a:r>
        </a:p>
      </dsp:txBody>
      <dsp:txXfrm>
        <a:off x="3225322" y="28786"/>
        <a:ext cx="1776862" cy="861625"/>
      </dsp:txXfrm>
    </dsp:sp>
    <dsp:sp modelId="{15B347B2-63BD-4437-AB6B-9E2AFEA8A38D}">
      <dsp:nvSpPr>
        <dsp:cNvPr id="0" name=""/>
        <dsp:cNvSpPr/>
      </dsp:nvSpPr>
      <dsp:spPr>
        <a:xfrm>
          <a:off x="3381563" y="917217"/>
          <a:ext cx="183047" cy="686427"/>
        </a:xfrm>
        <a:custGeom>
          <a:avLst/>
          <a:gdLst/>
          <a:ahLst/>
          <a:cxnLst/>
          <a:rect l="0" t="0" r="0" b="0"/>
          <a:pathLst>
            <a:path>
              <a:moveTo>
                <a:pt x="0" y="0"/>
              </a:moveTo>
              <a:lnTo>
                <a:pt x="0" y="686427"/>
              </a:lnTo>
              <a:lnTo>
                <a:pt x="183047" y="68642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3DD4F4-8DC5-43BC-B1D5-BA1B9BB92909}">
      <dsp:nvSpPr>
        <dsp:cNvPr id="0" name=""/>
        <dsp:cNvSpPr/>
      </dsp:nvSpPr>
      <dsp:spPr>
        <a:xfrm>
          <a:off x="3564611" y="1146027"/>
          <a:ext cx="1464379" cy="91523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Stock Market</a:t>
          </a:r>
        </a:p>
      </dsp:txBody>
      <dsp:txXfrm>
        <a:off x="3591417" y="1172833"/>
        <a:ext cx="1410767" cy="861625"/>
      </dsp:txXfrm>
    </dsp:sp>
    <dsp:sp modelId="{BEC8B561-44EB-4EC5-BF41-A78BDC1540CC}">
      <dsp:nvSpPr>
        <dsp:cNvPr id="0" name=""/>
        <dsp:cNvSpPr/>
      </dsp:nvSpPr>
      <dsp:spPr>
        <a:xfrm>
          <a:off x="3381563" y="917217"/>
          <a:ext cx="183047" cy="1830474"/>
        </a:xfrm>
        <a:custGeom>
          <a:avLst/>
          <a:gdLst/>
          <a:ahLst/>
          <a:cxnLst/>
          <a:rect l="0" t="0" r="0" b="0"/>
          <a:pathLst>
            <a:path>
              <a:moveTo>
                <a:pt x="0" y="0"/>
              </a:moveTo>
              <a:lnTo>
                <a:pt x="0" y="1830474"/>
              </a:lnTo>
              <a:lnTo>
                <a:pt x="183047" y="183047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F52E26-0935-40A2-A4B7-EE0C45650D6D}">
      <dsp:nvSpPr>
        <dsp:cNvPr id="0" name=""/>
        <dsp:cNvSpPr/>
      </dsp:nvSpPr>
      <dsp:spPr>
        <a:xfrm>
          <a:off x="3564611" y="2290073"/>
          <a:ext cx="1464379" cy="91523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Weather Prediction (Temperature)</a:t>
          </a:r>
        </a:p>
      </dsp:txBody>
      <dsp:txXfrm>
        <a:off x="3591417" y="2316879"/>
        <a:ext cx="1410767" cy="861625"/>
      </dsp:txXfrm>
    </dsp:sp>
    <dsp:sp modelId="{90E7D227-602B-4EA0-BF07-41E6026C0C37}">
      <dsp:nvSpPr>
        <dsp:cNvPr id="0" name=""/>
        <dsp:cNvSpPr/>
      </dsp:nvSpPr>
      <dsp:spPr>
        <a:xfrm>
          <a:off x="5486609" y="1980"/>
          <a:ext cx="1830474" cy="91523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Ranking: comparing items</a:t>
          </a:r>
        </a:p>
      </dsp:txBody>
      <dsp:txXfrm>
        <a:off x="5513415" y="28786"/>
        <a:ext cx="1776862" cy="861625"/>
      </dsp:txXfrm>
    </dsp:sp>
    <dsp:sp modelId="{45CD8F63-6F99-4267-A971-EA653600415F}">
      <dsp:nvSpPr>
        <dsp:cNvPr id="0" name=""/>
        <dsp:cNvSpPr/>
      </dsp:nvSpPr>
      <dsp:spPr>
        <a:xfrm>
          <a:off x="5669656" y="917217"/>
          <a:ext cx="183047" cy="686427"/>
        </a:xfrm>
        <a:custGeom>
          <a:avLst/>
          <a:gdLst/>
          <a:ahLst/>
          <a:cxnLst/>
          <a:rect l="0" t="0" r="0" b="0"/>
          <a:pathLst>
            <a:path>
              <a:moveTo>
                <a:pt x="0" y="0"/>
              </a:moveTo>
              <a:lnTo>
                <a:pt x="0" y="686427"/>
              </a:lnTo>
              <a:lnTo>
                <a:pt x="183047" y="68642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7DFB00-9153-4F49-8BBF-670F4E92AD79}">
      <dsp:nvSpPr>
        <dsp:cNvPr id="0" name=""/>
        <dsp:cNvSpPr/>
      </dsp:nvSpPr>
      <dsp:spPr>
        <a:xfrm>
          <a:off x="5852704" y="1146027"/>
          <a:ext cx="1464379" cy="91523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Web Search</a:t>
          </a:r>
        </a:p>
      </dsp:txBody>
      <dsp:txXfrm>
        <a:off x="5879510" y="1172833"/>
        <a:ext cx="1410767" cy="861625"/>
      </dsp:txXfrm>
    </dsp:sp>
    <dsp:sp modelId="{ACFA8026-576E-4CCE-9CE9-3497A2E68AFF}">
      <dsp:nvSpPr>
        <dsp:cNvPr id="0" name=""/>
        <dsp:cNvSpPr/>
      </dsp:nvSpPr>
      <dsp:spPr>
        <a:xfrm>
          <a:off x="5669656" y="917217"/>
          <a:ext cx="183047" cy="1830474"/>
        </a:xfrm>
        <a:custGeom>
          <a:avLst/>
          <a:gdLst/>
          <a:ahLst/>
          <a:cxnLst/>
          <a:rect l="0" t="0" r="0" b="0"/>
          <a:pathLst>
            <a:path>
              <a:moveTo>
                <a:pt x="0" y="0"/>
              </a:moveTo>
              <a:lnTo>
                <a:pt x="0" y="1830474"/>
              </a:lnTo>
              <a:lnTo>
                <a:pt x="183047" y="183047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85A942-4FB4-4F64-9115-6011FA22796F}">
      <dsp:nvSpPr>
        <dsp:cNvPr id="0" name=""/>
        <dsp:cNvSpPr/>
      </dsp:nvSpPr>
      <dsp:spPr>
        <a:xfrm>
          <a:off x="5852704" y="2290073"/>
          <a:ext cx="1464379" cy="91523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Find Similar images</a:t>
          </a:r>
        </a:p>
      </dsp:txBody>
      <dsp:txXfrm>
        <a:off x="5879510" y="2316879"/>
        <a:ext cx="1410767" cy="861625"/>
      </dsp:txXfrm>
    </dsp:sp>
    <dsp:sp modelId="{FAFAE47F-DC60-4C2F-B737-7A7AA66EF135}">
      <dsp:nvSpPr>
        <dsp:cNvPr id="0" name=""/>
        <dsp:cNvSpPr/>
      </dsp:nvSpPr>
      <dsp:spPr>
        <a:xfrm>
          <a:off x="7774702" y="1980"/>
          <a:ext cx="1830474" cy="91523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Collaborative Filtering: Recommendation</a:t>
          </a:r>
        </a:p>
      </dsp:txBody>
      <dsp:txXfrm>
        <a:off x="7801508" y="28786"/>
        <a:ext cx="1776862" cy="861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465F1-BD2E-4BBD-8AAD-ED01FBD40ED3}">
      <dsp:nvSpPr>
        <dsp:cNvPr id="0" name=""/>
        <dsp:cNvSpPr/>
      </dsp:nvSpPr>
      <dsp:spPr>
        <a:xfrm rot="16200000">
          <a:off x="-505650" y="506933"/>
          <a:ext cx="4351338" cy="3337470"/>
        </a:xfrm>
        <a:prstGeom prst="flowChartManualOperati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0" rIns="193544" bIns="0" numCol="1" spcCol="1270" anchor="t" anchorCtr="0">
          <a:noAutofit/>
        </a:bodyPr>
        <a:lstStyle/>
        <a:p>
          <a:pPr marL="0" lvl="0" indent="0" algn="l" defTabSz="1333500">
            <a:lnSpc>
              <a:spcPct val="90000"/>
            </a:lnSpc>
            <a:spcBef>
              <a:spcPct val="0"/>
            </a:spcBef>
            <a:spcAft>
              <a:spcPct val="35000"/>
            </a:spcAft>
            <a:buNone/>
          </a:pPr>
          <a:r>
            <a:rPr lang="en-US" sz="3000" kern="1200" dirty="0"/>
            <a:t>Clustering: discovers structure in data</a:t>
          </a:r>
        </a:p>
        <a:p>
          <a:pPr marL="228600" lvl="1" indent="-228600" algn="l" defTabSz="1022350">
            <a:lnSpc>
              <a:spcPct val="90000"/>
            </a:lnSpc>
            <a:spcBef>
              <a:spcPct val="0"/>
            </a:spcBef>
            <a:spcAft>
              <a:spcPct val="15000"/>
            </a:spcAft>
            <a:buChar char="•"/>
          </a:pPr>
          <a:r>
            <a:rPr lang="en-US" sz="2300" kern="1200"/>
            <a:t>Cluster Point or images</a:t>
          </a:r>
        </a:p>
        <a:p>
          <a:pPr marL="228600" lvl="1" indent="-228600" algn="l" defTabSz="1022350">
            <a:lnSpc>
              <a:spcPct val="90000"/>
            </a:lnSpc>
            <a:spcBef>
              <a:spcPct val="0"/>
            </a:spcBef>
            <a:spcAft>
              <a:spcPct val="15000"/>
            </a:spcAft>
            <a:buChar char="•"/>
          </a:pPr>
          <a:r>
            <a:rPr lang="en-US" sz="2300" kern="1200"/>
            <a:t>Cluster web search</a:t>
          </a:r>
        </a:p>
      </dsp:txBody>
      <dsp:txXfrm rot="5400000">
        <a:off x="1284" y="870267"/>
        <a:ext cx="3337470" cy="2610802"/>
      </dsp:txXfrm>
    </dsp:sp>
    <dsp:sp modelId="{A7325A88-841B-4C44-A313-0A49C9C889D6}">
      <dsp:nvSpPr>
        <dsp:cNvPr id="0" name=""/>
        <dsp:cNvSpPr/>
      </dsp:nvSpPr>
      <dsp:spPr>
        <a:xfrm rot="16200000">
          <a:off x="3082131" y="506933"/>
          <a:ext cx="4351338" cy="3337470"/>
        </a:xfrm>
        <a:prstGeom prst="flowChartManualOperation">
          <a:avLst/>
        </a:prstGeom>
        <a:solidFill>
          <a:schemeClr val="accent5">
            <a:hueOff val="-3676672"/>
            <a:satOff val="-5114"/>
            <a:lumOff val="-19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0" rIns="193544" bIns="0" numCol="1" spcCol="1270" anchor="t" anchorCtr="0">
          <a:noAutofit/>
        </a:bodyPr>
        <a:lstStyle/>
        <a:p>
          <a:pPr marL="0" lvl="0" indent="0" algn="l" defTabSz="1333500">
            <a:lnSpc>
              <a:spcPct val="90000"/>
            </a:lnSpc>
            <a:spcBef>
              <a:spcPct val="0"/>
            </a:spcBef>
            <a:spcAft>
              <a:spcPct val="35000"/>
            </a:spcAft>
            <a:buNone/>
          </a:pPr>
          <a:r>
            <a:rPr lang="en-US" sz="3000" kern="1200" dirty="0"/>
            <a:t>Embedding: Visualize data</a:t>
          </a:r>
        </a:p>
        <a:p>
          <a:pPr marL="228600" lvl="1" indent="-228600" algn="l" defTabSz="1022350">
            <a:lnSpc>
              <a:spcPct val="90000"/>
            </a:lnSpc>
            <a:spcBef>
              <a:spcPct val="0"/>
            </a:spcBef>
            <a:spcAft>
              <a:spcPct val="15000"/>
            </a:spcAft>
            <a:buChar char="•"/>
          </a:pPr>
          <a:r>
            <a:rPr lang="en-IN" sz="2300" kern="1200"/>
            <a:t>Images words</a:t>
          </a:r>
          <a:endParaRPr lang="en-US" sz="2300" kern="1200"/>
        </a:p>
      </dsp:txBody>
      <dsp:txXfrm rot="5400000">
        <a:off x="3589065" y="870267"/>
        <a:ext cx="3337470" cy="2610802"/>
      </dsp:txXfrm>
    </dsp:sp>
    <dsp:sp modelId="{2B3C341A-3F46-4152-90A7-089E188AE85D}">
      <dsp:nvSpPr>
        <dsp:cNvPr id="0" name=""/>
        <dsp:cNvSpPr/>
      </dsp:nvSpPr>
      <dsp:spPr>
        <a:xfrm rot="16200000">
          <a:off x="6669912" y="506933"/>
          <a:ext cx="4351338" cy="3337470"/>
        </a:xfrm>
        <a:prstGeom prst="flowChartManualOperation">
          <a:avLst/>
        </a:prstGeom>
        <a:solidFill>
          <a:schemeClr val="accent5">
            <a:hueOff val="-7353344"/>
            <a:satOff val="-10228"/>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0" rIns="193544" bIns="0" numCol="1" spcCol="1270" anchor="t" anchorCtr="0">
          <a:noAutofit/>
        </a:bodyPr>
        <a:lstStyle/>
        <a:p>
          <a:pPr marL="0" lvl="0" indent="0" algn="l" defTabSz="1333500">
            <a:lnSpc>
              <a:spcPct val="90000"/>
            </a:lnSpc>
            <a:spcBef>
              <a:spcPct val="0"/>
            </a:spcBef>
            <a:spcAft>
              <a:spcPct val="35000"/>
            </a:spcAft>
            <a:buNone/>
          </a:pPr>
          <a:r>
            <a:rPr lang="en-IN" sz="3000" kern="1200"/>
            <a:t>Structured Prediction: from data to discrete classes</a:t>
          </a:r>
          <a:endParaRPr lang="en-US" sz="3000" kern="1200"/>
        </a:p>
        <a:p>
          <a:pPr marL="228600" lvl="1" indent="-228600" algn="l" defTabSz="1022350">
            <a:lnSpc>
              <a:spcPct val="90000"/>
            </a:lnSpc>
            <a:spcBef>
              <a:spcPct val="0"/>
            </a:spcBef>
            <a:spcAft>
              <a:spcPct val="15000"/>
            </a:spcAft>
            <a:buChar char="•"/>
          </a:pPr>
          <a:r>
            <a:rPr lang="en-IN" sz="2300" kern="1200"/>
            <a:t>Speech Recognition</a:t>
          </a:r>
          <a:endParaRPr lang="en-US" sz="2300" kern="1200"/>
        </a:p>
        <a:p>
          <a:pPr marL="228600" lvl="1" indent="-228600" algn="l" defTabSz="1022350">
            <a:lnSpc>
              <a:spcPct val="90000"/>
            </a:lnSpc>
            <a:spcBef>
              <a:spcPct val="0"/>
            </a:spcBef>
            <a:spcAft>
              <a:spcPct val="15000"/>
            </a:spcAft>
            <a:buChar char="•"/>
          </a:pPr>
          <a:r>
            <a:rPr lang="en-IN" sz="2300" kern="1200"/>
            <a:t>NLP</a:t>
          </a:r>
          <a:endParaRPr lang="en-US" sz="2300" kern="1200"/>
        </a:p>
      </dsp:txBody>
      <dsp:txXfrm rot="5400000">
        <a:off x="7176846" y="870267"/>
        <a:ext cx="3337470" cy="26108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BEB85-5752-451E-8A71-F736559C6475}">
      <dsp:nvSpPr>
        <dsp:cNvPr id="0" name=""/>
        <dsp:cNvSpPr/>
      </dsp:nvSpPr>
      <dsp:spPr>
        <a:xfrm>
          <a:off x="4016" y="144467"/>
          <a:ext cx="2321372" cy="116068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Inputs</a:t>
          </a:r>
        </a:p>
      </dsp:txBody>
      <dsp:txXfrm>
        <a:off x="38011" y="178462"/>
        <a:ext cx="2253382" cy="1092696"/>
      </dsp:txXfrm>
    </dsp:sp>
    <dsp:sp modelId="{DBCFC586-D9EE-4975-932F-9F3B076FCF79}">
      <dsp:nvSpPr>
        <dsp:cNvPr id="0" name=""/>
        <dsp:cNvSpPr/>
      </dsp:nvSpPr>
      <dsp:spPr>
        <a:xfrm>
          <a:off x="236153" y="1305154"/>
          <a:ext cx="232137" cy="870514"/>
        </a:xfrm>
        <a:custGeom>
          <a:avLst/>
          <a:gdLst/>
          <a:ahLst/>
          <a:cxnLst/>
          <a:rect l="0" t="0" r="0" b="0"/>
          <a:pathLst>
            <a:path>
              <a:moveTo>
                <a:pt x="0" y="0"/>
              </a:moveTo>
              <a:lnTo>
                <a:pt x="0" y="870514"/>
              </a:lnTo>
              <a:lnTo>
                <a:pt x="232137" y="870514"/>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D9B2FC-0A77-4694-821C-48E461D3C1CD}">
      <dsp:nvSpPr>
        <dsp:cNvPr id="0" name=""/>
        <dsp:cNvSpPr/>
      </dsp:nvSpPr>
      <dsp:spPr>
        <a:xfrm>
          <a:off x="468291" y="1595325"/>
          <a:ext cx="1857098" cy="11606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Feature Values </a:t>
          </a:r>
          <a14:m xmlns:a14="http://schemas.microsoft.com/office/drawing/2010/main">
            <m:oMath xmlns:m="http://schemas.openxmlformats.org/officeDocument/2006/math">
              <m:r>
                <a:rPr lang="en-US" sz="1900" b="0" i="1" kern="1200" smtClean="0">
                  <a:latin typeface="Cambria Math" panose="02040503050406030204" pitchFamily="18" charset="0"/>
                </a:rPr>
                <m:t>𝑥</m:t>
              </m:r>
            </m:oMath>
          </a14:m>
          <a:r>
            <a:rPr lang="en-US" sz="1900" kern="1200" dirty="0"/>
            <a:t> </a:t>
          </a:r>
        </a:p>
      </dsp:txBody>
      <dsp:txXfrm>
        <a:off x="502286" y="1629320"/>
        <a:ext cx="1789108" cy="1092696"/>
      </dsp:txXfrm>
    </dsp:sp>
    <dsp:sp modelId="{D31AA280-18A6-42C4-8ABE-1518DF04A4E2}">
      <dsp:nvSpPr>
        <dsp:cNvPr id="0" name=""/>
        <dsp:cNvSpPr/>
      </dsp:nvSpPr>
      <dsp:spPr>
        <a:xfrm>
          <a:off x="2905732" y="144467"/>
          <a:ext cx="2321372" cy="1160686"/>
        </a:xfrm>
        <a:prstGeom prst="roundRect">
          <a:avLst>
            <a:gd name="adj" fmla="val 10000"/>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Weight</a:t>
          </a:r>
        </a:p>
      </dsp:txBody>
      <dsp:txXfrm>
        <a:off x="2939727" y="178462"/>
        <a:ext cx="2253382" cy="1092696"/>
      </dsp:txXfrm>
    </dsp:sp>
    <dsp:sp modelId="{42943C44-1CE2-43F7-939C-BF235B473914}">
      <dsp:nvSpPr>
        <dsp:cNvPr id="0" name=""/>
        <dsp:cNvSpPr/>
      </dsp:nvSpPr>
      <dsp:spPr>
        <a:xfrm>
          <a:off x="3137869" y="1305154"/>
          <a:ext cx="232137" cy="870514"/>
        </a:xfrm>
        <a:custGeom>
          <a:avLst/>
          <a:gdLst/>
          <a:ahLst/>
          <a:cxnLst/>
          <a:rect l="0" t="0" r="0" b="0"/>
          <a:pathLst>
            <a:path>
              <a:moveTo>
                <a:pt x="0" y="0"/>
              </a:moveTo>
              <a:lnTo>
                <a:pt x="0" y="870514"/>
              </a:lnTo>
              <a:lnTo>
                <a:pt x="232137" y="870514"/>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6A5742-3FA1-4BA8-9926-0EC0F4ACEB5F}">
      <dsp:nvSpPr>
        <dsp:cNvPr id="0" name=""/>
        <dsp:cNvSpPr/>
      </dsp:nvSpPr>
      <dsp:spPr>
        <a:xfrm>
          <a:off x="3370007" y="1595325"/>
          <a:ext cx="1857098" cy="11606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079139"/>
              <a:satOff val="-9594"/>
              <a:lumOff val="35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Each Feature has a weight</a:t>
          </a:r>
        </a:p>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𝑤</m:t>
                </m:r>
              </m:oMath>
            </m:oMathPara>
          </a14:m>
          <a:endParaRPr lang="en-US" sz="1900" kern="1200" dirty="0"/>
        </a:p>
      </dsp:txBody>
      <dsp:txXfrm>
        <a:off x="3404002" y="1629320"/>
        <a:ext cx="1789108" cy="1092696"/>
      </dsp:txXfrm>
    </dsp:sp>
    <dsp:sp modelId="{831C2FC7-E0F5-468A-9BE5-E4D4E076D24C}">
      <dsp:nvSpPr>
        <dsp:cNvPr id="0" name=""/>
        <dsp:cNvSpPr/>
      </dsp:nvSpPr>
      <dsp:spPr>
        <a:xfrm>
          <a:off x="5807448" y="144467"/>
          <a:ext cx="2321372" cy="1160686"/>
        </a:xfrm>
        <a:prstGeom prst="roundRect">
          <a:avLst>
            <a:gd name="adj" fmla="val 10000"/>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Activation Function</a:t>
          </a:r>
        </a:p>
      </dsp:txBody>
      <dsp:txXfrm>
        <a:off x="5841443" y="178462"/>
        <a:ext cx="2253382" cy="1092696"/>
      </dsp:txXfrm>
    </dsp:sp>
    <dsp:sp modelId="{EA2562AA-C9B5-47A4-A415-02B9CFC283CA}">
      <dsp:nvSpPr>
        <dsp:cNvPr id="0" name=""/>
        <dsp:cNvSpPr/>
      </dsp:nvSpPr>
      <dsp:spPr>
        <a:xfrm>
          <a:off x="6039585" y="1305154"/>
          <a:ext cx="232137" cy="870514"/>
        </a:xfrm>
        <a:custGeom>
          <a:avLst/>
          <a:gdLst/>
          <a:ahLst/>
          <a:cxnLst/>
          <a:rect l="0" t="0" r="0" b="0"/>
          <a:pathLst>
            <a:path>
              <a:moveTo>
                <a:pt x="0" y="0"/>
              </a:moveTo>
              <a:lnTo>
                <a:pt x="0" y="870514"/>
              </a:lnTo>
              <a:lnTo>
                <a:pt x="232137" y="870514"/>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8C2BF1C-D11E-4838-9D74-B31E5222AD71}">
      <dsp:nvSpPr>
        <dsp:cNvPr id="0" name=""/>
        <dsp:cNvSpPr/>
      </dsp:nvSpPr>
      <dsp:spPr>
        <a:xfrm>
          <a:off x="6271722" y="1595325"/>
          <a:ext cx="1857098" cy="11606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4158277"/>
              <a:satOff val="-19187"/>
              <a:lumOff val="70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IN" sz="1900" kern="1200" dirty="0"/>
            <a:t>Weighted sum</a:t>
          </a:r>
          <a:endParaRPr lang="en-US" sz="1900" kern="1200" dirty="0"/>
        </a:p>
      </dsp:txBody>
      <dsp:txXfrm>
        <a:off x="6305717" y="1629320"/>
        <a:ext cx="1789108" cy="1092696"/>
      </dsp:txXfrm>
    </dsp:sp>
    <dsp:sp modelId="{8A6B1507-6D6D-42BF-805B-43013600F316}">
      <dsp:nvSpPr>
        <dsp:cNvPr id="0" name=""/>
        <dsp:cNvSpPr/>
      </dsp:nvSpPr>
      <dsp:spPr>
        <a:xfrm>
          <a:off x="6039585" y="1305154"/>
          <a:ext cx="232137" cy="2321372"/>
        </a:xfrm>
        <a:custGeom>
          <a:avLst/>
          <a:gdLst/>
          <a:ahLst/>
          <a:cxnLst/>
          <a:rect l="0" t="0" r="0" b="0"/>
          <a:pathLst>
            <a:path>
              <a:moveTo>
                <a:pt x="0" y="0"/>
              </a:moveTo>
              <a:lnTo>
                <a:pt x="0" y="2321372"/>
              </a:lnTo>
              <a:lnTo>
                <a:pt x="232137" y="2321372"/>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AF2E54-3A48-4FB1-9C41-6620B27F4AAA}">
      <dsp:nvSpPr>
        <dsp:cNvPr id="0" name=""/>
        <dsp:cNvSpPr/>
      </dsp:nvSpPr>
      <dsp:spPr>
        <a:xfrm>
          <a:off x="6271722" y="3046183"/>
          <a:ext cx="2756472" cy="11606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6237415"/>
              <a:satOff val="-28781"/>
              <a:lumOff val="105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n-US" sz="1900" b="0" i="1" kern="1200" dirty="0" smtClean="0">
                        <a:latin typeface="Cambria Math" panose="02040503050406030204" pitchFamily="18" charset="0"/>
                      </a:rPr>
                    </m:ctrlPr>
                  </m:sSubPr>
                  <m:e>
                    <m:r>
                      <a:rPr lang="en-US" sz="1900" b="0" i="1" kern="1200" dirty="0" smtClean="0">
                        <a:latin typeface="Cambria Math" panose="02040503050406030204" pitchFamily="18" charset="0"/>
                      </a:rPr>
                      <m:t>𝜙</m:t>
                    </m:r>
                  </m:e>
                  <m:sub>
                    <m:r>
                      <a:rPr lang="en-US" sz="1900" b="0" i="1" kern="1200" dirty="0" smtClean="0">
                        <a:latin typeface="Cambria Math" panose="02040503050406030204" pitchFamily="18" charset="0"/>
                      </a:rPr>
                      <m:t>𝑤</m:t>
                    </m:r>
                  </m:sub>
                </m:sSub>
                <m:d>
                  <m:dPr>
                    <m:ctrlPr>
                      <a:rPr lang="en-US" sz="1900" b="0" i="1" kern="1200" dirty="0" smtClean="0">
                        <a:latin typeface="Cambria Math" panose="02040503050406030204" pitchFamily="18" charset="0"/>
                      </a:rPr>
                    </m:ctrlPr>
                  </m:dPr>
                  <m:e>
                    <m:r>
                      <a:rPr lang="en-US" sz="1900" b="0" i="1" kern="1200" dirty="0" smtClean="0">
                        <a:latin typeface="Cambria Math" panose="02040503050406030204" pitchFamily="18" charset="0"/>
                      </a:rPr>
                      <m:t>𝑥</m:t>
                    </m:r>
                  </m:e>
                </m:d>
                <m:r>
                  <a:rPr lang="en-US" sz="1900" b="0" i="1" kern="1200" dirty="0" smtClean="0">
                    <a:latin typeface="Cambria Math" panose="02040503050406030204" pitchFamily="18" charset="0"/>
                  </a:rPr>
                  <m:t>=</m:t>
                </m:r>
                <m:nary>
                  <m:naryPr>
                    <m:chr m:val="∑"/>
                    <m:supHide m:val="on"/>
                    <m:ctrlPr>
                      <a:rPr lang="en-US" sz="1900" b="0" i="1" kern="1200" dirty="0" smtClean="0">
                        <a:latin typeface="Cambria Math" panose="02040503050406030204" pitchFamily="18" charset="0"/>
                      </a:rPr>
                    </m:ctrlPr>
                  </m:naryPr>
                  <m:sub>
                    <m:r>
                      <a:rPr lang="en-US" sz="1900" b="0" i="1" kern="1200" dirty="0" smtClean="0">
                        <a:latin typeface="Cambria Math" panose="02040503050406030204" pitchFamily="18" charset="0"/>
                      </a:rPr>
                      <m:t>𝑗</m:t>
                    </m:r>
                  </m:sub>
                  <m:sup/>
                  <m:e>
                    <m:sSub>
                      <m:sSubPr>
                        <m:ctrlPr>
                          <a:rPr lang="en-US" sz="1900" b="0" i="1" kern="1200" dirty="0" smtClean="0">
                            <a:latin typeface="Cambria Math" panose="02040503050406030204" pitchFamily="18" charset="0"/>
                          </a:rPr>
                        </m:ctrlPr>
                      </m:sSubPr>
                      <m:e>
                        <m:r>
                          <a:rPr lang="en-US" sz="1900" b="0" i="1" kern="1200" dirty="0" smtClean="0">
                            <a:latin typeface="Cambria Math" panose="02040503050406030204" pitchFamily="18" charset="0"/>
                          </a:rPr>
                          <m:t>𝑤</m:t>
                        </m:r>
                      </m:e>
                      <m:sub>
                        <m:r>
                          <a:rPr lang="en-US" sz="1900" b="0" i="1" kern="1200" dirty="0" smtClean="0">
                            <a:latin typeface="Cambria Math" panose="02040503050406030204" pitchFamily="18" charset="0"/>
                          </a:rPr>
                          <m:t>𝑗</m:t>
                        </m:r>
                      </m:sub>
                    </m:sSub>
                    <m:sSub>
                      <m:sSubPr>
                        <m:ctrlPr>
                          <a:rPr lang="en-US" sz="1900" b="0" i="1" kern="1200" dirty="0" smtClean="0">
                            <a:latin typeface="Cambria Math" panose="02040503050406030204" pitchFamily="18" charset="0"/>
                          </a:rPr>
                        </m:ctrlPr>
                      </m:sSubPr>
                      <m:e>
                        <m:r>
                          <a:rPr lang="en-US" sz="1900" b="0" i="1" kern="1200" dirty="0" smtClean="0">
                            <a:latin typeface="Cambria Math" panose="02040503050406030204" pitchFamily="18" charset="0"/>
                          </a:rPr>
                          <m:t>𝑥</m:t>
                        </m:r>
                      </m:e>
                      <m:sub>
                        <m:r>
                          <a:rPr lang="en-US" sz="1900" b="0" i="1" kern="1200" dirty="0" smtClean="0">
                            <a:latin typeface="Cambria Math" panose="02040503050406030204" pitchFamily="18" charset="0"/>
                          </a:rPr>
                          <m:t>𝑗</m:t>
                        </m:r>
                      </m:sub>
                    </m:sSub>
                    <m:r>
                      <a:rPr lang="en-US" sz="1900" b="0" i="1" kern="1200" dirty="0" smtClean="0">
                        <a:latin typeface="Cambria Math" panose="02040503050406030204" pitchFamily="18" charset="0"/>
                      </a:rPr>
                      <m:t>=</m:t>
                    </m:r>
                    <m:sSup>
                      <m:sSupPr>
                        <m:ctrlPr>
                          <a:rPr lang="en-US" sz="1900" b="0" i="1" kern="1200" dirty="0" smtClean="0">
                            <a:latin typeface="Cambria Math" panose="02040503050406030204" pitchFamily="18" charset="0"/>
                          </a:rPr>
                        </m:ctrlPr>
                      </m:sSupPr>
                      <m:e>
                        <m:r>
                          <a:rPr lang="en-US" sz="1900" b="0" i="1" kern="1200" dirty="0" smtClean="0">
                            <a:latin typeface="Cambria Math" panose="02040503050406030204" pitchFamily="18" charset="0"/>
                          </a:rPr>
                          <m:t>𝑤</m:t>
                        </m:r>
                      </m:e>
                      <m:sup>
                        <m:r>
                          <a:rPr lang="en-US" sz="1900" b="0" i="1" kern="1200" dirty="0" smtClean="0">
                            <a:latin typeface="Cambria Math" panose="02040503050406030204" pitchFamily="18" charset="0"/>
                          </a:rPr>
                          <m:t>𝑇</m:t>
                        </m:r>
                      </m:sup>
                    </m:sSup>
                    <m:r>
                      <a:rPr lang="en-US" sz="1900" b="0" i="1" kern="1200" dirty="0" smtClean="0">
                        <a:latin typeface="Cambria Math" panose="02040503050406030204" pitchFamily="18" charset="0"/>
                      </a:rPr>
                      <m:t>𝑥</m:t>
                    </m:r>
                  </m:e>
                </m:nary>
              </m:oMath>
            </m:oMathPara>
          </a14:m>
          <a:endParaRPr lang="en-US" sz="1900" kern="1200" dirty="0"/>
        </a:p>
      </dsp:txBody>
      <dsp:txXfrm>
        <a:off x="6305717" y="3080178"/>
        <a:ext cx="2688482" cy="1092696"/>
      </dsp:txXfrm>
    </dsp:sp>
    <dsp:sp modelId="{CE687BED-DD16-467B-8A0F-A1825F4ABD02}">
      <dsp:nvSpPr>
        <dsp:cNvPr id="0" name=""/>
        <dsp:cNvSpPr/>
      </dsp:nvSpPr>
      <dsp:spPr>
        <a:xfrm>
          <a:off x="9144263" y="144467"/>
          <a:ext cx="2321372" cy="1160686"/>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Decision/Output</a:t>
          </a:r>
          <a:endParaRPr lang="en-IN" sz="2500" kern="1200" dirty="0"/>
        </a:p>
      </dsp:txBody>
      <dsp:txXfrm>
        <a:off x="9178258" y="178462"/>
        <a:ext cx="2253382" cy="1092696"/>
      </dsp:txXfrm>
    </dsp:sp>
    <dsp:sp modelId="{31757177-4165-4B19-A05A-3A30CB50F8CC}">
      <dsp:nvSpPr>
        <dsp:cNvPr id="0" name=""/>
        <dsp:cNvSpPr/>
      </dsp:nvSpPr>
      <dsp:spPr>
        <a:xfrm>
          <a:off x="9376400" y="1305154"/>
          <a:ext cx="232137" cy="870514"/>
        </a:xfrm>
        <a:custGeom>
          <a:avLst/>
          <a:gdLst/>
          <a:ahLst/>
          <a:cxnLst/>
          <a:rect l="0" t="0" r="0" b="0"/>
          <a:pathLst>
            <a:path>
              <a:moveTo>
                <a:pt x="0" y="0"/>
              </a:moveTo>
              <a:lnTo>
                <a:pt x="0" y="870514"/>
              </a:lnTo>
              <a:lnTo>
                <a:pt x="232137" y="870514"/>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98D438E-E770-4BF9-9AD7-2A2023DA7219}">
      <dsp:nvSpPr>
        <dsp:cNvPr id="0" name=""/>
        <dsp:cNvSpPr/>
      </dsp:nvSpPr>
      <dsp:spPr>
        <a:xfrm>
          <a:off x="9608538" y="1595325"/>
          <a:ext cx="1857098" cy="11606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8316554"/>
              <a:satOff val="-38374"/>
              <a:lumOff val="141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Class 1, if </a:t>
          </a:r>
          <a14:m xmlns:a14="http://schemas.microsoft.com/office/drawing/2010/main">
            <m:oMath xmlns:m="http://schemas.openxmlformats.org/officeDocument/2006/math">
              <m:sSub>
                <m:sSubPr>
                  <m:ctrlPr>
                    <a:rPr lang="en-US" sz="1900" b="0" i="1" kern="1200" smtClean="0">
                      <a:latin typeface="Cambria Math" panose="02040503050406030204" pitchFamily="18" charset="0"/>
                    </a:rPr>
                  </m:ctrlPr>
                </m:sSubPr>
                <m:e>
                  <m:r>
                    <a:rPr lang="en-US" sz="1900" b="0" i="1" kern="1200" smtClean="0">
                      <a:latin typeface="Cambria Math" panose="02040503050406030204" pitchFamily="18" charset="0"/>
                    </a:rPr>
                    <m:t>𝜙</m:t>
                  </m:r>
                </m:e>
                <m:sub>
                  <m:r>
                    <a:rPr lang="en-US" sz="1900" b="0" i="1" kern="1200" smtClean="0">
                      <a:latin typeface="Cambria Math" panose="02040503050406030204" pitchFamily="18" charset="0"/>
                    </a:rPr>
                    <m:t>𝑤</m:t>
                  </m:r>
                </m:sub>
              </m:sSub>
              <m:d>
                <m:dPr>
                  <m:ctrlPr>
                    <a:rPr lang="en-US" sz="1900" b="0" i="1" kern="1200" smtClean="0">
                      <a:latin typeface="Cambria Math" panose="02040503050406030204" pitchFamily="18" charset="0"/>
                    </a:rPr>
                  </m:ctrlPr>
                </m:dPr>
                <m:e>
                  <m:r>
                    <a:rPr lang="en-US" sz="1900" b="0" i="1" kern="1200" smtClean="0">
                      <a:latin typeface="Cambria Math" panose="02040503050406030204" pitchFamily="18" charset="0"/>
                    </a:rPr>
                    <m:t>𝑥</m:t>
                  </m:r>
                </m:e>
              </m:d>
              <m:r>
                <a:rPr lang="en-US" sz="1900" b="0" i="1" kern="1200" smtClean="0">
                  <a:latin typeface="Cambria Math" panose="02040503050406030204" pitchFamily="18" charset="0"/>
                </a:rPr>
                <m:t>&gt;0</m:t>
              </m:r>
            </m:oMath>
          </a14:m>
          <a:endParaRPr lang="en-IN" sz="1900" kern="1200" dirty="0"/>
        </a:p>
      </dsp:txBody>
      <dsp:txXfrm>
        <a:off x="9642533" y="1629320"/>
        <a:ext cx="1789108" cy="1092696"/>
      </dsp:txXfrm>
    </dsp:sp>
    <dsp:sp modelId="{3CB1AB54-53E9-4EF9-8FBD-0259A95D7ADA}">
      <dsp:nvSpPr>
        <dsp:cNvPr id="0" name=""/>
        <dsp:cNvSpPr/>
      </dsp:nvSpPr>
      <dsp:spPr>
        <a:xfrm>
          <a:off x="9376400" y="1305154"/>
          <a:ext cx="232137" cy="2321372"/>
        </a:xfrm>
        <a:custGeom>
          <a:avLst/>
          <a:gdLst/>
          <a:ahLst/>
          <a:cxnLst/>
          <a:rect l="0" t="0" r="0" b="0"/>
          <a:pathLst>
            <a:path>
              <a:moveTo>
                <a:pt x="0" y="0"/>
              </a:moveTo>
              <a:lnTo>
                <a:pt x="0" y="2321372"/>
              </a:lnTo>
              <a:lnTo>
                <a:pt x="232137" y="2321372"/>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12EF242-70BC-4A9B-A428-DBEC6D8C7021}">
      <dsp:nvSpPr>
        <dsp:cNvPr id="0" name=""/>
        <dsp:cNvSpPr/>
      </dsp:nvSpPr>
      <dsp:spPr>
        <a:xfrm>
          <a:off x="9608538" y="3046183"/>
          <a:ext cx="1857098" cy="116068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Class 2, if </a:t>
          </a:r>
          <a14:m xmlns:a14="http://schemas.microsoft.com/office/drawing/2010/main">
            <m:oMath xmlns:m="http://schemas.openxmlformats.org/officeDocument/2006/math">
              <m:sSub>
                <m:sSubPr>
                  <m:ctrlPr>
                    <a:rPr lang="en-US" sz="1900" b="0" i="1" kern="1200" smtClean="0">
                      <a:latin typeface="Cambria Math" panose="02040503050406030204" pitchFamily="18" charset="0"/>
                    </a:rPr>
                  </m:ctrlPr>
                </m:sSubPr>
                <m:e>
                  <m:r>
                    <a:rPr lang="en-US" sz="1900" b="0" i="1" kern="1200" smtClean="0">
                      <a:latin typeface="Cambria Math" panose="02040503050406030204" pitchFamily="18" charset="0"/>
                    </a:rPr>
                    <m:t>𝜙</m:t>
                  </m:r>
                </m:e>
                <m:sub>
                  <m:r>
                    <a:rPr lang="en-US" sz="1900" b="0" i="1" kern="1200" smtClean="0">
                      <a:latin typeface="Cambria Math" panose="02040503050406030204" pitchFamily="18" charset="0"/>
                    </a:rPr>
                    <m:t>𝑤</m:t>
                  </m:r>
                </m:sub>
              </m:sSub>
              <m:d>
                <m:dPr>
                  <m:ctrlPr>
                    <a:rPr lang="en-US" sz="1900" b="0" i="1" kern="1200" smtClean="0">
                      <a:latin typeface="Cambria Math" panose="02040503050406030204" pitchFamily="18" charset="0"/>
                    </a:rPr>
                  </m:ctrlPr>
                </m:dPr>
                <m:e>
                  <m:r>
                    <a:rPr lang="en-US" sz="1900" b="0" i="1" kern="1200" smtClean="0">
                      <a:latin typeface="Cambria Math" panose="02040503050406030204" pitchFamily="18" charset="0"/>
                    </a:rPr>
                    <m:t>𝑥</m:t>
                  </m:r>
                </m:e>
              </m:d>
              <m:r>
                <a:rPr lang="en-US" sz="1900" b="0" i="1" kern="1200" smtClean="0">
                  <a:latin typeface="Cambria Math" panose="02040503050406030204" pitchFamily="18" charset="0"/>
                </a:rPr>
                <m:t>&lt;0</m:t>
              </m:r>
            </m:oMath>
          </a14:m>
          <a:endParaRPr lang="en-IN" sz="1900" kern="1200" dirty="0"/>
        </a:p>
      </dsp:txBody>
      <dsp:txXfrm>
        <a:off x="9642533" y="3080178"/>
        <a:ext cx="1789108" cy="10926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BEB85-5752-451E-8A71-F736559C6475}">
      <dsp:nvSpPr>
        <dsp:cNvPr id="0" name=""/>
        <dsp:cNvSpPr/>
      </dsp:nvSpPr>
      <dsp:spPr>
        <a:xfrm>
          <a:off x="5558" y="200822"/>
          <a:ext cx="2256967" cy="112848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Inputs</a:t>
          </a:r>
        </a:p>
      </dsp:txBody>
      <dsp:txXfrm>
        <a:off x="38610" y="233874"/>
        <a:ext cx="2190863" cy="1062379"/>
      </dsp:txXfrm>
    </dsp:sp>
    <dsp:sp modelId="{DBCFC586-D9EE-4975-932F-9F3B076FCF79}">
      <dsp:nvSpPr>
        <dsp:cNvPr id="0" name=""/>
        <dsp:cNvSpPr/>
      </dsp:nvSpPr>
      <dsp:spPr>
        <a:xfrm>
          <a:off x="231255" y="1329306"/>
          <a:ext cx="225696" cy="846362"/>
        </a:xfrm>
        <a:custGeom>
          <a:avLst/>
          <a:gdLst/>
          <a:ahLst/>
          <a:cxnLst/>
          <a:rect l="0" t="0" r="0" b="0"/>
          <a:pathLst>
            <a:path>
              <a:moveTo>
                <a:pt x="0" y="0"/>
              </a:moveTo>
              <a:lnTo>
                <a:pt x="0" y="846362"/>
              </a:lnTo>
              <a:lnTo>
                <a:pt x="225696" y="846362"/>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D9B2FC-0A77-4694-821C-48E461D3C1CD}">
      <dsp:nvSpPr>
        <dsp:cNvPr id="0" name=""/>
        <dsp:cNvSpPr/>
      </dsp:nvSpPr>
      <dsp:spPr>
        <a:xfrm>
          <a:off x="456952" y="1611427"/>
          <a:ext cx="2474431" cy="112848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2000" i="1" kern="1200" dirty="0" smtClean="0">
                    <a:latin typeface="Cambria Math" panose="02040503050406030204" pitchFamily="18" charset="0"/>
                  </a:rPr>
                  <m:t>𝑥</m:t>
                </m:r>
                <m:r>
                  <a:rPr lang="en-US" sz="2000" i="1" kern="1200" dirty="0" smtClean="0">
                    <a:latin typeface="Cambria Math" panose="02040503050406030204" pitchFamily="18" charset="0"/>
                  </a:rPr>
                  <m:t>=</m:t>
                </m:r>
                <m:sSup>
                  <m:sSupPr>
                    <m:ctrlPr>
                      <a:rPr lang="en-US" sz="2000" b="0" i="1" kern="1200" dirty="0" smtClean="0">
                        <a:latin typeface="Cambria Math" panose="02040503050406030204" pitchFamily="18" charset="0"/>
                      </a:rPr>
                    </m:ctrlPr>
                  </m:sSupPr>
                  <m:e>
                    <m:d>
                      <m:dPr>
                        <m:ctrlPr>
                          <a:rPr lang="en-US" sz="2000" b="0" i="1" kern="1200" dirty="0" smtClean="0">
                            <a:latin typeface="Cambria Math" panose="02040503050406030204" pitchFamily="18" charset="0"/>
                          </a:rPr>
                        </m:ctrlPr>
                      </m:dPr>
                      <m:e>
                        <m:sSub>
                          <m:sSubPr>
                            <m:ctrlPr>
                              <a:rPr lang="en-US" sz="2000" b="0" i="1" kern="1200" dirty="0" smtClean="0">
                                <a:latin typeface="Cambria Math" panose="02040503050406030204" pitchFamily="18" charset="0"/>
                              </a:rPr>
                            </m:ctrlPr>
                          </m:sSubPr>
                          <m:e>
                            <m:r>
                              <a:rPr lang="en-US" sz="2000" b="0" i="1" kern="1200" dirty="0" smtClean="0">
                                <a:latin typeface="Cambria Math" panose="02040503050406030204" pitchFamily="18" charset="0"/>
                              </a:rPr>
                              <m:t>𝑥</m:t>
                            </m:r>
                          </m:e>
                          <m:sub>
                            <m:r>
                              <a:rPr lang="en-US" sz="2000" b="0" i="1" kern="1200" dirty="0" smtClean="0">
                                <a:latin typeface="Cambria Math" panose="02040503050406030204" pitchFamily="18" charset="0"/>
                              </a:rPr>
                              <m:t>1</m:t>
                            </m:r>
                          </m:sub>
                        </m:sSub>
                        <m:r>
                          <a:rPr lang="en-US" sz="2000" b="0" i="1" kern="1200" dirty="0" smtClean="0">
                            <a:latin typeface="Cambria Math" panose="02040503050406030204" pitchFamily="18" charset="0"/>
                          </a:rPr>
                          <m:t>,</m:t>
                        </m:r>
                        <m:sSub>
                          <m:sSubPr>
                            <m:ctrlPr>
                              <a:rPr lang="en-US" sz="2000" b="0" i="1" kern="1200" dirty="0" smtClean="0">
                                <a:latin typeface="Cambria Math" panose="02040503050406030204" pitchFamily="18" charset="0"/>
                              </a:rPr>
                            </m:ctrlPr>
                          </m:sSubPr>
                          <m:e>
                            <m:r>
                              <a:rPr lang="en-US" sz="2000" b="0" i="1" kern="1200" dirty="0" smtClean="0">
                                <a:latin typeface="Cambria Math" panose="02040503050406030204" pitchFamily="18" charset="0"/>
                              </a:rPr>
                              <m:t>𝑥</m:t>
                            </m:r>
                          </m:e>
                          <m:sub>
                            <m:r>
                              <a:rPr lang="en-US" sz="2000" b="0" i="1" kern="1200" dirty="0" smtClean="0">
                                <a:latin typeface="Cambria Math" panose="02040503050406030204" pitchFamily="18" charset="0"/>
                              </a:rPr>
                              <m:t>2</m:t>
                            </m:r>
                          </m:sub>
                        </m:sSub>
                        <m:r>
                          <a:rPr lang="en-US" sz="2000" b="0" i="1" kern="1200" dirty="0" smtClean="0">
                            <a:latin typeface="Cambria Math" panose="02040503050406030204" pitchFamily="18" charset="0"/>
                          </a:rPr>
                          <m:t>,⋯,</m:t>
                        </m:r>
                        <m:sSub>
                          <m:sSubPr>
                            <m:ctrlPr>
                              <a:rPr lang="en-US" sz="2000" b="0" i="1" kern="1200" dirty="0" smtClean="0">
                                <a:latin typeface="Cambria Math" panose="02040503050406030204" pitchFamily="18" charset="0"/>
                              </a:rPr>
                            </m:ctrlPr>
                          </m:sSubPr>
                          <m:e>
                            <m:r>
                              <a:rPr lang="en-US" sz="2000" b="0" i="1" kern="1200" dirty="0" smtClean="0">
                                <a:latin typeface="Cambria Math" panose="02040503050406030204" pitchFamily="18" charset="0"/>
                              </a:rPr>
                              <m:t>𝑥</m:t>
                            </m:r>
                          </m:e>
                          <m:sub>
                            <m:r>
                              <a:rPr lang="en-US" sz="2000" b="0" i="1" kern="1200" dirty="0" smtClean="0">
                                <a:latin typeface="Cambria Math" panose="02040503050406030204" pitchFamily="18" charset="0"/>
                              </a:rPr>
                              <m:t>𝑛</m:t>
                            </m:r>
                          </m:sub>
                        </m:sSub>
                      </m:e>
                    </m:d>
                  </m:e>
                  <m:sup>
                    <m:r>
                      <a:rPr lang="en-US" sz="2000" b="0" i="1" kern="1200" dirty="0" smtClean="0">
                        <a:latin typeface="Cambria Math" panose="02040503050406030204" pitchFamily="18" charset="0"/>
                      </a:rPr>
                      <m:t>𝑇</m:t>
                    </m:r>
                  </m:sup>
                </m:sSup>
              </m:oMath>
            </m:oMathPara>
          </a14:m>
          <a:endParaRPr lang="en-US" sz="2000" kern="1200" dirty="0"/>
        </a:p>
      </dsp:txBody>
      <dsp:txXfrm>
        <a:off x="490004" y="1644479"/>
        <a:ext cx="2408327" cy="1062379"/>
      </dsp:txXfrm>
    </dsp:sp>
    <dsp:sp modelId="{D31AA280-18A6-42C4-8ABE-1518DF04A4E2}">
      <dsp:nvSpPr>
        <dsp:cNvPr id="0" name=""/>
        <dsp:cNvSpPr/>
      </dsp:nvSpPr>
      <dsp:spPr>
        <a:xfrm>
          <a:off x="3044231" y="200822"/>
          <a:ext cx="2256967" cy="1128483"/>
        </a:xfrm>
        <a:prstGeom prst="roundRect">
          <a:avLst>
            <a:gd name="adj" fmla="val 10000"/>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Weight Vector</a:t>
          </a:r>
        </a:p>
      </dsp:txBody>
      <dsp:txXfrm>
        <a:off x="3077283" y="233874"/>
        <a:ext cx="2190863" cy="1062379"/>
      </dsp:txXfrm>
    </dsp:sp>
    <dsp:sp modelId="{42943C44-1CE2-43F7-939C-BF235B473914}">
      <dsp:nvSpPr>
        <dsp:cNvPr id="0" name=""/>
        <dsp:cNvSpPr/>
      </dsp:nvSpPr>
      <dsp:spPr>
        <a:xfrm>
          <a:off x="3269928" y="1329306"/>
          <a:ext cx="225696" cy="846362"/>
        </a:xfrm>
        <a:custGeom>
          <a:avLst/>
          <a:gdLst/>
          <a:ahLst/>
          <a:cxnLst/>
          <a:rect l="0" t="0" r="0" b="0"/>
          <a:pathLst>
            <a:path>
              <a:moveTo>
                <a:pt x="0" y="0"/>
              </a:moveTo>
              <a:lnTo>
                <a:pt x="0" y="846362"/>
              </a:lnTo>
              <a:lnTo>
                <a:pt x="225696" y="846362"/>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6A5742-3FA1-4BA8-9926-0EC0F4ACEB5F}">
      <dsp:nvSpPr>
        <dsp:cNvPr id="0" name=""/>
        <dsp:cNvSpPr/>
      </dsp:nvSpPr>
      <dsp:spPr>
        <a:xfrm>
          <a:off x="3495625" y="1611427"/>
          <a:ext cx="2354414" cy="112848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598923"/>
              <a:satOff val="-11992"/>
              <a:lumOff val="4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2000" b="0" i="1" kern="1200" dirty="0" smtClean="0">
                    <a:latin typeface="Cambria Math" panose="02040503050406030204" pitchFamily="18" charset="0"/>
                  </a:rPr>
                  <m:t>𝑤</m:t>
                </m:r>
                <m:r>
                  <a:rPr lang="en-US" sz="2000" i="1" kern="1200" dirty="0" smtClean="0">
                    <a:latin typeface="Cambria Math" panose="02040503050406030204" pitchFamily="18" charset="0"/>
                  </a:rPr>
                  <m:t>=</m:t>
                </m:r>
                <m:sSup>
                  <m:sSupPr>
                    <m:ctrlPr>
                      <a:rPr lang="en-US" sz="2000" b="0" i="1" kern="1200" dirty="0" smtClean="0">
                        <a:latin typeface="Cambria Math" panose="02040503050406030204" pitchFamily="18" charset="0"/>
                      </a:rPr>
                    </m:ctrlPr>
                  </m:sSupPr>
                  <m:e>
                    <m:d>
                      <m:dPr>
                        <m:ctrlPr>
                          <a:rPr lang="en-US" sz="2000" b="0" i="1" kern="1200" dirty="0" smtClean="0">
                            <a:latin typeface="Cambria Math" panose="02040503050406030204" pitchFamily="18" charset="0"/>
                          </a:rPr>
                        </m:ctrlPr>
                      </m:dPr>
                      <m:e>
                        <m:sSub>
                          <m:sSubPr>
                            <m:ctrlPr>
                              <a:rPr lang="en-US" sz="2000" b="0" i="1" kern="1200" dirty="0" smtClean="0">
                                <a:latin typeface="Cambria Math" panose="02040503050406030204" pitchFamily="18" charset="0"/>
                              </a:rPr>
                            </m:ctrlPr>
                          </m:sSubPr>
                          <m:e>
                            <m:r>
                              <a:rPr lang="en-US" sz="2000" b="0" i="1" kern="1200" dirty="0" smtClean="0">
                                <a:latin typeface="Cambria Math" panose="02040503050406030204" pitchFamily="18" charset="0"/>
                              </a:rPr>
                              <m:t>𝑤</m:t>
                            </m:r>
                          </m:e>
                          <m:sub>
                            <m:r>
                              <a:rPr lang="en-US" sz="2000" b="0" i="1" kern="1200" dirty="0" smtClean="0">
                                <a:latin typeface="Cambria Math" panose="02040503050406030204" pitchFamily="18" charset="0"/>
                              </a:rPr>
                              <m:t>1</m:t>
                            </m:r>
                          </m:sub>
                        </m:sSub>
                        <m:r>
                          <a:rPr lang="en-US" sz="2000" b="0" i="1" kern="1200" dirty="0" smtClean="0">
                            <a:latin typeface="Cambria Math" panose="02040503050406030204" pitchFamily="18" charset="0"/>
                          </a:rPr>
                          <m:t>,</m:t>
                        </m:r>
                        <m:r>
                          <a:rPr lang="en-US" sz="2000" b="0" i="1" kern="1200" dirty="0" smtClean="0">
                            <a:latin typeface="Cambria Math" panose="02040503050406030204" pitchFamily="18" charset="0"/>
                          </a:rPr>
                          <m:t>𝑤</m:t>
                        </m:r>
                        <m:r>
                          <a:rPr lang="en-US" sz="2000" b="0" i="1" kern="1200" dirty="0" smtClean="0">
                            <a:latin typeface="Cambria Math" panose="02040503050406030204" pitchFamily="18" charset="0"/>
                          </a:rPr>
                          <m:t>,⋯,</m:t>
                        </m:r>
                        <m:sSub>
                          <m:sSubPr>
                            <m:ctrlPr>
                              <a:rPr lang="en-US" sz="2000" b="0" i="1" kern="1200" dirty="0" smtClean="0">
                                <a:latin typeface="Cambria Math" panose="02040503050406030204" pitchFamily="18" charset="0"/>
                              </a:rPr>
                            </m:ctrlPr>
                          </m:sSubPr>
                          <m:e>
                            <m:r>
                              <a:rPr lang="en-US" sz="2000" b="0" i="1" kern="1200" dirty="0" smtClean="0">
                                <a:latin typeface="Cambria Math" panose="02040503050406030204" pitchFamily="18" charset="0"/>
                              </a:rPr>
                              <m:t>𝑤</m:t>
                            </m:r>
                          </m:e>
                          <m:sub>
                            <m:r>
                              <a:rPr lang="en-US" sz="2000" b="0" i="1" kern="1200" dirty="0" smtClean="0">
                                <a:latin typeface="Cambria Math" panose="02040503050406030204" pitchFamily="18" charset="0"/>
                              </a:rPr>
                              <m:t>𝑛</m:t>
                            </m:r>
                          </m:sub>
                        </m:sSub>
                      </m:e>
                    </m:d>
                  </m:e>
                  <m:sup>
                    <m:r>
                      <a:rPr lang="en-US" sz="2000" b="0" i="1" kern="1200" dirty="0" smtClean="0">
                        <a:latin typeface="Cambria Math" panose="02040503050406030204" pitchFamily="18" charset="0"/>
                      </a:rPr>
                      <m:t>𝑇</m:t>
                    </m:r>
                  </m:sup>
                </m:sSup>
              </m:oMath>
            </m:oMathPara>
          </a14:m>
          <a:endParaRPr lang="en-US" sz="2000" kern="1200" dirty="0"/>
        </a:p>
      </dsp:txBody>
      <dsp:txXfrm>
        <a:off x="3528677" y="1644479"/>
        <a:ext cx="2288310" cy="1062379"/>
      </dsp:txXfrm>
    </dsp:sp>
    <dsp:sp modelId="{831C2FC7-E0F5-468A-9BE5-E4D4E076D24C}">
      <dsp:nvSpPr>
        <dsp:cNvPr id="0" name=""/>
        <dsp:cNvSpPr/>
      </dsp:nvSpPr>
      <dsp:spPr>
        <a:xfrm>
          <a:off x="5962888" y="200822"/>
          <a:ext cx="2256967" cy="1128483"/>
        </a:xfrm>
        <a:prstGeom prst="roundRect">
          <a:avLst>
            <a:gd name="adj" fmla="val 10000"/>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Net Input</a:t>
          </a:r>
        </a:p>
      </dsp:txBody>
      <dsp:txXfrm>
        <a:off x="5995940" y="233874"/>
        <a:ext cx="2190863" cy="1062379"/>
      </dsp:txXfrm>
    </dsp:sp>
    <dsp:sp modelId="{8A6B1507-6D6D-42BF-805B-43013600F316}">
      <dsp:nvSpPr>
        <dsp:cNvPr id="0" name=""/>
        <dsp:cNvSpPr/>
      </dsp:nvSpPr>
      <dsp:spPr>
        <a:xfrm>
          <a:off x="6188585" y="1329306"/>
          <a:ext cx="225696" cy="846362"/>
        </a:xfrm>
        <a:custGeom>
          <a:avLst/>
          <a:gdLst/>
          <a:ahLst/>
          <a:cxnLst/>
          <a:rect l="0" t="0" r="0" b="0"/>
          <a:pathLst>
            <a:path>
              <a:moveTo>
                <a:pt x="0" y="0"/>
              </a:moveTo>
              <a:lnTo>
                <a:pt x="0" y="846362"/>
              </a:lnTo>
              <a:lnTo>
                <a:pt x="225696" y="846362"/>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AF2E54-3A48-4FB1-9C41-6620B27F4AAA}">
      <dsp:nvSpPr>
        <dsp:cNvPr id="0" name=""/>
        <dsp:cNvSpPr/>
      </dsp:nvSpPr>
      <dsp:spPr>
        <a:xfrm>
          <a:off x="6414282" y="1611427"/>
          <a:ext cx="2679995" cy="112848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2000" b="0" i="1" kern="1200" dirty="0" smtClean="0">
                    <a:latin typeface="Cambria Math" panose="02040503050406030204" pitchFamily="18" charset="0"/>
                  </a:rPr>
                  <m:t>𝑧</m:t>
                </m:r>
                <m:r>
                  <a:rPr lang="en-US" sz="2000" b="0" i="1" kern="1200" dirty="0" smtClean="0">
                    <a:latin typeface="Cambria Math" panose="02040503050406030204" pitchFamily="18" charset="0"/>
                  </a:rPr>
                  <m:t>=</m:t>
                </m:r>
                <m:nary>
                  <m:naryPr>
                    <m:chr m:val="∑"/>
                    <m:supHide m:val="on"/>
                    <m:ctrlPr>
                      <a:rPr lang="en-US" sz="2000" b="0" i="1" kern="1200" dirty="0" smtClean="0">
                        <a:latin typeface="Cambria Math" panose="02040503050406030204" pitchFamily="18" charset="0"/>
                      </a:rPr>
                    </m:ctrlPr>
                  </m:naryPr>
                  <m:sub>
                    <m:r>
                      <a:rPr lang="en-US" sz="2000" b="0" i="1" kern="1200" dirty="0" smtClean="0">
                        <a:latin typeface="Cambria Math" panose="02040503050406030204" pitchFamily="18" charset="0"/>
                      </a:rPr>
                      <m:t>𝑗</m:t>
                    </m:r>
                  </m:sub>
                  <m:sup/>
                  <m:e>
                    <m:sSub>
                      <m:sSubPr>
                        <m:ctrlPr>
                          <a:rPr lang="en-US" sz="2000" b="0" i="1" kern="1200" dirty="0" smtClean="0">
                            <a:latin typeface="Cambria Math" panose="02040503050406030204" pitchFamily="18" charset="0"/>
                          </a:rPr>
                        </m:ctrlPr>
                      </m:sSubPr>
                      <m:e>
                        <m:r>
                          <a:rPr lang="en-US" sz="2000" b="0" i="1" kern="1200" dirty="0" smtClean="0">
                            <a:latin typeface="Cambria Math" panose="02040503050406030204" pitchFamily="18" charset="0"/>
                          </a:rPr>
                          <m:t>𝑤</m:t>
                        </m:r>
                      </m:e>
                      <m:sub>
                        <m:r>
                          <a:rPr lang="en-US" sz="2000" b="0" i="1" kern="1200" dirty="0" smtClean="0">
                            <a:latin typeface="Cambria Math" panose="02040503050406030204" pitchFamily="18" charset="0"/>
                          </a:rPr>
                          <m:t>𝑗</m:t>
                        </m:r>
                      </m:sub>
                    </m:sSub>
                    <m:sSub>
                      <m:sSubPr>
                        <m:ctrlPr>
                          <a:rPr lang="en-US" sz="2000" b="0" i="1" kern="1200" dirty="0" smtClean="0">
                            <a:latin typeface="Cambria Math" panose="02040503050406030204" pitchFamily="18" charset="0"/>
                          </a:rPr>
                        </m:ctrlPr>
                      </m:sSubPr>
                      <m:e>
                        <m:r>
                          <a:rPr lang="en-US" sz="2000" b="0" i="1" kern="1200" dirty="0" smtClean="0">
                            <a:latin typeface="Cambria Math" panose="02040503050406030204" pitchFamily="18" charset="0"/>
                          </a:rPr>
                          <m:t>𝑥</m:t>
                        </m:r>
                      </m:e>
                      <m:sub>
                        <m:r>
                          <a:rPr lang="en-US" sz="2000" b="0" i="1" kern="1200" dirty="0" smtClean="0">
                            <a:latin typeface="Cambria Math" panose="02040503050406030204" pitchFamily="18" charset="0"/>
                          </a:rPr>
                          <m:t>𝑗</m:t>
                        </m:r>
                      </m:sub>
                    </m:sSub>
                    <m:r>
                      <a:rPr lang="en-US" sz="2000" b="0" i="1" kern="1200" dirty="0" smtClean="0">
                        <a:latin typeface="Cambria Math" panose="02040503050406030204" pitchFamily="18" charset="0"/>
                      </a:rPr>
                      <m:t>=</m:t>
                    </m:r>
                    <m:sSup>
                      <m:sSupPr>
                        <m:ctrlPr>
                          <a:rPr lang="en-US" sz="2000" b="0" i="1" kern="1200" dirty="0" smtClean="0">
                            <a:latin typeface="Cambria Math" panose="02040503050406030204" pitchFamily="18" charset="0"/>
                          </a:rPr>
                        </m:ctrlPr>
                      </m:sSupPr>
                      <m:e>
                        <m:r>
                          <a:rPr lang="en-US" sz="2000" b="0" i="1" kern="1200" dirty="0" smtClean="0">
                            <a:latin typeface="Cambria Math" panose="02040503050406030204" pitchFamily="18" charset="0"/>
                          </a:rPr>
                          <m:t>𝑤</m:t>
                        </m:r>
                      </m:e>
                      <m:sup>
                        <m:r>
                          <a:rPr lang="en-US" sz="2000" b="0" i="1" kern="1200" dirty="0" smtClean="0">
                            <a:latin typeface="Cambria Math" panose="02040503050406030204" pitchFamily="18" charset="0"/>
                          </a:rPr>
                          <m:t>𝑇</m:t>
                        </m:r>
                      </m:sup>
                    </m:sSup>
                    <m:r>
                      <a:rPr lang="en-US" sz="2000" b="0" i="1" kern="1200" dirty="0" smtClean="0">
                        <a:latin typeface="Cambria Math" panose="02040503050406030204" pitchFamily="18" charset="0"/>
                      </a:rPr>
                      <m:t>𝑥</m:t>
                    </m:r>
                  </m:e>
                </m:nary>
              </m:oMath>
            </m:oMathPara>
          </a14:m>
          <a:endParaRPr lang="en-US" sz="2000" kern="1200" dirty="0"/>
        </a:p>
      </dsp:txBody>
      <dsp:txXfrm>
        <a:off x="6447334" y="1644479"/>
        <a:ext cx="2613891" cy="1062379"/>
      </dsp:txXfrm>
    </dsp:sp>
    <dsp:sp modelId="{CE687BED-DD16-467B-8A0F-A1825F4ABD02}">
      <dsp:nvSpPr>
        <dsp:cNvPr id="0" name=""/>
        <dsp:cNvSpPr/>
      </dsp:nvSpPr>
      <dsp:spPr>
        <a:xfrm>
          <a:off x="9207126" y="200822"/>
          <a:ext cx="2256967" cy="1128483"/>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Activation Function</a:t>
          </a:r>
          <a:endParaRPr lang="en-IN" sz="3400" kern="1200" dirty="0"/>
        </a:p>
      </dsp:txBody>
      <dsp:txXfrm>
        <a:off x="9240178" y="233874"/>
        <a:ext cx="2190863" cy="1062379"/>
      </dsp:txXfrm>
    </dsp:sp>
    <dsp:sp modelId="{3CB1AB54-53E9-4EF9-8FBD-0259A95D7ADA}">
      <dsp:nvSpPr>
        <dsp:cNvPr id="0" name=""/>
        <dsp:cNvSpPr/>
      </dsp:nvSpPr>
      <dsp:spPr>
        <a:xfrm>
          <a:off x="9432823" y="1329306"/>
          <a:ext cx="225696" cy="846362"/>
        </a:xfrm>
        <a:custGeom>
          <a:avLst/>
          <a:gdLst/>
          <a:ahLst/>
          <a:cxnLst/>
          <a:rect l="0" t="0" r="0" b="0"/>
          <a:pathLst>
            <a:path>
              <a:moveTo>
                <a:pt x="0" y="0"/>
              </a:moveTo>
              <a:lnTo>
                <a:pt x="0" y="846362"/>
              </a:lnTo>
              <a:lnTo>
                <a:pt x="225696" y="846362"/>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12EF242-70BC-4A9B-A428-DBEC6D8C7021}">
      <dsp:nvSpPr>
        <dsp:cNvPr id="0" name=""/>
        <dsp:cNvSpPr/>
      </dsp:nvSpPr>
      <dsp:spPr>
        <a:xfrm>
          <a:off x="9658519" y="1611427"/>
          <a:ext cx="1805574" cy="112848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7796769"/>
              <a:satOff val="-35976"/>
              <a:lumOff val="13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2000" b="0" i="1" kern="1200" smtClean="0">
                    <a:latin typeface="Cambria Math" panose="02040503050406030204" pitchFamily="18" charset="0"/>
                  </a:rPr>
                  <m:t>𝜙</m:t>
                </m:r>
                <m:d>
                  <m:dPr>
                    <m:ctrlPr>
                      <a:rPr lang="en-US" sz="2000" b="0" i="1" kern="1200" smtClean="0">
                        <a:latin typeface="Cambria Math" panose="02040503050406030204" pitchFamily="18" charset="0"/>
                      </a:rPr>
                    </m:ctrlPr>
                  </m:dPr>
                  <m:e>
                    <m:r>
                      <a:rPr lang="en-US" sz="2000" b="0" i="1" kern="1200" smtClean="0">
                        <a:latin typeface="Cambria Math" panose="02040503050406030204" pitchFamily="18" charset="0"/>
                      </a:rPr>
                      <m:t>𝑧</m:t>
                    </m:r>
                  </m:e>
                </m:d>
                <m:r>
                  <a:rPr lang="en-US" sz="2000" b="0" i="1" kern="1200" smtClean="0">
                    <a:latin typeface="Cambria Math" panose="02040503050406030204" pitchFamily="18" charset="0"/>
                  </a:rPr>
                  <m:t>=1</m:t>
                </m:r>
              </m:oMath>
            </m:oMathPara>
          </a14:m>
          <a:endParaRPr lang="en-IN" sz="2000" kern="1200" dirty="0"/>
        </a:p>
        <a:p>
          <a:pPr marL="0" lvl="0" indent="0" algn="ctr" defTabSz="889000">
            <a:lnSpc>
              <a:spcPct val="90000"/>
            </a:lnSpc>
            <a:spcBef>
              <a:spcPct val="0"/>
            </a:spcBef>
            <a:spcAft>
              <a:spcPct val="35000"/>
            </a:spcAft>
            <a:buNone/>
          </a:pPr>
          <a:r>
            <a:rPr lang="en-IN" sz="2000" kern="1200" dirty="0"/>
            <a:t>If </a:t>
          </a:r>
          <a14:m xmlns:a14="http://schemas.microsoft.com/office/drawing/2010/main">
            <m:oMath xmlns:m="http://schemas.openxmlformats.org/officeDocument/2006/math">
              <m:r>
                <a:rPr lang="en-US" sz="2000" b="0" i="1" kern="1200" smtClean="0">
                  <a:latin typeface="Cambria Math" panose="02040503050406030204" pitchFamily="18" charset="0"/>
                </a:rPr>
                <m:t>𝑧</m:t>
              </m:r>
              <m:r>
                <a:rPr lang="en-US" sz="2000" b="0" i="1" kern="1200" smtClean="0">
                  <a:latin typeface="Cambria Math" panose="02040503050406030204" pitchFamily="18" charset="0"/>
                </a:rPr>
                <m:t>≥</m:t>
              </m:r>
              <m:r>
                <a:rPr lang="en-US" sz="2000" b="0" i="1" kern="1200" smtClean="0">
                  <a:latin typeface="Cambria Math" panose="02040503050406030204" pitchFamily="18" charset="0"/>
                </a:rPr>
                <m:t>𝜃</m:t>
              </m:r>
            </m:oMath>
          </a14:m>
          <a:endParaRPr lang="en-IN" sz="2000" kern="1200" dirty="0"/>
        </a:p>
      </dsp:txBody>
      <dsp:txXfrm>
        <a:off x="9691571" y="1644479"/>
        <a:ext cx="1739470" cy="1062379"/>
      </dsp:txXfrm>
    </dsp:sp>
    <dsp:sp modelId="{3FC81DE5-88B8-4DDE-9FBC-6970059C0966}">
      <dsp:nvSpPr>
        <dsp:cNvPr id="0" name=""/>
        <dsp:cNvSpPr/>
      </dsp:nvSpPr>
      <dsp:spPr>
        <a:xfrm>
          <a:off x="9432823" y="1329306"/>
          <a:ext cx="225696" cy="2256967"/>
        </a:xfrm>
        <a:custGeom>
          <a:avLst/>
          <a:gdLst/>
          <a:ahLst/>
          <a:cxnLst/>
          <a:rect l="0" t="0" r="0" b="0"/>
          <a:pathLst>
            <a:path>
              <a:moveTo>
                <a:pt x="0" y="0"/>
              </a:moveTo>
              <a:lnTo>
                <a:pt x="0" y="2256967"/>
              </a:lnTo>
              <a:lnTo>
                <a:pt x="225696" y="225696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67084B7-D832-40C0-A44B-AE39037490F6}">
      <dsp:nvSpPr>
        <dsp:cNvPr id="0" name=""/>
        <dsp:cNvSpPr/>
      </dsp:nvSpPr>
      <dsp:spPr>
        <a:xfrm>
          <a:off x="9658519" y="3022031"/>
          <a:ext cx="1805574" cy="112848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2000" b="0" i="1" kern="1200" smtClean="0">
                    <a:latin typeface="Cambria Math" panose="02040503050406030204" pitchFamily="18" charset="0"/>
                  </a:rPr>
                  <m:t>𝜙</m:t>
                </m:r>
                <m:d>
                  <m:dPr>
                    <m:ctrlPr>
                      <a:rPr lang="en-US" sz="2000" b="0" i="1" kern="1200" smtClean="0">
                        <a:latin typeface="Cambria Math" panose="02040503050406030204" pitchFamily="18" charset="0"/>
                      </a:rPr>
                    </m:ctrlPr>
                  </m:dPr>
                  <m:e>
                    <m:r>
                      <a:rPr lang="en-US" sz="2000" b="0" i="1" kern="1200" smtClean="0">
                        <a:latin typeface="Cambria Math" panose="02040503050406030204" pitchFamily="18" charset="0"/>
                      </a:rPr>
                      <m:t>𝑧</m:t>
                    </m:r>
                  </m:e>
                </m:d>
                <m:r>
                  <a:rPr lang="en-US" sz="2000" b="0" i="1" kern="1200" smtClean="0">
                    <a:latin typeface="Cambria Math" panose="02040503050406030204" pitchFamily="18" charset="0"/>
                  </a:rPr>
                  <m:t>=−1</m:t>
                </m:r>
              </m:oMath>
            </m:oMathPara>
          </a14:m>
          <a:endParaRPr lang="en-IN" sz="2000" kern="1200" dirty="0"/>
        </a:p>
        <a:p>
          <a:pPr marL="0" lvl="0" indent="0" algn="ctr" defTabSz="889000">
            <a:lnSpc>
              <a:spcPct val="90000"/>
            </a:lnSpc>
            <a:spcBef>
              <a:spcPct val="0"/>
            </a:spcBef>
            <a:spcAft>
              <a:spcPct val="35000"/>
            </a:spcAft>
            <a:buNone/>
          </a:pPr>
          <a:r>
            <a:rPr lang="en-US" sz="2000" kern="1200" dirty="0"/>
            <a:t>otherwise</a:t>
          </a:r>
          <a:endParaRPr lang="en-IN" sz="2000" kern="1200" dirty="0"/>
        </a:p>
      </dsp:txBody>
      <dsp:txXfrm>
        <a:off x="9691571" y="3055083"/>
        <a:ext cx="1739470" cy="10623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BEB85-5752-451E-8A71-F736559C6475}">
      <dsp:nvSpPr>
        <dsp:cNvPr id="0" name=""/>
        <dsp:cNvSpPr/>
      </dsp:nvSpPr>
      <dsp:spPr>
        <a:xfrm>
          <a:off x="3709" y="364984"/>
          <a:ext cx="2069353" cy="103467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Inputs</a:t>
          </a:r>
        </a:p>
      </dsp:txBody>
      <dsp:txXfrm>
        <a:off x="34014" y="395289"/>
        <a:ext cx="2008743" cy="974066"/>
      </dsp:txXfrm>
    </dsp:sp>
    <dsp:sp modelId="{DBCFC586-D9EE-4975-932F-9F3B076FCF79}">
      <dsp:nvSpPr>
        <dsp:cNvPr id="0" name=""/>
        <dsp:cNvSpPr/>
      </dsp:nvSpPr>
      <dsp:spPr>
        <a:xfrm>
          <a:off x="210644" y="1399661"/>
          <a:ext cx="206935" cy="776007"/>
        </a:xfrm>
        <a:custGeom>
          <a:avLst/>
          <a:gdLst/>
          <a:ahLst/>
          <a:cxnLst/>
          <a:rect l="0" t="0" r="0" b="0"/>
          <a:pathLst>
            <a:path>
              <a:moveTo>
                <a:pt x="0" y="0"/>
              </a:moveTo>
              <a:lnTo>
                <a:pt x="0" y="776007"/>
              </a:lnTo>
              <a:lnTo>
                <a:pt x="206935" y="77600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D9B2FC-0A77-4694-821C-48E461D3C1CD}">
      <dsp:nvSpPr>
        <dsp:cNvPr id="0" name=""/>
        <dsp:cNvSpPr/>
      </dsp:nvSpPr>
      <dsp:spPr>
        <a:xfrm>
          <a:off x="417580" y="1658330"/>
          <a:ext cx="2542822" cy="103467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i="1" kern="1200" dirty="0" smtClean="0">
                    <a:latin typeface="Cambria Math" panose="02040503050406030204" pitchFamily="18" charset="0"/>
                  </a:rPr>
                  <m:t>𝑥</m:t>
                </m:r>
                <m:r>
                  <a:rPr lang="en-US" sz="1900" i="1" kern="1200" dirty="0" smtClean="0">
                    <a:latin typeface="Cambria Math" panose="02040503050406030204" pitchFamily="18" charset="0"/>
                  </a:rPr>
                  <m:t>=</m:t>
                </m:r>
                <m:sSup>
                  <m:sSupPr>
                    <m:ctrlPr>
                      <a:rPr lang="en-US" sz="1900" b="0" i="1" kern="1200" dirty="0" smtClean="0">
                        <a:latin typeface="Cambria Math" panose="02040503050406030204" pitchFamily="18" charset="0"/>
                      </a:rPr>
                    </m:ctrlPr>
                  </m:sSupPr>
                  <m:e>
                    <m:d>
                      <m:dPr>
                        <m:ctrlPr>
                          <a:rPr lang="en-US" sz="1900" b="0" i="1" kern="1200" dirty="0" smtClean="0">
                            <a:latin typeface="Cambria Math" panose="02040503050406030204" pitchFamily="18" charset="0"/>
                          </a:rPr>
                        </m:ctrlPr>
                      </m:dPr>
                      <m:e>
                        <m:r>
                          <a:rPr lang="en-US" sz="1900" b="0" i="1" kern="1200" dirty="0" smtClean="0">
                            <a:latin typeface="Cambria Math" panose="02040503050406030204" pitchFamily="18" charset="0"/>
                          </a:rPr>
                          <m:t>1,</m:t>
                        </m:r>
                        <m:sSub>
                          <m:sSubPr>
                            <m:ctrlPr>
                              <a:rPr lang="en-US" sz="1900" b="0" i="1" kern="1200" dirty="0" smtClean="0">
                                <a:latin typeface="Cambria Math" panose="02040503050406030204" pitchFamily="18" charset="0"/>
                              </a:rPr>
                            </m:ctrlPr>
                          </m:sSubPr>
                          <m:e>
                            <m:r>
                              <a:rPr lang="en-US" sz="1900" b="0" i="1" kern="1200" dirty="0" smtClean="0">
                                <a:latin typeface="Cambria Math" panose="02040503050406030204" pitchFamily="18" charset="0"/>
                              </a:rPr>
                              <m:t>𝑥</m:t>
                            </m:r>
                          </m:e>
                          <m:sub>
                            <m:r>
                              <a:rPr lang="en-US" sz="1900" b="0" i="1" kern="1200" dirty="0" smtClean="0">
                                <a:latin typeface="Cambria Math" panose="02040503050406030204" pitchFamily="18" charset="0"/>
                              </a:rPr>
                              <m:t>1</m:t>
                            </m:r>
                          </m:sub>
                        </m:sSub>
                        <m:r>
                          <a:rPr lang="en-US" sz="1900" b="0" i="1" kern="1200" dirty="0" smtClean="0">
                            <a:latin typeface="Cambria Math" panose="02040503050406030204" pitchFamily="18" charset="0"/>
                          </a:rPr>
                          <m:t>,</m:t>
                        </m:r>
                        <m:sSub>
                          <m:sSubPr>
                            <m:ctrlPr>
                              <a:rPr lang="en-US" sz="1900" b="0" i="1" kern="1200" dirty="0" smtClean="0">
                                <a:latin typeface="Cambria Math" panose="02040503050406030204" pitchFamily="18" charset="0"/>
                              </a:rPr>
                            </m:ctrlPr>
                          </m:sSubPr>
                          <m:e>
                            <m:r>
                              <a:rPr lang="en-US" sz="1900" b="0" i="1" kern="1200" dirty="0" smtClean="0">
                                <a:latin typeface="Cambria Math" panose="02040503050406030204" pitchFamily="18" charset="0"/>
                              </a:rPr>
                              <m:t>𝑥</m:t>
                            </m:r>
                          </m:e>
                          <m:sub>
                            <m:r>
                              <a:rPr lang="en-US" sz="1900" b="0" i="1" kern="1200" dirty="0" smtClean="0">
                                <a:latin typeface="Cambria Math" panose="02040503050406030204" pitchFamily="18" charset="0"/>
                              </a:rPr>
                              <m:t>2</m:t>
                            </m:r>
                          </m:sub>
                        </m:sSub>
                        <m:r>
                          <a:rPr lang="en-US" sz="1900" b="0" i="1" kern="1200" dirty="0" smtClean="0">
                            <a:latin typeface="Cambria Math" panose="02040503050406030204" pitchFamily="18" charset="0"/>
                          </a:rPr>
                          <m:t>,⋯,</m:t>
                        </m:r>
                        <m:sSub>
                          <m:sSubPr>
                            <m:ctrlPr>
                              <a:rPr lang="en-US" sz="1900" b="0" i="1" kern="1200" dirty="0" smtClean="0">
                                <a:latin typeface="Cambria Math" panose="02040503050406030204" pitchFamily="18" charset="0"/>
                              </a:rPr>
                            </m:ctrlPr>
                          </m:sSubPr>
                          <m:e>
                            <m:r>
                              <a:rPr lang="en-US" sz="1900" b="0" i="1" kern="1200" dirty="0" smtClean="0">
                                <a:latin typeface="Cambria Math" panose="02040503050406030204" pitchFamily="18" charset="0"/>
                              </a:rPr>
                              <m:t>𝑥</m:t>
                            </m:r>
                          </m:e>
                          <m:sub>
                            <m:r>
                              <a:rPr lang="en-US" sz="1900" b="0" i="1" kern="1200" dirty="0" smtClean="0">
                                <a:latin typeface="Cambria Math" panose="02040503050406030204" pitchFamily="18" charset="0"/>
                              </a:rPr>
                              <m:t>𝑛</m:t>
                            </m:r>
                          </m:sub>
                        </m:sSub>
                      </m:e>
                    </m:d>
                  </m:e>
                  <m:sup>
                    <m:r>
                      <a:rPr lang="en-US" sz="1900" b="0" i="1" kern="1200" dirty="0" smtClean="0">
                        <a:latin typeface="Cambria Math" panose="02040503050406030204" pitchFamily="18" charset="0"/>
                      </a:rPr>
                      <m:t>𝑇</m:t>
                    </m:r>
                  </m:sup>
                </m:sSup>
              </m:oMath>
            </m:oMathPara>
          </a14:m>
          <a:endParaRPr lang="en-US" sz="1900" kern="1200" dirty="0"/>
        </a:p>
      </dsp:txBody>
      <dsp:txXfrm>
        <a:off x="447885" y="1688635"/>
        <a:ext cx="2482212" cy="974066"/>
      </dsp:txXfrm>
    </dsp:sp>
    <dsp:sp modelId="{D31AA280-18A6-42C4-8ABE-1518DF04A4E2}">
      <dsp:nvSpPr>
        <dsp:cNvPr id="0" name=""/>
        <dsp:cNvSpPr/>
      </dsp:nvSpPr>
      <dsp:spPr>
        <a:xfrm>
          <a:off x="3063870" y="364984"/>
          <a:ext cx="2069353" cy="1034676"/>
        </a:xfrm>
        <a:prstGeom prst="roundRect">
          <a:avLst>
            <a:gd name="adj" fmla="val 10000"/>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Weight Vector</a:t>
          </a:r>
        </a:p>
      </dsp:txBody>
      <dsp:txXfrm>
        <a:off x="3094175" y="395289"/>
        <a:ext cx="2008743" cy="974066"/>
      </dsp:txXfrm>
    </dsp:sp>
    <dsp:sp modelId="{42943C44-1CE2-43F7-939C-BF235B473914}">
      <dsp:nvSpPr>
        <dsp:cNvPr id="0" name=""/>
        <dsp:cNvSpPr/>
      </dsp:nvSpPr>
      <dsp:spPr>
        <a:xfrm>
          <a:off x="3270805" y="1399661"/>
          <a:ext cx="206935" cy="776007"/>
        </a:xfrm>
        <a:custGeom>
          <a:avLst/>
          <a:gdLst/>
          <a:ahLst/>
          <a:cxnLst/>
          <a:rect l="0" t="0" r="0" b="0"/>
          <a:pathLst>
            <a:path>
              <a:moveTo>
                <a:pt x="0" y="0"/>
              </a:moveTo>
              <a:lnTo>
                <a:pt x="0" y="776007"/>
              </a:lnTo>
              <a:lnTo>
                <a:pt x="206935" y="77600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6A5742-3FA1-4BA8-9926-0EC0F4ACEB5F}">
      <dsp:nvSpPr>
        <dsp:cNvPr id="0" name=""/>
        <dsp:cNvSpPr/>
      </dsp:nvSpPr>
      <dsp:spPr>
        <a:xfrm>
          <a:off x="3477740" y="1658330"/>
          <a:ext cx="2469633" cy="103467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598923"/>
              <a:satOff val="-11992"/>
              <a:lumOff val="4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800" b="0" i="1" kern="1200" dirty="0" smtClean="0">
                    <a:latin typeface="Cambria Math" panose="02040503050406030204" pitchFamily="18" charset="0"/>
                  </a:rPr>
                  <m:t>𝑤</m:t>
                </m:r>
                <m:r>
                  <a:rPr lang="en-US" sz="1800" i="1" kern="1200" dirty="0" smtClean="0">
                    <a:latin typeface="Cambria Math" panose="02040503050406030204" pitchFamily="18" charset="0"/>
                  </a:rPr>
                  <m:t>=</m:t>
                </m:r>
                <m:sSup>
                  <m:sSupPr>
                    <m:ctrlPr>
                      <a:rPr lang="en-US" sz="1800" b="0" i="1" kern="1200" dirty="0" smtClean="0">
                        <a:latin typeface="Cambria Math" panose="02040503050406030204" pitchFamily="18" charset="0"/>
                      </a:rPr>
                    </m:ctrlPr>
                  </m:sSupPr>
                  <m:e>
                    <m:d>
                      <m:dPr>
                        <m:ctrlPr>
                          <a:rPr lang="en-US" sz="1800" b="0" i="1" kern="1200" dirty="0" smtClean="0">
                            <a:latin typeface="Cambria Math" panose="02040503050406030204" pitchFamily="18" charset="0"/>
                          </a:rPr>
                        </m:ctrlPr>
                      </m:dPr>
                      <m:e>
                        <m:sSub>
                          <m:sSubPr>
                            <m:ctrlPr>
                              <a:rPr lang="en-US" sz="1800" b="0" i="1" kern="1200" dirty="0" smtClean="0">
                                <a:latin typeface="Cambria Math" panose="02040503050406030204" pitchFamily="18" charset="0"/>
                              </a:rPr>
                            </m:ctrlPr>
                          </m:sSubPr>
                          <m:e>
                            <m:sSub>
                              <m:sSubPr>
                                <m:ctrlPr>
                                  <a:rPr lang="en-US" sz="1800" b="0" i="1" kern="1200" dirty="0" smtClean="0">
                                    <a:latin typeface="Cambria Math" panose="02040503050406030204" pitchFamily="18" charset="0"/>
                                  </a:rPr>
                                </m:ctrlPr>
                              </m:sSubPr>
                              <m:e>
                                <m:r>
                                  <a:rPr lang="en-US" sz="1800" b="0" i="1" kern="1200" dirty="0" smtClean="0">
                                    <a:latin typeface="Cambria Math" panose="02040503050406030204" pitchFamily="18" charset="0"/>
                                  </a:rPr>
                                  <m:t>𝑤</m:t>
                                </m:r>
                              </m:e>
                              <m:sub>
                                <m:r>
                                  <a:rPr lang="en-US" sz="1800" b="0" i="1" kern="1200" dirty="0" smtClean="0">
                                    <a:latin typeface="Cambria Math" panose="02040503050406030204" pitchFamily="18" charset="0"/>
                                  </a:rPr>
                                  <m:t>0</m:t>
                                </m:r>
                              </m:sub>
                            </m:sSub>
                            <m:r>
                              <a:rPr lang="en-US" sz="1800" b="0" i="1" kern="1200" dirty="0" smtClean="0">
                                <a:latin typeface="Cambria Math" panose="02040503050406030204" pitchFamily="18" charset="0"/>
                              </a:rPr>
                              <m:t>,</m:t>
                            </m:r>
                            <m:r>
                              <a:rPr lang="en-US" sz="1800" b="0" i="1" kern="1200" dirty="0" smtClean="0">
                                <a:latin typeface="Cambria Math" panose="02040503050406030204" pitchFamily="18" charset="0"/>
                              </a:rPr>
                              <m:t>𝑤</m:t>
                            </m:r>
                          </m:e>
                          <m:sub>
                            <m:r>
                              <a:rPr lang="en-US" sz="1800" b="0" i="1" kern="1200" dirty="0" smtClean="0">
                                <a:latin typeface="Cambria Math" panose="02040503050406030204" pitchFamily="18" charset="0"/>
                              </a:rPr>
                              <m:t>1</m:t>
                            </m:r>
                          </m:sub>
                        </m:sSub>
                        <m:r>
                          <a:rPr lang="en-US" sz="1800" b="0" i="1" kern="1200" dirty="0" smtClean="0">
                            <a:latin typeface="Cambria Math" panose="02040503050406030204" pitchFamily="18" charset="0"/>
                          </a:rPr>
                          <m:t>,</m:t>
                        </m:r>
                        <m:r>
                          <a:rPr lang="en-US" sz="1800" b="0" i="1" kern="1200" dirty="0" smtClean="0">
                            <a:latin typeface="Cambria Math" panose="02040503050406030204" pitchFamily="18" charset="0"/>
                          </a:rPr>
                          <m:t>𝑤</m:t>
                        </m:r>
                        <m:r>
                          <a:rPr lang="en-US" sz="1800" b="0" i="1" kern="1200" dirty="0" smtClean="0">
                            <a:latin typeface="Cambria Math" panose="02040503050406030204" pitchFamily="18" charset="0"/>
                          </a:rPr>
                          <m:t>,⋯,</m:t>
                        </m:r>
                        <m:sSub>
                          <m:sSubPr>
                            <m:ctrlPr>
                              <a:rPr lang="en-US" sz="1800" b="0" i="1" kern="1200" dirty="0" smtClean="0">
                                <a:latin typeface="Cambria Math" panose="02040503050406030204" pitchFamily="18" charset="0"/>
                              </a:rPr>
                            </m:ctrlPr>
                          </m:sSubPr>
                          <m:e>
                            <m:r>
                              <a:rPr lang="en-US" sz="1800" b="0" i="1" kern="1200" dirty="0" smtClean="0">
                                <a:latin typeface="Cambria Math" panose="02040503050406030204" pitchFamily="18" charset="0"/>
                              </a:rPr>
                              <m:t>𝑤</m:t>
                            </m:r>
                          </m:e>
                          <m:sub>
                            <m:r>
                              <a:rPr lang="en-US" sz="1800" b="0" i="1" kern="1200" dirty="0" smtClean="0">
                                <a:latin typeface="Cambria Math" panose="02040503050406030204" pitchFamily="18" charset="0"/>
                              </a:rPr>
                              <m:t>𝑛</m:t>
                            </m:r>
                          </m:sub>
                        </m:sSub>
                      </m:e>
                    </m:d>
                  </m:e>
                  <m:sup>
                    <m:r>
                      <a:rPr lang="en-US" sz="1800" b="0" i="1" kern="1200" dirty="0" smtClean="0">
                        <a:latin typeface="Cambria Math" panose="02040503050406030204" pitchFamily="18" charset="0"/>
                      </a:rPr>
                      <m:t>𝑇</m:t>
                    </m:r>
                  </m:sup>
                </m:sSup>
              </m:oMath>
            </m:oMathPara>
          </a14:m>
          <a:endParaRPr lang="en-US" sz="1800" kern="1200" dirty="0"/>
        </a:p>
      </dsp:txBody>
      <dsp:txXfrm>
        <a:off x="3508045" y="1688635"/>
        <a:ext cx="2409023" cy="974066"/>
      </dsp:txXfrm>
    </dsp:sp>
    <dsp:sp modelId="{831C2FC7-E0F5-468A-9BE5-E4D4E076D24C}">
      <dsp:nvSpPr>
        <dsp:cNvPr id="0" name=""/>
        <dsp:cNvSpPr/>
      </dsp:nvSpPr>
      <dsp:spPr>
        <a:xfrm>
          <a:off x="6050841" y="364984"/>
          <a:ext cx="2069353" cy="1034676"/>
        </a:xfrm>
        <a:prstGeom prst="roundRect">
          <a:avLst>
            <a:gd name="adj" fmla="val 10000"/>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Net Input</a:t>
          </a:r>
        </a:p>
      </dsp:txBody>
      <dsp:txXfrm>
        <a:off x="6081146" y="395289"/>
        <a:ext cx="2008743" cy="974066"/>
      </dsp:txXfrm>
    </dsp:sp>
    <dsp:sp modelId="{8A6B1507-6D6D-42BF-805B-43013600F316}">
      <dsp:nvSpPr>
        <dsp:cNvPr id="0" name=""/>
        <dsp:cNvSpPr/>
      </dsp:nvSpPr>
      <dsp:spPr>
        <a:xfrm>
          <a:off x="6257777" y="1399661"/>
          <a:ext cx="206935" cy="776007"/>
        </a:xfrm>
        <a:custGeom>
          <a:avLst/>
          <a:gdLst/>
          <a:ahLst/>
          <a:cxnLst/>
          <a:rect l="0" t="0" r="0" b="0"/>
          <a:pathLst>
            <a:path>
              <a:moveTo>
                <a:pt x="0" y="0"/>
              </a:moveTo>
              <a:lnTo>
                <a:pt x="0" y="776007"/>
              </a:lnTo>
              <a:lnTo>
                <a:pt x="206935" y="77600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AF2E54-3A48-4FB1-9C41-6620B27F4AAA}">
      <dsp:nvSpPr>
        <dsp:cNvPr id="0" name=""/>
        <dsp:cNvSpPr/>
      </dsp:nvSpPr>
      <dsp:spPr>
        <a:xfrm>
          <a:off x="6464712" y="1658330"/>
          <a:ext cx="2828409" cy="103467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dirty="0" smtClean="0">
                    <a:latin typeface="Cambria Math" panose="02040503050406030204" pitchFamily="18" charset="0"/>
                  </a:rPr>
                  <m:t>𝑧</m:t>
                </m:r>
                <m:r>
                  <a:rPr lang="en-US" sz="1900" b="0" i="1" kern="1200" dirty="0" smtClean="0">
                    <a:latin typeface="Cambria Math" panose="02040503050406030204" pitchFamily="18" charset="0"/>
                  </a:rPr>
                  <m:t>=</m:t>
                </m:r>
                <m:sSub>
                  <m:sSubPr>
                    <m:ctrlPr>
                      <a:rPr lang="en-US" sz="1900" b="0" i="1" kern="1200" dirty="0" smtClean="0">
                        <a:latin typeface="Cambria Math" panose="02040503050406030204" pitchFamily="18" charset="0"/>
                      </a:rPr>
                    </m:ctrlPr>
                  </m:sSubPr>
                  <m:e>
                    <m:r>
                      <a:rPr lang="en-US" sz="1900" b="0" i="1" kern="1200" dirty="0" smtClean="0">
                        <a:latin typeface="Cambria Math" panose="02040503050406030204" pitchFamily="18" charset="0"/>
                      </a:rPr>
                      <m:t>𝑤</m:t>
                    </m:r>
                  </m:e>
                  <m:sub>
                    <m:r>
                      <a:rPr lang="en-US" sz="1900" b="0" i="1" kern="1200" dirty="0" smtClean="0">
                        <a:latin typeface="Cambria Math" panose="02040503050406030204" pitchFamily="18" charset="0"/>
                      </a:rPr>
                      <m:t>0</m:t>
                    </m:r>
                  </m:sub>
                </m:sSub>
                <m:r>
                  <a:rPr lang="en-US" sz="1900" b="0" i="1" kern="1200" dirty="0" smtClean="0">
                    <a:latin typeface="Cambria Math" panose="02040503050406030204" pitchFamily="18" charset="0"/>
                  </a:rPr>
                  <m:t>+</m:t>
                </m:r>
                <m:nary>
                  <m:naryPr>
                    <m:chr m:val="∑"/>
                    <m:supHide m:val="on"/>
                    <m:ctrlPr>
                      <a:rPr lang="en-US" sz="1900" b="0" i="1" kern="1200" dirty="0" smtClean="0">
                        <a:latin typeface="Cambria Math" panose="02040503050406030204" pitchFamily="18" charset="0"/>
                      </a:rPr>
                    </m:ctrlPr>
                  </m:naryPr>
                  <m:sub>
                    <m:r>
                      <a:rPr lang="en-US" sz="1900" b="0" i="1" kern="1200" dirty="0" smtClean="0">
                        <a:latin typeface="Cambria Math" panose="02040503050406030204" pitchFamily="18" charset="0"/>
                      </a:rPr>
                      <m:t>𝑗</m:t>
                    </m:r>
                  </m:sub>
                  <m:sup/>
                  <m:e>
                    <m:sSub>
                      <m:sSubPr>
                        <m:ctrlPr>
                          <a:rPr lang="en-US" sz="1900" b="0" i="1" kern="1200" dirty="0" smtClean="0">
                            <a:latin typeface="Cambria Math" panose="02040503050406030204" pitchFamily="18" charset="0"/>
                          </a:rPr>
                        </m:ctrlPr>
                      </m:sSubPr>
                      <m:e>
                        <m:r>
                          <a:rPr lang="en-US" sz="1900" b="0" i="1" kern="1200" dirty="0" smtClean="0">
                            <a:latin typeface="Cambria Math" panose="02040503050406030204" pitchFamily="18" charset="0"/>
                          </a:rPr>
                          <m:t>𝑤</m:t>
                        </m:r>
                      </m:e>
                      <m:sub>
                        <m:r>
                          <a:rPr lang="en-US" sz="1900" b="0" i="1" kern="1200" dirty="0" smtClean="0">
                            <a:latin typeface="Cambria Math" panose="02040503050406030204" pitchFamily="18" charset="0"/>
                          </a:rPr>
                          <m:t>𝑗</m:t>
                        </m:r>
                      </m:sub>
                    </m:sSub>
                    <m:sSub>
                      <m:sSubPr>
                        <m:ctrlPr>
                          <a:rPr lang="en-US" sz="1900" b="0" i="1" kern="1200" dirty="0" smtClean="0">
                            <a:latin typeface="Cambria Math" panose="02040503050406030204" pitchFamily="18" charset="0"/>
                          </a:rPr>
                        </m:ctrlPr>
                      </m:sSubPr>
                      <m:e>
                        <m:r>
                          <a:rPr lang="en-US" sz="1900" b="0" i="1" kern="1200" dirty="0" smtClean="0">
                            <a:latin typeface="Cambria Math" panose="02040503050406030204" pitchFamily="18" charset="0"/>
                          </a:rPr>
                          <m:t>𝑥</m:t>
                        </m:r>
                      </m:e>
                      <m:sub>
                        <m:r>
                          <a:rPr lang="en-US" sz="1900" b="0" i="1" kern="1200" dirty="0" smtClean="0">
                            <a:latin typeface="Cambria Math" panose="02040503050406030204" pitchFamily="18" charset="0"/>
                          </a:rPr>
                          <m:t>𝑗</m:t>
                        </m:r>
                      </m:sub>
                    </m:sSub>
                    <m:r>
                      <a:rPr lang="en-US" sz="1900" b="0" i="1" kern="1200" dirty="0" smtClean="0">
                        <a:latin typeface="Cambria Math" panose="02040503050406030204" pitchFamily="18" charset="0"/>
                      </a:rPr>
                      <m:t>=</m:t>
                    </m:r>
                    <m:sSup>
                      <m:sSupPr>
                        <m:ctrlPr>
                          <a:rPr lang="en-US" sz="1900" b="0" i="1" kern="1200" dirty="0" smtClean="0">
                            <a:latin typeface="Cambria Math" panose="02040503050406030204" pitchFamily="18" charset="0"/>
                          </a:rPr>
                        </m:ctrlPr>
                      </m:sSupPr>
                      <m:e>
                        <m:r>
                          <a:rPr lang="en-US" sz="1900" b="0" i="1" kern="1200" dirty="0" smtClean="0">
                            <a:latin typeface="Cambria Math" panose="02040503050406030204" pitchFamily="18" charset="0"/>
                          </a:rPr>
                          <m:t>𝑤</m:t>
                        </m:r>
                      </m:e>
                      <m:sup>
                        <m:r>
                          <a:rPr lang="en-US" sz="1900" b="0" i="1" kern="1200" dirty="0" smtClean="0">
                            <a:latin typeface="Cambria Math" panose="02040503050406030204" pitchFamily="18" charset="0"/>
                          </a:rPr>
                          <m:t>𝑇</m:t>
                        </m:r>
                      </m:sup>
                    </m:sSup>
                    <m:r>
                      <a:rPr lang="en-US" sz="1900" b="0" i="1" kern="1200" dirty="0" smtClean="0">
                        <a:latin typeface="Cambria Math" panose="02040503050406030204" pitchFamily="18" charset="0"/>
                      </a:rPr>
                      <m:t>𝑥</m:t>
                    </m:r>
                  </m:e>
                </m:nary>
              </m:oMath>
            </m:oMathPara>
          </a14:m>
          <a:endParaRPr lang="en-US" sz="1900" kern="1200" dirty="0"/>
        </a:p>
      </dsp:txBody>
      <dsp:txXfrm>
        <a:off x="6495017" y="1688635"/>
        <a:ext cx="2767799" cy="974066"/>
      </dsp:txXfrm>
    </dsp:sp>
    <dsp:sp modelId="{CE687BED-DD16-467B-8A0F-A1825F4ABD02}">
      <dsp:nvSpPr>
        <dsp:cNvPr id="0" name=""/>
        <dsp:cNvSpPr/>
      </dsp:nvSpPr>
      <dsp:spPr>
        <a:xfrm>
          <a:off x="9396589" y="364984"/>
          <a:ext cx="2069353" cy="1034676"/>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Activation Function</a:t>
          </a:r>
          <a:endParaRPr lang="en-IN" sz="3100" kern="1200" dirty="0"/>
        </a:p>
      </dsp:txBody>
      <dsp:txXfrm>
        <a:off x="9426894" y="395289"/>
        <a:ext cx="2008743" cy="974066"/>
      </dsp:txXfrm>
    </dsp:sp>
    <dsp:sp modelId="{3CB1AB54-53E9-4EF9-8FBD-0259A95D7ADA}">
      <dsp:nvSpPr>
        <dsp:cNvPr id="0" name=""/>
        <dsp:cNvSpPr/>
      </dsp:nvSpPr>
      <dsp:spPr>
        <a:xfrm>
          <a:off x="9603524" y="1399661"/>
          <a:ext cx="206935" cy="776007"/>
        </a:xfrm>
        <a:custGeom>
          <a:avLst/>
          <a:gdLst/>
          <a:ahLst/>
          <a:cxnLst/>
          <a:rect l="0" t="0" r="0" b="0"/>
          <a:pathLst>
            <a:path>
              <a:moveTo>
                <a:pt x="0" y="0"/>
              </a:moveTo>
              <a:lnTo>
                <a:pt x="0" y="776007"/>
              </a:lnTo>
              <a:lnTo>
                <a:pt x="206935" y="77600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12EF242-70BC-4A9B-A428-DBEC6D8C7021}">
      <dsp:nvSpPr>
        <dsp:cNvPr id="0" name=""/>
        <dsp:cNvSpPr/>
      </dsp:nvSpPr>
      <dsp:spPr>
        <a:xfrm>
          <a:off x="9810460" y="1658330"/>
          <a:ext cx="1655483" cy="103467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7796769"/>
              <a:satOff val="-35976"/>
              <a:lumOff val="13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𝜙</m:t>
                </m:r>
                <m:d>
                  <m:dPr>
                    <m:ctrlPr>
                      <a:rPr lang="en-US" sz="1900" b="0" i="1" kern="1200" smtClean="0">
                        <a:latin typeface="Cambria Math" panose="02040503050406030204" pitchFamily="18" charset="0"/>
                      </a:rPr>
                    </m:ctrlPr>
                  </m:dPr>
                  <m:e>
                    <m:r>
                      <a:rPr lang="en-US" sz="1900" b="0" i="1" kern="1200" smtClean="0">
                        <a:latin typeface="Cambria Math" panose="02040503050406030204" pitchFamily="18" charset="0"/>
                      </a:rPr>
                      <m:t>𝑧</m:t>
                    </m:r>
                  </m:e>
                </m:d>
                <m:r>
                  <a:rPr lang="en-US" sz="1900" b="0" i="1" kern="1200" smtClean="0">
                    <a:latin typeface="Cambria Math" panose="02040503050406030204" pitchFamily="18" charset="0"/>
                  </a:rPr>
                  <m:t>=1</m:t>
                </m:r>
              </m:oMath>
            </m:oMathPara>
          </a14:m>
          <a:endParaRPr lang="en-IN" sz="1900" kern="1200" dirty="0"/>
        </a:p>
        <a:p>
          <a:pPr marL="0" lvl="0" indent="0" algn="ctr" defTabSz="844550">
            <a:lnSpc>
              <a:spcPct val="90000"/>
            </a:lnSpc>
            <a:spcBef>
              <a:spcPct val="0"/>
            </a:spcBef>
            <a:spcAft>
              <a:spcPct val="35000"/>
            </a:spcAft>
            <a:buNone/>
          </a:pPr>
          <a:r>
            <a:rPr lang="en-IN" sz="1900" kern="1200" dirty="0"/>
            <a:t>If </a:t>
          </a:r>
          <a14:m xmlns:a14="http://schemas.microsoft.com/office/drawing/2010/main">
            <m:oMath xmlns:m="http://schemas.openxmlformats.org/officeDocument/2006/math">
              <m:r>
                <a:rPr lang="en-US" sz="1900" b="0" i="1" kern="1200" smtClean="0">
                  <a:latin typeface="Cambria Math" panose="02040503050406030204" pitchFamily="18" charset="0"/>
                </a:rPr>
                <m:t>𝑧</m:t>
              </m:r>
              <m:r>
                <a:rPr lang="en-US" sz="1900" b="0" i="1" kern="1200" smtClean="0">
                  <a:latin typeface="Cambria Math" panose="02040503050406030204" pitchFamily="18" charset="0"/>
                </a:rPr>
                <m:t>≥0</m:t>
              </m:r>
            </m:oMath>
          </a14:m>
          <a:endParaRPr lang="en-IN" sz="1900" kern="1200" dirty="0"/>
        </a:p>
      </dsp:txBody>
      <dsp:txXfrm>
        <a:off x="9840765" y="1688635"/>
        <a:ext cx="1594873" cy="974066"/>
      </dsp:txXfrm>
    </dsp:sp>
    <dsp:sp modelId="{3FC81DE5-88B8-4DDE-9FBC-6970059C0966}">
      <dsp:nvSpPr>
        <dsp:cNvPr id="0" name=""/>
        <dsp:cNvSpPr/>
      </dsp:nvSpPr>
      <dsp:spPr>
        <a:xfrm>
          <a:off x="9603524" y="1399661"/>
          <a:ext cx="206935" cy="2069353"/>
        </a:xfrm>
        <a:custGeom>
          <a:avLst/>
          <a:gdLst/>
          <a:ahLst/>
          <a:cxnLst/>
          <a:rect l="0" t="0" r="0" b="0"/>
          <a:pathLst>
            <a:path>
              <a:moveTo>
                <a:pt x="0" y="0"/>
              </a:moveTo>
              <a:lnTo>
                <a:pt x="0" y="2069353"/>
              </a:lnTo>
              <a:lnTo>
                <a:pt x="206935" y="2069353"/>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67084B7-D832-40C0-A44B-AE39037490F6}">
      <dsp:nvSpPr>
        <dsp:cNvPr id="0" name=""/>
        <dsp:cNvSpPr/>
      </dsp:nvSpPr>
      <dsp:spPr>
        <a:xfrm>
          <a:off x="9810460" y="2951676"/>
          <a:ext cx="1655483" cy="103467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𝜙</m:t>
                </m:r>
                <m:d>
                  <m:dPr>
                    <m:ctrlPr>
                      <a:rPr lang="en-US" sz="1900" b="0" i="1" kern="1200" smtClean="0">
                        <a:latin typeface="Cambria Math" panose="02040503050406030204" pitchFamily="18" charset="0"/>
                      </a:rPr>
                    </m:ctrlPr>
                  </m:dPr>
                  <m:e>
                    <m:r>
                      <a:rPr lang="en-US" sz="1900" b="0" i="1" kern="1200" smtClean="0">
                        <a:latin typeface="Cambria Math" panose="02040503050406030204" pitchFamily="18" charset="0"/>
                      </a:rPr>
                      <m:t>𝑧</m:t>
                    </m:r>
                  </m:e>
                </m:d>
                <m:r>
                  <a:rPr lang="en-US" sz="1900" b="0" i="1" kern="1200" smtClean="0">
                    <a:latin typeface="Cambria Math" panose="02040503050406030204" pitchFamily="18" charset="0"/>
                  </a:rPr>
                  <m:t>=−1</m:t>
                </m:r>
              </m:oMath>
            </m:oMathPara>
          </a14:m>
          <a:endParaRPr lang="en-IN" sz="1900" kern="1200" dirty="0"/>
        </a:p>
        <a:p>
          <a:pPr marL="0" lvl="0" indent="0" algn="ctr" defTabSz="844550">
            <a:lnSpc>
              <a:spcPct val="90000"/>
            </a:lnSpc>
            <a:spcBef>
              <a:spcPct val="0"/>
            </a:spcBef>
            <a:spcAft>
              <a:spcPct val="35000"/>
            </a:spcAft>
            <a:buNone/>
          </a:pPr>
          <a:r>
            <a:rPr lang="en-US" sz="1900" kern="1200" dirty="0"/>
            <a:t>otherwise</a:t>
          </a:r>
          <a:endParaRPr lang="en-IN" sz="1900" kern="1200" dirty="0"/>
        </a:p>
      </dsp:txBody>
      <dsp:txXfrm>
        <a:off x="9840765" y="2981981"/>
        <a:ext cx="1594873" cy="9740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BEB85-5752-451E-8A71-F736559C6475}">
      <dsp:nvSpPr>
        <dsp:cNvPr id="0" name=""/>
        <dsp:cNvSpPr/>
      </dsp:nvSpPr>
      <dsp:spPr>
        <a:xfrm>
          <a:off x="3092" y="490161"/>
          <a:ext cx="1688525" cy="84426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Sparrow,</a:t>
          </a:r>
        </a:p>
      </dsp:txBody>
      <dsp:txXfrm>
        <a:off x="27820" y="514889"/>
        <a:ext cx="1639069" cy="794806"/>
      </dsp:txXfrm>
    </dsp:sp>
    <dsp:sp modelId="{DBCFC586-D9EE-4975-932F-9F3B076FCF79}">
      <dsp:nvSpPr>
        <dsp:cNvPr id="0" name=""/>
        <dsp:cNvSpPr/>
      </dsp:nvSpPr>
      <dsp:spPr>
        <a:xfrm>
          <a:off x="171945"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D9B2FC-0A77-4694-821C-48E461D3C1CD}">
      <dsp:nvSpPr>
        <dsp:cNvPr id="0" name=""/>
        <dsp:cNvSpPr/>
      </dsp:nvSpPr>
      <dsp:spPr>
        <a:xfrm>
          <a:off x="340797" y="1545489"/>
          <a:ext cx="207486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𝑟</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𝑟</m:t>
                </m:r>
              </m:oMath>
            </m:oMathPara>
          </a14:m>
          <a:endParaRPr lang="en-US" sz="1900" b="0" kern="1200" dirty="0"/>
        </a:p>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𝑟</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𝑜</m:t>
                </m:r>
              </m:oMath>
            </m:oMathPara>
          </a14:m>
          <a:endParaRPr lang="en-US" sz="1900" kern="1200" dirty="0"/>
        </a:p>
      </dsp:txBody>
      <dsp:txXfrm>
        <a:off x="365525" y="1570217"/>
        <a:ext cx="2025404" cy="794806"/>
      </dsp:txXfrm>
    </dsp:sp>
    <dsp:sp modelId="{D31AA280-18A6-42C4-8ABE-1518DF04A4E2}">
      <dsp:nvSpPr>
        <dsp:cNvPr id="0" name=""/>
        <dsp:cNvSpPr/>
      </dsp:nvSpPr>
      <dsp:spPr>
        <a:xfrm>
          <a:off x="2500084" y="490161"/>
          <a:ext cx="1688525" cy="844262"/>
        </a:xfrm>
        <a:prstGeom prst="roundRect">
          <a:avLst>
            <a:gd name="adj" fmla="val 10000"/>
          </a:avLst>
        </a:prstGeom>
        <a:gradFill rotWithShape="0">
          <a:gsLst>
            <a:gs pos="0">
              <a:schemeClr val="accent4">
                <a:hueOff val="2598923"/>
                <a:satOff val="-11992"/>
                <a:lumOff val="441"/>
                <a:alphaOff val="0"/>
                <a:satMod val="103000"/>
                <a:lumMod val="102000"/>
                <a:tint val="94000"/>
              </a:schemeClr>
            </a:gs>
            <a:gs pos="50000">
              <a:schemeClr val="accent4">
                <a:hueOff val="2598923"/>
                <a:satOff val="-11992"/>
                <a:lumOff val="441"/>
                <a:alphaOff val="0"/>
                <a:satMod val="110000"/>
                <a:lumMod val="100000"/>
                <a:shade val="100000"/>
              </a:schemeClr>
            </a:gs>
            <a:gs pos="100000">
              <a:schemeClr val="accent4">
                <a:hueOff val="2598923"/>
                <a:satOff val="-11992"/>
                <a:lumOff val="4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Arrow.</a:t>
          </a:r>
        </a:p>
      </dsp:txBody>
      <dsp:txXfrm>
        <a:off x="2524812" y="514889"/>
        <a:ext cx="1639069" cy="794806"/>
      </dsp:txXfrm>
    </dsp:sp>
    <dsp:sp modelId="{42943C44-1CE2-43F7-939C-BF235B473914}">
      <dsp:nvSpPr>
        <dsp:cNvPr id="0" name=""/>
        <dsp:cNvSpPr/>
      </dsp:nvSpPr>
      <dsp:spPr>
        <a:xfrm>
          <a:off x="2668936"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6A5742-3FA1-4BA8-9926-0EC0F4ACEB5F}">
      <dsp:nvSpPr>
        <dsp:cNvPr id="0" name=""/>
        <dsp:cNvSpPr/>
      </dsp:nvSpPr>
      <dsp:spPr>
        <a:xfrm>
          <a:off x="2837789" y="1545489"/>
          <a:ext cx="201514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598923"/>
              <a:satOff val="-11992"/>
              <a:lumOff val="4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800" b="0" i="1" kern="1200" smtClean="0">
                    <a:latin typeface="Cambria Math" panose="02040503050406030204" pitchFamily="18" charset="0"/>
                  </a:rPr>
                  <m:t>𝑟</m:t>
                </m:r>
                <m:r>
                  <a:rPr lang="en-US" sz="1800" b="0" i="1" kern="1200" smtClean="0">
                    <a:latin typeface="Cambria Math" panose="02040503050406030204" pitchFamily="18" charset="0"/>
                  </a:rPr>
                  <m:t>→</m:t>
                </m:r>
                <m:r>
                  <a:rPr lang="en-US" sz="1800" b="0" i="1" kern="1200" smtClean="0">
                    <a:latin typeface="Cambria Math" panose="02040503050406030204" pitchFamily="18" charset="0"/>
                  </a:rPr>
                  <m:t>𝑟</m:t>
                </m:r>
              </m:oMath>
            </m:oMathPara>
          </a14:m>
          <a:endParaRPr lang="en-US" sz="1800" b="0" kern="1200" dirty="0"/>
        </a:p>
        <a:p>
          <a:pPr marL="0" lvl="0" indent="0" algn="ctr" defTabSz="8001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800" b="0" i="1" kern="1200" smtClean="0">
                    <a:latin typeface="Cambria Math" panose="02040503050406030204" pitchFamily="18" charset="0"/>
                  </a:rPr>
                  <m:t>𝑟</m:t>
                </m:r>
                <m:r>
                  <a:rPr lang="en-US" sz="1800" b="0" i="1" kern="1200" smtClean="0">
                    <a:latin typeface="Cambria Math" panose="02040503050406030204" pitchFamily="18" charset="0"/>
                  </a:rPr>
                  <m:t>→</m:t>
                </m:r>
                <m:r>
                  <a:rPr lang="en-US" sz="1800" b="0" i="1" kern="1200" smtClean="0">
                    <a:latin typeface="Cambria Math" panose="02040503050406030204" pitchFamily="18" charset="0"/>
                  </a:rPr>
                  <m:t>𝑜</m:t>
                </m:r>
              </m:oMath>
            </m:oMathPara>
          </a14:m>
          <a:endParaRPr lang="en-US" sz="1800" kern="1200" dirty="0"/>
        </a:p>
      </dsp:txBody>
      <dsp:txXfrm>
        <a:off x="2862517" y="1570217"/>
        <a:ext cx="1965684" cy="794806"/>
      </dsp:txXfrm>
    </dsp:sp>
    <dsp:sp modelId="{831C2FC7-E0F5-468A-9BE5-E4D4E076D24C}">
      <dsp:nvSpPr>
        <dsp:cNvPr id="0" name=""/>
        <dsp:cNvSpPr/>
      </dsp:nvSpPr>
      <dsp:spPr>
        <a:xfrm>
          <a:off x="4937356" y="490161"/>
          <a:ext cx="1688525" cy="844262"/>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Sorrow.</a:t>
          </a:r>
        </a:p>
      </dsp:txBody>
      <dsp:txXfrm>
        <a:off x="4962084" y="514889"/>
        <a:ext cx="1639069" cy="794806"/>
      </dsp:txXfrm>
    </dsp:sp>
    <dsp:sp modelId="{8A6B1507-6D6D-42BF-805B-43013600F316}">
      <dsp:nvSpPr>
        <dsp:cNvPr id="0" name=""/>
        <dsp:cNvSpPr/>
      </dsp:nvSpPr>
      <dsp:spPr>
        <a:xfrm>
          <a:off x="5106208"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AF2E54-3A48-4FB1-9C41-6620B27F4AAA}">
      <dsp:nvSpPr>
        <dsp:cNvPr id="0" name=""/>
        <dsp:cNvSpPr/>
      </dsp:nvSpPr>
      <dsp:spPr>
        <a:xfrm>
          <a:off x="5275061" y="1545489"/>
          <a:ext cx="230789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𝑟</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𝑟</m:t>
                </m:r>
              </m:oMath>
            </m:oMathPara>
          </a14:m>
          <a:endParaRPr lang="en-US" sz="1900" b="0" kern="1200" dirty="0"/>
        </a:p>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𝑟</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𝑜</m:t>
                </m:r>
              </m:oMath>
            </m:oMathPara>
          </a14:m>
          <a:endParaRPr lang="en-US" sz="1900" kern="1200" dirty="0"/>
        </a:p>
      </dsp:txBody>
      <dsp:txXfrm>
        <a:off x="5299789" y="1570217"/>
        <a:ext cx="2258434" cy="794806"/>
      </dsp:txXfrm>
    </dsp:sp>
    <dsp:sp modelId="{CE687BED-DD16-467B-8A0F-A1825F4ABD02}">
      <dsp:nvSpPr>
        <dsp:cNvPr id="0" name=""/>
        <dsp:cNvSpPr/>
      </dsp:nvSpPr>
      <dsp:spPr>
        <a:xfrm>
          <a:off x="7667377" y="490161"/>
          <a:ext cx="1688525" cy="844262"/>
        </a:xfrm>
        <a:prstGeom prst="roundRect">
          <a:avLst>
            <a:gd name="adj" fmla="val 10000"/>
          </a:avLst>
        </a:prstGeom>
        <a:gradFill rotWithShape="0">
          <a:gsLst>
            <a:gs pos="0">
              <a:schemeClr val="accent4">
                <a:hueOff val="7796769"/>
                <a:satOff val="-35976"/>
                <a:lumOff val="1324"/>
                <a:alphaOff val="0"/>
                <a:satMod val="103000"/>
                <a:lumMod val="102000"/>
                <a:tint val="94000"/>
              </a:schemeClr>
            </a:gs>
            <a:gs pos="50000">
              <a:schemeClr val="accent4">
                <a:hueOff val="7796769"/>
                <a:satOff val="-35976"/>
                <a:lumOff val="1324"/>
                <a:alphaOff val="0"/>
                <a:satMod val="110000"/>
                <a:lumMod val="100000"/>
                <a:shade val="100000"/>
              </a:schemeClr>
            </a:gs>
            <a:gs pos="100000">
              <a:schemeClr val="accent4">
                <a:hueOff val="7796769"/>
                <a:satOff val="-35976"/>
                <a:lumOff val="13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Zorro,</a:t>
          </a:r>
          <a:endParaRPr lang="en-IN" sz="3300" kern="1200" dirty="0"/>
        </a:p>
      </dsp:txBody>
      <dsp:txXfrm>
        <a:off x="7692105" y="514889"/>
        <a:ext cx="1639069" cy="794806"/>
      </dsp:txXfrm>
    </dsp:sp>
    <dsp:sp modelId="{3CB1AB54-53E9-4EF9-8FBD-0259A95D7ADA}">
      <dsp:nvSpPr>
        <dsp:cNvPr id="0" name=""/>
        <dsp:cNvSpPr/>
      </dsp:nvSpPr>
      <dsp:spPr>
        <a:xfrm>
          <a:off x="7836230"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12EF242-70BC-4A9B-A428-DBEC6D8C7021}">
      <dsp:nvSpPr>
        <dsp:cNvPr id="0" name=""/>
        <dsp:cNvSpPr/>
      </dsp:nvSpPr>
      <dsp:spPr>
        <a:xfrm>
          <a:off x="8005082" y="1545489"/>
          <a:ext cx="135082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7796769"/>
              <a:satOff val="-35976"/>
              <a:lumOff val="13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𝑟</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𝑟</m:t>
                </m:r>
              </m:oMath>
            </m:oMathPara>
          </a14:m>
          <a:endParaRPr lang="en-US" sz="1900" b="0" kern="1200" dirty="0"/>
        </a:p>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𝑟</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𝑜</m:t>
                </m:r>
              </m:oMath>
            </m:oMathPara>
          </a14:m>
          <a:endParaRPr lang="en-IN" sz="1900" kern="1200" dirty="0"/>
        </a:p>
      </dsp:txBody>
      <dsp:txXfrm>
        <a:off x="8029810" y="1570217"/>
        <a:ext cx="1301364" cy="794806"/>
      </dsp:txXfrm>
    </dsp:sp>
    <dsp:sp modelId="{6C3A778A-40EB-44EE-A6AA-1F3284267F19}">
      <dsp:nvSpPr>
        <dsp:cNvPr id="0" name=""/>
        <dsp:cNvSpPr/>
      </dsp:nvSpPr>
      <dsp:spPr>
        <a:xfrm>
          <a:off x="9778034" y="490161"/>
          <a:ext cx="1688525" cy="844262"/>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Hero.</a:t>
          </a:r>
        </a:p>
      </dsp:txBody>
      <dsp:txXfrm>
        <a:off x="9802762" y="514889"/>
        <a:ext cx="1639069" cy="794806"/>
      </dsp:txXfrm>
    </dsp:sp>
    <dsp:sp modelId="{A0E3CE32-C9A0-4A01-A72C-DDD3524E9E5A}">
      <dsp:nvSpPr>
        <dsp:cNvPr id="0" name=""/>
        <dsp:cNvSpPr/>
      </dsp:nvSpPr>
      <dsp:spPr>
        <a:xfrm>
          <a:off x="9946887"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2B8ABE-E7F8-40B2-A7D6-54074EA2F5E1}">
      <dsp:nvSpPr>
        <dsp:cNvPr id="0" name=""/>
        <dsp:cNvSpPr/>
      </dsp:nvSpPr>
      <dsp:spPr>
        <a:xfrm>
          <a:off x="10115739" y="1545489"/>
          <a:ext cx="135082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dirty="0" smtClean="0">
                    <a:latin typeface="Cambria Math" panose="02040503050406030204" pitchFamily="18" charset="0"/>
                  </a:rPr>
                  <m:t>𝑟</m:t>
                </m:r>
                <m:r>
                  <a:rPr lang="en-US" sz="1900" b="0" i="1" kern="1200" dirty="0" smtClean="0">
                    <a:latin typeface="Cambria Math" panose="02040503050406030204" pitchFamily="18" charset="0"/>
                  </a:rPr>
                  <m:t>→</m:t>
                </m:r>
                <m:r>
                  <a:rPr lang="en-US" sz="1900" b="0" i="1" kern="1200" dirty="0" smtClean="0">
                    <a:latin typeface="Cambria Math" panose="02040503050406030204" pitchFamily="18" charset="0"/>
                  </a:rPr>
                  <m:t>𝑜</m:t>
                </m:r>
              </m:oMath>
            </m:oMathPara>
          </a14:m>
          <a:endParaRPr lang="en-US" sz="1900" kern="1200" dirty="0"/>
        </a:p>
      </dsp:txBody>
      <dsp:txXfrm>
        <a:off x="10140467" y="1570217"/>
        <a:ext cx="1301364" cy="7948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BEB85-5752-451E-8A71-F736559C6475}">
      <dsp:nvSpPr>
        <dsp:cNvPr id="0" name=""/>
        <dsp:cNvSpPr/>
      </dsp:nvSpPr>
      <dsp:spPr>
        <a:xfrm>
          <a:off x="3092" y="490161"/>
          <a:ext cx="1688525" cy="84426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Sparrow,</a:t>
          </a:r>
        </a:p>
      </dsp:txBody>
      <dsp:txXfrm>
        <a:off x="27820" y="514889"/>
        <a:ext cx="1639069" cy="794806"/>
      </dsp:txXfrm>
    </dsp:sp>
    <dsp:sp modelId="{DBCFC586-D9EE-4975-932F-9F3B076FCF79}">
      <dsp:nvSpPr>
        <dsp:cNvPr id="0" name=""/>
        <dsp:cNvSpPr/>
      </dsp:nvSpPr>
      <dsp:spPr>
        <a:xfrm>
          <a:off x="171945"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D9B2FC-0A77-4694-821C-48E461D3C1CD}">
      <dsp:nvSpPr>
        <dsp:cNvPr id="0" name=""/>
        <dsp:cNvSpPr/>
      </dsp:nvSpPr>
      <dsp:spPr>
        <a:xfrm>
          <a:off x="340797" y="1545489"/>
          <a:ext cx="207486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𝑜</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𝑤</m:t>
                </m:r>
              </m:oMath>
            </m:oMathPara>
          </a14:m>
          <a:endParaRPr lang="en-US" sz="1900" b="0" kern="1200" dirty="0"/>
        </a:p>
      </dsp:txBody>
      <dsp:txXfrm>
        <a:off x="365525" y="1570217"/>
        <a:ext cx="2025404" cy="794806"/>
      </dsp:txXfrm>
    </dsp:sp>
    <dsp:sp modelId="{D31AA280-18A6-42C4-8ABE-1518DF04A4E2}">
      <dsp:nvSpPr>
        <dsp:cNvPr id="0" name=""/>
        <dsp:cNvSpPr/>
      </dsp:nvSpPr>
      <dsp:spPr>
        <a:xfrm>
          <a:off x="2500084" y="490161"/>
          <a:ext cx="1688525" cy="844262"/>
        </a:xfrm>
        <a:prstGeom prst="roundRect">
          <a:avLst>
            <a:gd name="adj" fmla="val 10000"/>
          </a:avLst>
        </a:prstGeom>
        <a:gradFill rotWithShape="0">
          <a:gsLst>
            <a:gs pos="0">
              <a:schemeClr val="accent4">
                <a:hueOff val="2598923"/>
                <a:satOff val="-11992"/>
                <a:lumOff val="441"/>
                <a:alphaOff val="0"/>
                <a:satMod val="103000"/>
                <a:lumMod val="102000"/>
                <a:tint val="94000"/>
              </a:schemeClr>
            </a:gs>
            <a:gs pos="50000">
              <a:schemeClr val="accent4">
                <a:hueOff val="2598923"/>
                <a:satOff val="-11992"/>
                <a:lumOff val="441"/>
                <a:alphaOff val="0"/>
                <a:satMod val="110000"/>
                <a:lumMod val="100000"/>
                <a:shade val="100000"/>
              </a:schemeClr>
            </a:gs>
            <a:gs pos="100000">
              <a:schemeClr val="accent4">
                <a:hueOff val="2598923"/>
                <a:satOff val="-11992"/>
                <a:lumOff val="4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Arrow.</a:t>
          </a:r>
        </a:p>
      </dsp:txBody>
      <dsp:txXfrm>
        <a:off x="2524812" y="514889"/>
        <a:ext cx="1639069" cy="794806"/>
      </dsp:txXfrm>
    </dsp:sp>
    <dsp:sp modelId="{42943C44-1CE2-43F7-939C-BF235B473914}">
      <dsp:nvSpPr>
        <dsp:cNvPr id="0" name=""/>
        <dsp:cNvSpPr/>
      </dsp:nvSpPr>
      <dsp:spPr>
        <a:xfrm>
          <a:off x="2668936"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6A5742-3FA1-4BA8-9926-0EC0F4ACEB5F}">
      <dsp:nvSpPr>
        <dsp:cNvPr id="0" name=""/>
        <dsp:cNvSpPr/>
      </dsp:nvSpPr>
      <dsp:spPr>
        <a:xfrm>
          <a:off x="2837789" y="1545489"/>
          <a:ext cx="201514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598923"/>
              <a:satOff val="-11992"/>
              <a:lumOff val="4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800" b="0" i="1" kern="1200" smtClean="0">
                    <a:latin typeface="Cambria Math" panose="02040503050406030204" pitchFamily="18" charset="0"/>
                  </a:rPr>
                  <m:t>𝑜</m:t>
                </m:r>
                <m:r>
                  <a:rPr lang="en-US" sz="1800" b="0" i="1" kern="1200" smtClean="0">
                    <a:latin typeface="Cambria Math" panose="02040503050406030204" pitchFamily="18" charset="0"/>
                  </a:rPr>
                  <m:t>→</m:t>
                </m:r>
                <m:r>
                  <a:rPr lang="en-US" sz="1800" b="0" i="1" kern="1200" smtClean="0">
                    <a:latin typeface="Cambria Math" panose="02040503050406030204" pitchFamily="18" charset="0"/>
                  </a:rPr>
                  <m:t>𝑤</m:t>
                </m:r>
              </m:oMath>
            </m:oMathPara>
          </a14:m>
          <a:endParaRPr lang="en-US" sz="1800" b="0" kern="1200" dirty="0"/>
        </a:p>
      </dsp:txBody>
      <dsp:txXfrm>
        <a:off x="2862517" y="1570217"/>
        <a:ext cx="1965684" cy="794806"/>
      </dsp:txXfrm>
    </dsp:sp>
    <dsp:sp modelId="{831C2FC7-E0F5-468A-9BE5-E4D4E076D24C}">
      <dsp:nvSpPr>
        <dsp:cNvPr id="0" name=""/>
        <dsp:cNvSpPr/>
      </dsp:nvSpPr>
      <dsp:spPr>
        <a:xfrm>
          <a:off x="4937356" y="490161"/>
          <a:ext cx="1688525" cy="844262"/>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Sorrow.</a:t>
          </a:r>
        </a:p>
      </dsp:txBody>
      <dsp:txXfrm>
        <a:off x="4962084" y="514889"/>
        <a:ext cx="1639069" cy="794806"/>
      </dsp:txXfrm>
    </dsp:sp>
    <dsp:sp modelId="{8A6B1507-6D6D-42BF-805B-43013600F316}">
      <dsp:nvSpPr>
        <dsp:cNvPr id="0" name=""/>
        <dsp:cNvSpPr/>
      </dsp:nvSpPr>
      <dsp:spPr>
        <a:xfrm>
          <a:off x="5106208"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AF2E54-3A48-4FB1-9C41-6620B27F4AAA}">
      <dsp:nvSpPr>
        <dsp:cNvPr id="0" name=""/>
        <dsp:cNvSpPr/>
      </dsp:nvSpPr>
      <dsp:spPr>
        <a:xfrm>
          <a:off x="5275061" y="1545489"/>
          <a:ext cx="230789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𝑜</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𝑟</m:t>
                </m:r>
              </m:oMath>
            </m:oMathPara>
          </a14:m>
          <a:endParaRPr lang="en-US" sz="1900" b="0" kern="1200" dirty="0"/>
        </a:p>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𝑜</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𝑤</m:t>
                </m:r>
              </m:oMath>
            </m:oMathPara>
          </a14:m>
          <a:endParaRPr lang="en-US" sz="1900" kern="1200" dirty="0"/>
        </a:p>
      </dsp:txBody>
      <dsp:txXfrm>
        <a:off x="5299789" y="1570217"/>
        <a:ext cx="2258434" cy="794806"/>
      </dsp:txXfrm>
    </dsp:sp>
    <dsp:sp modelId="{CE687BED-DD16-467B-8A0F-A1825F4ABD02}">
      <dsp:nvSpPr>
        <dsp:cNvPr id="0" name=""/>
        <dsp:cNvSpPr/>
      </dsp:nvSpPr>
      <dsp:spPr>
        <a:xfrm>
          <a:off x="7667377" y="490161"/>
          <a:ext cx="1688525" cy="844262"/>
        </a:xfrm>
        <a:prstGeom prst="roundRect">
          <a:avLst>
            <a:gd name="adj" fmla="val 10000"/>
          </a:avLst>
        </a:prstGeom>
        <a:gradFill rotWithShape="0">
          <a:gsLst>
            <a:gs pos="0">
              <a:schemeClr val="accent4">
                <a:hueOff val="7796769"/>
                <a:satOff val="-35976"/>
                <a:lumOff val="1324"/>
                <a:alphaOff val="0"/>
                <a:satMod val="103000"/>
                <a:lumMod val="102000"/>
                <a:tint val="94000"/>
              </a:schemeClr>
            </a:gs>
            <a:gs pos="50000">
              <a:schemeClr val="accent4">
                <a:hueOff val="7796769"/>
                <a:satOff val="-35976"/>
                <a:lumOff val="1324"/>
                <a:alphaOff val="0"/>
                <a:satMod val="110000"/>
                <a:lumMod val="100000"/>
                <a:shade val="100000"/>
              </a:schemeClr>
            </a:gs>
            <a:gs pos="100000">
              <a:schemeClr val="accent4">
                <a:hueOff val="7796769"/>
                <a:satOff val="-35976"/>
                <a:lumOff val="13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Zorro,</a:t>
          </a:r>
          <a:endParaRPr lang="en-IN" sz="3300" kern="1200" dirty="0"/>
        </a:p>
      </dsp:txBody>
      <dsp:txXfrm>
        <a:off x="7692105" y="514889"/>
        <a:ext cx="1639069" cy="794806"/>
      </dsp:txXfrm>
    </dsp:sp>
    <dsp:sp modelId="{3CB1AB54-53E9-4EF9-8FBD-0259A95D7ADA}">
      <dsp:nvSpPr>
        <dsp:cNvPr id="0" name=""/>
        <dsp:cNvSpPr/>
      </dsp:nvSpPr>
      <dsp:spPr>
        <a:xfrm>
          <a:off x="7836230"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12EF242-70BC-4A9B-A428-DBEC6D8C7021}">
      <dsp:nvSpPr>
        <dsp:cNvPr id="0" name=""/>
        <dsp:cNvSpPr/>
      </dsp:nvSpPr>
      <dsp:spPr>
        <a:xfrm>
          <a:off x="8005082" y="1545489"/>
          <a:ext cx="135082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7796769"/>
              <a:satOff val="-35976"/>
              <a:lumOff val="13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𝑜</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𝑟</m:t>
                </m:r>
              </m:oMath>
            </m:oMathPara>
          </a14:m>
          <a:endParaRPr lang="en-US" sz="1900" b="0" kern="1200" dirty="0"/>
        </a:p>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𝑜</m:t>
                </m:r>
                <m:r>
                  <a:rPr lang="en-US" sz="1900" b="0" i="1" kern="1200" smtClean="0">
                    <a:latin typeface="Cambria Math" panose="02040503050406030204" pitchFamily="18" charset="0"/>
                  </a:rPr>
                  <m:t>→,</m:t>
                </m:r>
              </m:oMath>
            </m:oMathPara>
          </a14:m>
          <a:endParaRPr lang="en-IN" sz="1900" kern="1200" dirty="0"/>
        </a:p>
      </dsp:txBody>
      <dsp:txXfrm>
        <a:off x="8029810" y="1570217"/>
        <a:ext cx="1301364" cy="794806"/>
      </dsp:txXfrm>
    </dsp:sp>
    <dsp:sp modelId="{6C3A778A-40EB-44EE-A6AA-1F3284267F19}">
      <dsp:nvSpPr>
        <dsp:cNvPr id="0" name=""/>
        <dsp:cNvSpPr/>
      </dsp:nvSpPr>
      <dsp:spPr>
        <a:xfrm>
          <a:off x="9778034" y="490161"/>
          <a:ext cx="1688525" cy="844262"/>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Hero.</a:t>
          </a:r>
        </a:p>
      </dsp:txBody>
      <dsp:txXfrm>
        <a:off x="9802762" y="514889"/>
        <a:ext cx="1639069" cy="794806"/>
      </dsp:txXfrm>
    </dsp:sp>
    <dsp:sp modelId="{A0E3CE32-C9A0-4A01-A72C-DDD3524E9E5A}">
      <dsp:nvSpPr>
        <dsp:cNvPr id="0" name=""/>
        <dsp:cNvSpPr/>
      </dsp:nvSpPr>
      <dsp:spPr>
        <a:xfrm>
          <a:off x="9946887"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2B8ABE-E7F8-40B2-A7D6-54074EA2F5E1}">
      <dsp:nvSpPr>
        <dsp:cNvPr id="0" name=""/>
        <dsp:cNvSpPr/>
      </dsp:nvSpPr>
      <dsp:spPr>
        <a:xfrm>
          <a:off x="10115739" y="1545489"/>
          <a:ext cx="135082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dirty="0" smtClean="0">
                    <a:latin typeface="Cambria Math" panose="02040503050406030204" pitchFamily="18" charset="0"/>
                  </a:rPr>
                  <m:t>𝑜</m:t>
                </m:r>
                <m:r>
                  <a:rPr lang="en-US" sz="1900" b="0" i="1" kern="1200" dirty="0" smtClean="0">
                    <a:latin typeface="Cambria Math" panose="02040503050406030204" pitchFamily="18" charset="0"/>
                  </a:rPr>
                  <m:t>→.</m:t>
                </m:r>
              </m:oMath>
            </m:oMathPara>
          </a14:m>
          <a:endParaRPr lang="en-US" sz="1900" kern="1200" dirty="0"/>
        </a:p>
      </dsp:txBody>
      <dsp:txXfrm>
        <a:off x="10140467" y="1570217"/>
        <a:ext cx="1301364" cy="7948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BEB85-5752-451E-8A71-F736559C6475}">
      <dsp:nvSpPr>
        <dsp:cNvPr id="0" name=""/>
        <dsp:cNvSpPr/>
      </dsp:nvSpPr>
      <dsp:spPr>
        <a:xfrm>
          <a:off x="3092" y="490161"/>
          <a:ext cx="1688525" cy="84426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Sparrow,</a:t>
          </a:r>
        </a:p>
      </dsp:txBody>
      <dsp:txXfrm>
        <a:off x="27820" y="514889"/>
        <a:ext cx="1639069" cy="794806"/>
      </dsp:txXfrm>
    </dsp:sp>
    <dsp:sp modelId="{DBCFC586-D9EE-4975-932F-9F3B076FCF79}">
      <dsp:nvSpPr>
        <dsp:cNvPr id="0" name=""/>
        <dsp:cNvSpPr/>
      </dsp:nvSpPr>
      <dsp:spPr>
        <a:xfrm>
          <a:off x="171945"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D9B2FC-0A77-4694-821C-48E461D3C1CD}">
      <dsp:nvSpPr>
        <dsp:cNvPr id="0" name=""/>
        <dsp:cNvSpPr/>
      </dsp:nvSpPr>
      <dsp:spPr>
        <a:xfrm>
          <a:off x="340797" y="1545489"/>
          <a:ext cx="207486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𝑜</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𝑤</m:t>
                </m:r>
              </m:oMath>
            </m:oMathPara>
          </a14:m>
          <a:endParaRPr lang="en-US" sz="1900" b="0" kern="1200" dirty="0"/>
        </a:p>
      </dsp:txBody>
      <dsp:txXfrm>
        <a:off x="365525" y="1570217"/>
        <a:ext cx="2025404" cy="794806"/>
      </dsp:txXfrm>
    </dsp:sp>
    <dsp:sp modelId="{D31AA280-18A6-42C4-8ABE-1518DF04A4E2}">
      <dsp:nvSpPr>
        <dsp:cNvPr id="0" name=""/>
        <dsp:cNvSpPr/>
      </dsp:nvSpPr>
      <dsp:spPr>
        <a:xfrm>
          <a:off x="2500084" y="490161"/>
          <a:ext cx="1688525" cy="844262"/>
        </a:xfrm>
        <a:prstGeom prst="roundRect">
          <a:avLst>
            <a:gd name="adj" fmla="val 10000"/>
          </a:avLst>
        </a:prstGeom>
        <a:gradFill rotWithShape="0">
          <a:gsLst>
            <a:gs pos="0">
              <a:schemeClr val="accent4">
                <a:hueOff val="2598923"/>
                <a:satOff val="-11992"/>
                <a:lumOff val="441"/>
                <a:alphaOff val="0"/>
                <a:satMod val="103000"/>
                <a:lumMod val="102000"/>
                <a:tint val="94000"/>
              </a:schemeClr>
            </a:gs>
            <a:gs pos="50000">
              <a:schemeClr val="accent4">
                <a:hueOff val="2598923"/>
                <a:satOff val="-11992"/>
                <a:lumOff val="441"/>
                <a:alphaOff val="0"/>
                <a:satMod val="110000"/>
                <a:lumMod val="100000"/>
                <a:shade val="100000"/>
              </a:schemeClr>
            </a:gs>
            <a:gs pos="100000">
              <a:schemeClr val="accent4">
                <a:hueOff val="2598923"/>
                <a:satOff val="-11992"/>
                <a:lumOff val="4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Arrow.</a:t>
          </a:r>
        </a:p>
      </dsp:txBody>
      <dsp:txXfrm>
        <a:off x="2524812" y="514889"/>
        <a:ext cx="1639069" cy="794806"/>
      </dsp:txXfrm>
    </dsp:sp>
    <dsp:sp modelId="{42943C44-1CE2-43F7-939C-BF235B473914}">
      <dsp:nvSpPr>
        <dsp:cNvPr id="0" name=""/>
        <dsp:cNvSpPr/>
      </dsp:nvSpPr>
      <dsp:spPr>
        <a:xfrm>
          <a:off x="2668936"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6A5742-3FA1-4BA8-9926-0EC0F4ACEB5F}">
      <dsp:nvSpPr>
        <dsp:cNvPr id="0" name=""/>
        <dsp:cNvSpPr/>
      </dsp:nvSpPr>
      <dsp:spPr>
        <a:xfrm>
          <a:off x="2837789" y="1545489"/>
          <a:ext cx="201514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598923"/>
              <a:satOff val="-11992"/>
              <a:lumOff val="4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800" b="0" i="1" kern="1200" smtClean="0">
                    <a:latin typeface="Cambria Math" panose="02040503050406030204" pitchFamily="18" charset="0"/>
                  </a:rPr>
                  <m:t>𝑜</m:t>
                </m:r>
                <m:r>
                  <a:rPr lang="en-US" sz="1800" b="0" i="1" kern="1200" smtClean="0">
                    <a:latin typeface="Cambria Math" panose="02040503050406030204" pitchFamily="18" charset="0"/>
                  </a:rPr>
                  <m:t>→</m:t>
                </m:r>
                <m:r>
                  <a:rPr lang="en-US" sz="1800" b="0" i="1" kern="1200" smtClean="0">
                    <a:latin typeface="Cambria Math" panose="02040503050406030204" pitchFamily="18" charset="0"/>
                  </a:rPr>
                  <m:t>𝑤</m:t>
                </m:r>
              </m:oMath>
            </m:oMathPara>
          </a14:m>
          <a:endParaRPr lang="en-US" sz="1800" b="0" kern="1200" dirty="0"/>
        </a:p>
      </dsp:txBody>
      <dsp:txXfrm>
        <a:off x="2862517" y="1570217"/>
        <a:ext cx="1965684" cy="794806"/>
      </dsp:txXfrm>
    </dsp:sp>
    <dsp:sp modelId="{831C2FC7-E0F5-468A-9BE5-E4D4E076D24C}">
      <dsp:nvSpPr>
        <dsp:cNvPr id="0" name=""/>
        <dsp:cNvSpPr/>
      </dsp:nvSpPr>
      <dsp:spPr>
        <a:xfrm>
          <a:off x="4937356" y="490161"/>
          <a:ext cx="1688525" cy="844262"/>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Sorrow.</a:t>
          </a:r>
        </a:p>
      </dsp:txBody>
      <dsp:txXfrm>
        <a:off x="4962084" y="514889"/>
        <a:ext cx="1639069" cy="794806"/>
      </dsp:txXfrm>
    </dsp:sp>
    <dsp:sp modelId="{8A6B1507-6D6D-42BF-805B-43013600F316}">
      <dsp:nvSpPr>
        <dsp:cNvPr id="0" name=""/>
        <dsp:cNvSpPr/>
      </dsp:nvSpPr>
      <dsp:spPr>
        <a:xfrm>
          <a:off x="5106208"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AF2E54-3A48-4FB1-9C41-6620B27F4AAA}">
      <dsp:nvSpPr>
        <dsp:cNvPr id="0" name=""/>
        <dsp:cNvSpPr/>
      </dsp:nvSpPr>
      <dsp:spPr>
        <a:xfrm>
          <a:off x="5275061" y="1545489"/>
          <a:ext cx="230789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𝑜</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𝑟</m:t>
                </m:r>
              </m:oMath>
            </m:oMathPara>
          </a14:m>
          <a:endParaRPr lang="en-US" sz="1900" b="0" kern="1200" dirty="0"/>
        </a:p>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𝑜</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𝑤</m:t>
                </m:r>
              </m:oMath>
            </m:oMathPara>
          </a14:m>
          <a:endParaRPr lang="en-US" sz="1900" kern="1200" dirty="0"/>
        </a:p>
      </dsp:txBody>
      <dsp:txXfrm>
        <a:off x="5299789" y="1570217"/>
        <a:ext cx="2258434" cy="794806"/>
      </dsp:txXfrm>
    </dsp:sp>
    <dsp:sp modelId="{CE687BED-DD16-467B-8A0F-A1825F4ABD02}">
      <dsp:nvSpPr>
        <dsp:cNvPr id="0" name=""/>
        <dsp:cNvSpPr/>
      </dsp:nvSpPr>
      <dsp:spPr>
        <a:xfrm>
          <a:off x="7667377" y="490161"/>
          <a:ext cx="1688525" cy="844262"/>
        </a:xfrm>
        <a:prstGeom prst="roundRect">
          <a:avLst>
            <a:gd name="adj" fmla="val 10000"/>
          </a:avLst>
        </a:prstGeom>
        <a:gradFill rotWithShape="0">
          <a:gsLst>
            <a:gs pos="0">
              <a:schemeClr val="accent4">
                <a:hueOff val="7796769"/>
                <a:satOff val="-35976"/>
                <a:lumOff val="1324"/>
                <a:alphaOff val="0"/>
                <a:satMod val="103000"/>
                <a:lumMod val="102000"/>
                <a:tint val="94000"/>
              </a:schemeClr>
            </a:gs>
            <a:gs pos="50000">
              <a:schemeClr val="accent4">
                <a:hueOff val="7796769"/>
                <a:satOff val="-35976"/>
                <a:lumOff val="1324"/>
                <a:alphaOff val="0"/>
                <a:satMod val="110000"/>
                <a:lumMod val="100000"/>
                <a:shade val="100000"/>
              </a:schemeClr>
            </a:gs>
            <a:gs pos="100000">
              <a:schemeClr val="accent4">
                <a:hueOff val="7796769"/>
                <a:satOff val="-35976"/>
                <a:lumOff val="13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Zorro,</a:t>
          </a:r>
          <a:endParaRPr lang="en-IN" sz="3300" kern="1200" dirty="0"/>
        </a:p>
      </dsp:txBody>
      <dsp:txXfrm>
        <a:off x="7692105" y="514889"/>
        <a:ext cx="1639069" cy="794806"/>
      </dsp:txXfrm>
    </dsp:sp>
    <dsp:sp modelId="{3CB1AB54-53E9-4EF9-8FBD-0259A95D7ADA}">
      <dsp:nvSpPr>
        <dsp:cNvPr id="0" name=""/>
        <dsp:cNvSpPr/>
      </dsp:nvSpPr>
      <dsp:spPr>
        <a:xfrm>
          <a:off x="7836230"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12EF242-70BC-4A9B-A428-DBEC6D8C7021}">
      <dsp:nvSpPr>
        <dsp:cNvPr id="0" name=""/>
        <dsp:cNvSpPr/>
      </dsp:nvSpPr>
      <dsp:spPr>
        <a:xfrm>
          <a:off x="8005082" y="1545489"/>
          <a:ext cx="135082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7796769"/>
              <a:satOff val="-35976"/>
              <a:lumOff val="13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𝑜</m:t>
                </m:r>
                <m:r>
                  <a:rPr lang="en-US" sz="1900" b="0" i="1" kern="1200" smtClean="0">
                    <a:latin typeface="Cambria Math" panose="02040503050406030204" pitchFamily="18" charset="0"/>
                  </a:rPr>
                  <m:t>→</m:t>
                </m:r>
                <m:r>
                  <a:rPr lang="en-US" sz="1900" b="0" i="1" kern="1200" smtClean="0">
                    <a:latin typeface="Cambria Math" panose="02040503050406030204" pitchFamily="18" charset="0"/>
                  </a:rPr>
                  <m:t>𝑟</m:t>
                </m:r>
              </m:oMath>
            </m:oMathPara>
          </a14:m>
          <a:endParaRPr lang="en-US" sz="1900" b="0" kern="1200" dirty="0"/>
        </a:p>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rPr>
                  <m:t>𝑜</m:t>
                </m:r>
                <m:r>
                  <a:rPr lang="en-US" sz="1900" b="0" i="1" kern="1200" smtClean="0">
                    <a:latin typeface="Cambria Math" panose="02040503050406030204" pitchFamily="18" charset="0"/>
                  </a:rPr>
                  <m:t>→,</m:t>
                </m:r>
              </m:oMath>
            </m:oMathPara>
          </a14:m>
          <a:endParaRPr lang="en-IN" sz="1900" kern="1200" dirty="0"/>
        </a:p>
      </dsp:txBody>
      <dsp:txXfrm>
        <a:off x="8029810" y="1570217"/>
        <a:ext cx="1301364" cy="794806"/>
      </dsp:txXfrm>
    </dsp:sp>
    <dsp:sp modelId="{6C3A778A-40EB-44EE-A6AA-1F3284267F19}">
      <dsp:nvSpPr>
        <dsp:cNvPr id="0" name=""/>
        <dsp:cNvSpPr/>
      </dsp:nvSpPr>
      <dsp:spPr>
        <a:xfrm>
          <a:off x="9778034" y="490161"/>
          <a:ext cx="1688525" cy="844262"/>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Hero.</a:t>
          </a:r>
        </a:p>
      </dsp:txBody>
      <dsp:txXfrm>
        <a:off x="9802762" y="514889"/>
        <a:ext cx="1639069" cy="794806"/>
      </dsp:txXfrm>
    </dsp:sp>
    <dsp:sp modelId="{A0E3CE32-C9A0-4A01-A72C-DDD3524E9E5A}">
      <dsp:nvSpPr>
        <dsp:cNvPr id="0" name=""/>
        <dsp:cNvSpPr/>
      </dsp:nvSpPr>
      <dsp:spPr>
        <a:xfrm>
          <a:off x="9946887" y="1334424"/>
          <a:ext cx="168852" cy="633197"/>
        </a:xfrm>
        <a:custGeom>
          <a:avLst/>
          <a:gdLst/>
          <a:ahLst/>
          <a:cxnLst/>
          <a:rect l="0" t="0" r="0" b="0"/>
          <a:pathLst>
            <a:path>
              <a:moveTo>
                <a:pt x="0" y="0"/>
              </a:moveTo>
              <a:lnTo>
                <a:pt x="0" y="633197"/>
              </a:lnTo>
              <a:lnTo>
                <a:pt x="168852" y="633197"/>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2B8ABE-E7F8-40B2-A7D6-54074EA2F5E1}">
      <dsp:nvSpPr>
        <dsp:cNvPr id="0" name=""/>
        <dsp:cNvSpPr/>
      </dsp:nvSpPr>
      <dsp:spPr>
        <a:xfrm>
          <a:off x="10115739" y="1545489"/>
          <a:ext cx="1350820" cy="8442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900" b="0" i="1" kern="1200" dirty="0" smtClean="0">
                    <a:latin typeface="Cambria Math" panose="02040503050406030204" pitchFamily="18" charset="0"/>
                  </a:rPr>
                  <m:t>𝑜</m:t>
                </m:r>
                <m:r>
                  <a:rPr lang="en-US" sz="1900" b="0" i="1" kern="1200" dirty="0" smtClean="0">
                    <a:latin typeface="Cambria Math" panose="02040503050406030204" pitchFamily="18" charset="0"/>
                  </a:rPr>
                  <m:t>→.</m:t>
                </m:r>
              </m:oMath>
            </m:oMathPara>
          </a14:m>
          <a:endParaRPr lang="en-US" sz="1900" kern="1200" dirty="0"/>
        </a:p>
      </dsp:txBody>
      <dsp:txXfrm>
        <a:off x="10140467" y="1570217"/>
        <a:ext cx="1301364" cy="7948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155D4-D0A4-4532-8651-802A834E2AA2}" type="datetimeFigureOut">
              <a:rPr lang="en-GB" smtClean="0"/>
              <a:pPr/>
              <a:t>23/02/2026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97180-5DB6-428A-AF90-E861CC0D3BA1}" type="slidenum">
              <a:rPr lang="en-GB" smtClean="0"/>
              <a:pPr/>
              <a:t>‹#›</a:t>
            </a:fld>
            <a:endParaRPr lang="en-GB"/>
          </a:p>
        </p:txBody>
      </p:sp>
    </p:spTree>
    <p:extLst>
      <p:ext uri="{BB962C8B-B14F-4D97-AF65-F5344CB8AC3E}">
        <p14:creationId xmlns:p14="http://schemas.microsoft.com/office/powerpoint/2010/main" val="1025174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1097180-5DB6-428A-AF90-E861CC0D3BA1}" type="slidenum">
              <a:rPr lang="en-GB" smtClean="0"/>
              <a:pPr/>
              <a:t>54</a:t>
            </a:fld>
            <a:endParaRPr lang="en-GB"/>
          </a:p>
        </p:txBody>
      </p:sp>
    </p:spTree>
    <p:extLst>
      <p:ext uri="{BB962C8B-B14F-4D97-AF65-F5344CB8AC3E}">
        <p14:creationId xmlns:p14="http://schemas.microsoft.com/office/powerpoint/2010/main" val="99398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1097180-5DB6-428A-AF90-E861CC0D3BA1}" type="slidenum">
              <a:rPr lang="en-GB" smtClean="0"/>
              <a:pPr/>
              <a:t>134</a:t>
            </a:fld>
            <a:endParaRPr lang="en-GB"/>
          </a:p>
        </p:txBody>
      </p:sp>
    </p:spTree>
    <p:extLst>
      <p:ext uri="{BB962C8B-B14F-4D97-AF65-F5344CB8AC3E}">
        <p14:creationId xmlns:p14="http://schemas.microsoft.com/office/powerpoint/2010/main" val="2669758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0" name="Group 39"/>
          <p:cNvGrpSpPr/>
          <p:nvPr userDrawn="1"/>
        </p:nvGrpSpPr>
        <p:grpSpPr>
          <a:xfrm>
            <a:off x="0" y="6491542"/>
            <a:ext cx="12192000" cy="375229"/>
            <a:chOff x="0" y="6489121"/>
            <a:chExt cx="12192000" cy="375229"/>
          </a:xfrm>
        </p:grpSpPr>
        <p:grpSp>
          <p:nvGrpSpPr>
            <p:cNvPr id="41" name="Group 40"/>
            <p:cNvGrpSpPr/>
            <p:nvPr userDrawn="1"/>
          </p:nvGrpSpPr>
          <p:grpSpPr>
            <a:xfrm>
              <a:off x="0" y="6489121"/>
              <a:ext cx="7966462" cy="370179"/>
              <a:chOff x="0" y="6489121"/>
              <a:chExt cx="7966462" cy="370179"/>
            </a:xfrm>
          </p:grpSpPr>
          <p:grpSp>
            <p:nvGrpSpPr>
              <p:cNvPr id="49" name="Group 48"/>
              <p:cNvGrpSpPr/>
              <p:nvPr/>
            </p:nvGrpSpPr>
            <p:grpSpPr>
              <a:xfrm>
                <a:off x="0" y="6489121"/>
                <a:ext cx="3782590" cy="370179"/>
                <a:chOff x="0" y="6351296"/>
                <a:chExt cx="3782590" cy="370179"/>
              </a:xfrm>
            </p:grpSpPr>
            <p:sp>
              <p:nvSpPr>
                <p:cNvPr id="55" name="Rectangle 54"/>
                <p:cNvSpPr/>
                <p:nvPr/>
              </p:nvSpPr>
              <p:spPr>
                <a:xfrm>
                  <a:off x="0" y="6356350"/>
                  <a:ext cx="3782590" cy="3651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ate Placeholder 3"/>
                <p:cNvSpPr txBox="1">
                  <a:spLocks/>
                </p:cNvSpPr>
                <p:nvPr/>
              </p:nvSpPr>
              <p:spPr>
                <a:xfrm>
                  <a:off x="0" y="6351296"/>
                  <a:ext cx="378259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Panchatcharam</a:t>
                  </a:r>
                </a:p>
              </p:txBody>
            </p:sp>
          </p:grpSp>
          <p:grpSp>
            <p:nvGrpSpPr>
              <p:cNvPr id="51" name="Group 50"/>
              <p:cNvGrpSpPr/>
              <p:nvPr/>
            </p:nvGrpSpPr>
            <p:grpSpPr>
              <a:xfrm>
                <a:off x="3782590" y="6494173"/>
                <a:ext cx="4183872" cy="365127"/>
                <a:chOff x="3782590" y="6356348"/>
                <a:chExt cx="4183872" cy="365127"/>
              </a:xfrm>
            </p:grpSpPr>
            <p:sp>
              <p:nvSpPr>
                <p:cNvPr id="53" name="Rectangle 52"/>
                <p:cNvSpPr/>
                <p:nvPr/>
              </p:nvSpPr>
              <p:spPr>
                <a:xfrm>
                  <a:off x="3782590" y="6356348"/>
                  <a:ext cx="4183872"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ooter Placeholder 4"/>
                <p:cNvSpPr txBox="1">
                  <a:spLocks/>
                </p:cNvSpPr>
                <p:nvPr/>
              </p:nvSpPr>
              <p:spPr>
                <a:xfrm>
                  <a:off x="3782590" y="6356350"/>
                  <a:ext cx="418387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accent5">
                        <a:lumMod val="50000"/>
                      </a:schemeClr>
                    </a:solidFill>
                  </a:endParaRPr>
                </a:p>
              </p:txBody>
            </p:sp>
          </p:grpSp>
        </p:grpSp>
        <p:grpSp>
          <p:nvGrpSpPr>
            <p:cNvPr id="43" name="Group 42"/>
            <p:cNvGrpSpPr/>
            <p:nvPr/>
          </p:nvGrpSpPr>
          <p:grpSpPr>
            <a:xfrm>
              <a:off x="7966462" y="6494175"/>
              <a:ext cx="4225538" cy="370175"/>
              <a:chOff x="7966462" y="6356350"/>
              <a:chExt cx="4225538" cy="370175"/>
            </a:xfrm>
          </p:grpSpPr>
          <p:sp>
            <p:nvSpPr>
              <p:cNvPr id="47" name="Rectangle 46"/>
              <p:cNvSpPr/>
              <p:nvPr/>
            </p:nvSpPr>
            <p:spPr>
              <a:xfrm>
                <a:off x="7966462" y="6361400"/>
                <a:ext cx="4225538" cy="365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lide Number Placeholder 5"/>
              <p:cNvSpPr txBox="1">
                <a:spLocks/>
              </p:cNvSpPr>
              <p:nvPr/>
            </p:nvSpPr>
            <p:spPr>
              <a:xfrm>
                <a:off x="7966462" y="6356350"/>
                <a:ext cx="42189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rgbClr val="C00000"/>
                  </a:solidFill>
                </a:endParaRPr>
              </a:p>
            </p:txBody>
          </p:sp>
        </p:grpSp>
      </p:grpSp>
      <p:sp>
        <p:nvSpPr>
          <p:cNvPr id="2" name="Title 1"/>
          <p:cNvSpPr>
            <a:spLocks noGrp="1"/>
          </p:cNvSpPr>
          <p:nvPr>
            <p:ph type="ctrTitle"/>
          </p:nvPr>
        </p:nvSpPr>
        <p:spPr>
          <a:xfrm>
            <a:off x="1524000" y="1713944"/>
            <a:ext cx="9144000" cy="2387600"/>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1524000" y="433237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
        <p:nvSpPr>
          <p:cNvPr id="75" name="TextBox 74"/>
          <p:cNvSpPr txBox="1"/>
          <p:nvPr userDrawn="1"/>
        </p:nvSpPr>
        <p:spPr>
          <a:xfrm>
            <a:off x="8849032" y="6482406"/>
            <a:ext cx="1925466" cy="369332"/>
          </a:xfrm>
          <a:prstGeom prst="rect">
            <a:avLst/>
          </a:prstGeom>
          <a:noFill/>
        </p:spPr>
        <p:txBody>
          <a:bodyPr wrap="square" rtlCol="0">
            <a:spAutoFit/>
          </a:bodyPr>
          <a:lstStyle/>
          <a:p>
            <a:r>
              <a:rPr lang="en-US" dirty="0">
                <a:solidFill>
                  <a:srgbClr val="C00000"/>
                </a:solidFill>
              </a:rPr>
              <a:t>23 February 2026</a:t>
            </a:r>
            <a:endParaRPr lang="en-GB" dirty="0">
              <a:solidFill>
                <a:srgbClr val="C00000"/>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8189"/>
            <a:ext cx="1617927" cy="1033619"/>
          </a:xfrm>
          <a:prstGeom prst="rect">
            <a:avLst/>
          </a:prstGeom>
        </p:spPr>
      </p:pic>
    </p:spTree>
    <p:extLst>
      <p:ext uri="{BB962C8B-B14F-4D97-AF65-F5344CB8AC3E}">
        <p14:creationId xmlns:p14="http://schemas.microsoft.com/office/powerpoint/2010/main" val="296360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087E3A9-ED83-4F16-9F08-D373A5A86C4E}" type="slidenum">
              <a:rPr lang="en-GB" smtClean="0"/>
              <a:pPr/>
              <a:t>‹#›</a:t>
            </a:fld>
            <a:endParaRPr lang="en-GB"/>
          </a:p>
        </p:txBody>
      </p:sp>
    </p:spTree>
    <p:extLst>
      <p:ext uri="{BB962C8B-B14F-4D97-AF65-F5344CB8AC3E}">
        <p14:creationId xmlns:p14="http://schemas.microsoft.com/office/powerpoint/2010/main" val="377857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7E3A9-ED83-4F16-9F08-D373A5A86C4E}" type="slidenum">
              <a:rPr lang="en-GB" smtClean="0"/>
              <a:pPr/>
              <a:t>‹#›</a:t>
            </a:fld>
            <a:endParaRPr lang="en-GB"/>
          </a:p>
        </p:txBody>
      </p:sp>
    </p:spTree>
    <p:extLst>
      <p:ext uri="{BB962C8B-B14F-4D97-AF65-F5344CB8AC3E}">
        <p14:creationId xmlns:p14="http://schemas.microsoft.com/office/powerpoint/2010/main" val="3963477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7E3A9-ED83-4F16-9F08-D373A5A86C4E}" type="slidenum">
              <a:rPr lang="en-GB" smtClean="0"/>
              <a:pPr/>
              <a:t>‹#›</a:t>
            </a:fld>
            <a:endParaRPr lang="en-GB"/>
          </a:p>
        </p:txBody>
      </p:sp>
    </p:spTree>
    <p:extLst>
      <p:ext uri="{BB962C8B-B14F-4D97-AF65-F5344CB8AC3E}">
        <p14:creationId xmlns:p14="http://schemas.microsoft.com/office/powerpoint/2010/main" val="3994298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7E3A9-ED83-4F16-9F08-D373A5A86C4E}" type="slidenum">
              <a:rPr lang="en-GB" smtClean="0"/>
              <a:pPr/>
              <a:t>‹#›</a:t>
            </a:fld>
            <a:endParaRPr lang="en-GB"/>
          </a:p>
        </p:txBody>
      </p:sp>
    </p:spTree>
    <p:extLst>
      <p:ext uri="{BB962C8B-B14F-4D97-AF65-F5344CB8AC3E}">
        <p14:creationId xmlns:p14="http://schemas.microsoft.com/office/powerpoint/2010/main" val="3963488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7E3A9-ED83-4F16-9F08-D373A5A86C4E}" type="slidenum">
              <a:rPr lang="en-GB" smtClean="0"/>
              <a:pPr/>
              <a:t>‹#›</a:t>
            </a:fld>
            <a:endParaRPr lang="en-GB"/>
          </a:p>
        </p:txBody>
      </p:sp>
    </p:spTree>
    <p:extLst>
      <p:ext uri="{BB962C8B-B14F-4D97-AF65-F5344CB8AC3E}">
        <p14:creationId xmlns:p14="http://schemas.microsoft.com/office/powerpoint/2010/main" val="2581864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2" name="Rectangle 41"/>
          <p:cNvSpPr/>
          <p:nvPr userDrawn="1"/>
        </p:nvSpPr>
        <p:spPr>
          <a:xfrm>
            <a:off x="0" y="-1"/>
            <a:ext cx="12192000" cy="9027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p:nvPr>
        </p:nvSpPr>
        <p:spPr>
          <a:xfrm>
            <a:off x="5480614" y="105841"/>
            <a:ext cx="6581950" cy="637011"/>
          </a:xfrm>
        </p:spPr>
        <p:txBody>
          <a:bodyPr/>
          <a:lstStyle>
            <a:lvl1pPr algn="r">
              <a:defRPr>
                <a:solidFill>
                  <a:srgbClr val="C00000"/>
                </a:solidFill>
                <a:latin typeface="Monotype Corsiva" panose="03010101010201010101" pitchFamily="66" charset="0"/>
              </a:defRPr>
            </a:lvl1pPr>
          </a:lstStyle>
          <a:p>
            <a:r>
              <a:rPr lang="en-US" dirty="0"/>
              <a:t>Click to edit Master title style</a:t>
            </a:r>
            <a:endParaRPr lang="en-GB" dirty="0"/>
          </a:p>
        </p:txBody>
      </p:sp>
      <p:sp>
        <p:nvSpPr>
          <p:cNvPr id="3" name="Content Placeholder 2"/>
          <p:cNvSpPr>
            <a:spLocks noGrp="1"/>
          </p:cNvSpPr>
          <p:nvPr userDrawn="1">
            <p:ph idx="1"/>
          </p:nvPr>
        </p:nvSpPr>
        <p:spPr/>
        <p:txBody>
          <a:bodyPr/>
          <a:lstStyle>
            <a:lvl1pPr marL="228600" indent="-228600">
              <a:buFont typeface="Webdings" panose="05030102010509060703" pitchFamily="18" charset="2"/>
              <a:buChar char=""/>
              <a:defRPr/>
            </a:lvl1pPr>
            <a:lvl2pPr marL="801688" indent="-344488">
              <a:buFont typeface="Wingdings" panose="05000000000000000000" pitchFamily="2" charset="2"/>
              <a:buChar char="Ø"/>
              <a:defRPr/>
            </a:lvl2pPr>
            <a:lvl3pPr marL="1252538" indent="-338138">
              <a:buFont typeface="Wingdings" panose="05000000000000000000" pitchFamily="2" charset="2"/>
              <a:buChar char="v"/>
              <a:defRPr/>
            </a:lvl3pPr>
            <a:lvl4pPr marL="1716088" indent="-344488">
              <a:buFont typeface="Wingdings" panose="05000000000000000000" pitchFamily="2" charset="2"/>
              <a:buChar char="q"/>
              <a:defRPr/>
            </a:lvl4pPr>
            <a:lvl5pPr marL="2057400" indent="-228600">
              <a:buFont typeface="Courier New" panose="02070309020205020404" pitchFamily="49" charset="0"/>
              <a:buChar cha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05" name="Group 104"/>
          <p:cNvGrpSpPr/>
          <p:nvPr userDrawn="1"/>
        </p:nvGrpSpPr>
        <p:grpSpPr>
          <a:xfrm>
            <a:off x="0" y="6482406"/>
            <a:ext cx="12192000" cy="381944"/>
            <a:chOff x="0" y="6482406"/>
            <a:chExt cx="12192000" cy="381944"/>
          </a:xfrm>
        </p:grpSpPr>
        <p:grpSp>
          <p:nvGrpSpPr>
            <p:cNvPr id="104" name="Group 103"/>
            <p:cNvGrpSpPr/>
            <p:nvPr userDrawn="1"/>
          </p:nvGrpSpPr>
          <p:grpSpPr>
            <a:xfrm>
              <a:off x="0" y="6489121"/>
              <a:ext cx="7966462" cy="370179"/>
              <a:chOff x="0" y="6489121"/>
              <a:chExt cx="7966462" cy="370179"/>
            </a:xfrm>
          </p:grpSpPr>
          <p:grpSp>
            <p:nvGrpSpPr>
              <p:cNvPr id="28" name="Group 27"/>
              <p:cNvGrpSpPr/>
              <p:nvPr/>
            </p:nvGrpSpPr>
            <p:grpSpPr>
              <a:xfrm>
                <a:off x="0" y="6489121"/>
                <a:ext cx="3782590" cy="370179"/>
                <a:chOff x="0" y="6351296"/>
                <a:chExt cx="3782590" cy="370179"/>
              </a:xfrm>
            </p:grpSpPr>
            <p:sp>
              <p:nvSpPr>
                <p:cNvPr id="35" name="Rectangle 34"/>
                <p:cNvSpPr/>
                <p:nvPr/>
              </p:nvSpPr>
              <p:spPr>
                <a:xfrm>
                  <a:off x="0" y="6356350"/>
                  <a:ext cx="3782590" cy="3651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ate Placeholder 3"/>
                <p:cNvSpPr txBox="1">
                  <a:spLocks/>
                </p:cNvSpPr>
                <p:nvPr/>
              </p:nvSpPr>
              <p:spPr>
                <a:xfrm>
                  <a:off x="0" y="6351296"/>
                  <a:ext cx="378259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Panchatcharam</a:t>
                  </a:r>
                </a:p>
              </p:txBody>
            </p:sp>
          </p:grpSp>
          <p:grpSp>
            <p:nvGrpSpPr>
              <p:cNvPr id="29" name="Group 28"/>
              <p:cNvGrpSpPr/>
              <p:nvPr/>
            </p:nvGrpSpPr>
            <p:grpSpPr>
              <a:xfrm>
                <a:off x="3782590" y="6494173"/>
                <a:ext cx="4183872" cy="365127"/>
                <a:chOff x="3782590" y="6356348"/>
                <a:chExt cx="4183872" cy="365127"/>
              </a:xfrm>
            </p:grpSpPr>
            <p:sp>
              <p:nvSpPr>
                <p:cNvPr id="33" name="Rectangle 32"/>
                <p:cNvSpPr/>
                <p:nvPr/>
              </p:nvSpPr>
              <p:spPr>
                <a:xfrm>
                  <a:off x="3782590" y="6356348"/>
                  <a:ext cx="4183872"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ooter Placeholder 4"/>
                <p:cNvSpPr txBox="1">
                  <a:spLocks/>
                </p:cNvSpPr>
                <p:nvPr/>
              </p:nvSpPr>
              <p:spPr>
                <a:xfrm>
                  <a:off x="3782590" y="6356350"/>
                  <a:ext cx="418387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accent5">
                        <a:lumMod val="50000"/>
                      </a:schemeClr>
                    </a:solidFill>
                  </a:endParaRPr>
                </a:p>
              </p:txBody>
            </p:sp>
          </p:grpSp>
        </p:grpSp>
        <p:grpSp>
          <p:nvGrpSpPr>
            <p:cNvPr id="102" name="Group 101"/>
            <p:cNvGrpSpPr/>
            <p:nvPr userDrawn="1"/>
          </p:nvGrpSpPr>
          <p:grpSpPr>
            <a:xfrm>
              <a:off x="7966462" y="6482406"/>
              <a:ext cx="4225538" cy="381944"/>
              <a:chOff x="7966462" y="6482406"/>
              <a:chExt cx="4225538" cy="381944"/>
            </a:xfrm>
          </p:grpSpPr>
          <p:grpSp>
            <p:nvGrpSpPr>
              <p:cNvPr id="30" name="Group 29"/>
              <p:cNvGrpSpPr/>
              <p:nvPr/>
            </p:nvGrpSpPr>
            <p:grpSpPr>
              <a:xfrm>
                <a:off x="7966462" y="6494175"/>
                <a:ext cx="4225538" cy="370175"/>
                <a:chOff x="7966462" y="6356350"/>
                <a:chExt cx="4225538" cy="370175"/>
              </a:xfrm>
            </p:grpSpPr>
            <p:sp>
              <p:nvSpPr>
                <p:cNvPr id="31" name="Rectangle 30"/>
                <p:cNvSpPr/>
                <p:nvPr/>
              </p:nvSpPr>
              <p:spPr>
                <a:xfrm>
                  <a:off x="7966462" y="6361400"/>
                  <a:ext cx="4225538" cy="365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lide Number Placeholder 5"/>
                <p:cNvSpPr txBox="1">
                  <a:spLocks/>
                </p:cNvSpPr>
                <p:nvPr/>
              </p:nvSpPr>
              <p:spPr>
                <a:xfrm>
                  <a:off x="7966462" y="6356350"/>
                  <a:ext cx="42189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rgbClr val="C00000"/>
                    </a:solidFill>
                  </a:endParaRPr>
                </a:p>
              </p:txBody>
            </p:sp>
          </p:grpSp>
          <p:sp>
            <p:nvSpPr>
              <p:cNvPr id="99" name="TextBox 98"/>
              <p:cNvSpPr txBox="1"/>
              <p:nvPr userDrawn="1"/>
            </p:nvSpPr>
            <p:spPr>
              <a:xfrm>
                <a:off x="9058431" y="6482406"/>
                <a:ext cx="1943865" cy="369332"/>
              </a:xfrm>
              <a:prstGeom prst="rect">
                <a:avLst/>
              </a:prstGeom>
              <a:noFill/>
            </p:spPr>
            <p:txBody>
              <a:bodyPr wrap="square" rtlCol="0">
                <a:spAutoFit/>
              </a:bodyPr>
              <a:lstStyle/>
              <a:p>
                <a:r>
                  <a:rPr lang="en-US" dirty="0">
                    <a:solidFill>
                      <a:srgbClr val="C00000"/>
                    </a:solidFill>
                  </a:rPr>
                  <a:t>23 February 2026</a:t>
                </a:r>
                <a:endParaRPr lang="en-GB" dirty="0">
                  <a:solidFill>
                    <a:srgbClr val="C00000"/>
                  </a:solidFill>
                </a:endParaRPr>
              </a:p>
            </p:txBody>
          </p:sp>
        </p:grpSp>
      </p:gr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371600" cy="876252"/>
          </a:xfrm>
          <a:prstGeom prst="rect">
            <a:avLst/>
          </a:prstGeom>
        </p:spPr>
      </p:pic>
    </p:spTree>
    <p:extLst>
      <p:ext uri="{BB962C8B-B14F-4D97-AF65-F5344CB8AC3E}">
        <p14:creationId xmlns:p14="http://schemas.microsoft.com/office/powerpoint/2010/main" val="362015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2" name="Rectangle 41"/>
          <p:cNvSpPr/>
          <p:nvPr userDrawn="1"/>
        </p:nvSpPr>
        <p:spPr>
          <a:xfrm>
            <a:off x="0" y="-1"/>
            <a:ext cx="12192000" cy="9027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p:nvPr>
        </p:nvSpPr>
        <p:spPr>
          <a:xfrm>
            <a:off x="5480614" y="105841"/>
            <a:ext cx="6581950" cy="637011"/>
          </a:xfrm>
        </p:spPr>
        <p:txBody>
          <a:bodyPr/>
          <a:lstStyle>
            <a:lvl1pPr algn="r">
              <a:defRPr>
                <a:solidFill>
                  <a:srgbClr val="C00000"/>
                </a:solidFill>
                <a:latin typeface="Linux Biolinum G" panose="02000503000000000000" pitchFamily="2" charset="0"/>
                <a:ea typeface="Linux Biolinum G" panose="02000503000000000000" pitchFamily="2" charset="0"/>
                <a:cs typeface="Linux Biolinum G" panose="02000503000000000000" pitchFamily="2" charset="0"/>
              </a:defRPr>
            </a:lvl1pPr>
          </a:lstStyle>
          <a:p>
            <a:r>
              <a:rPr lang="en-US" dirty="0"/>
              <a:t>Click to edit Master title style</a:t>
            </a:r>
            <a:endParaRPr lang="en-GB" dirty="0"/>
          </a:p>
        </p:txBody>
      </p:sp>
      <p:sp>
        <p:nvSpPr>
          <p:cNvPr id="3" name="Content Placeholder 2"/>
          <p:cNvSpPr>
            <a:spLocks noGrp="1"/>
          </p:cNvSpPr>
          <p:nvPr userDrawn="1">
            <p:ph idx="1"/>
          </p:nvPr>
        </p:nvSpPr>
        <p:spPr/>
        <p:txBody>
          <a:bodyPr/>
          <a:lstStyle>
            <a:lvl1pPr marL="228600" indent="-228600">
              <a:buFont typeface="Webdings" panose="05030102010509060703" pitchFamily="18" charset="2"/>
              <a:buChar char=""/>
              <a:defRPr/>
            </a:lvl1pPr>
            <a:lvl2pPr marL="801688" indent="-344488">
              <a:buFont typeface="Wingdings" panose="05000000000000000000" pitchFamily="2" charset="2"/>
              <a:buChar char="Ø"/>
              <a:defRPr/>
            </a:lvl2pPr>
            <a:lvl3pPr marL="1252538" indent="-338138">
              <a:buFont typeface="Wingdings" panose="05000000000000000000" pitchFamily="2" charset="2"/>
              <a:buChar char="v"/>
              <a:defRPr/>
            </a:lvl3pPr>
            <a:lvl4pPr marL="1716088" indent="-344488">
              <a:buFont typeface="Wingdings" panose="05000000000000000000" pitchFamily="2" charset="2"/>
              <a:buChar char="q"/>
              <a:defRPr/>
            </a:lvl4pPr>
            <a:lvl5pPr marL="2057400" indent="-228600">
              <a:buFont typeface="Courier New" panose="02070309020205020404" pitchFamily="49" charset="0"/>
              <a:buChar cha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05" name="Group 104"/>
          <p:cNvGrpSpPr/>
          <p:nvPr userDrawn="1"/>
        </p:nvGrpSpPr>
        <p:grpSpPr>
          <a:xfrm>
            <a:off x="0" y="6482406"/>
            <a:ext cx="12192000" cy="381944"/>
            <a:chOff x="0" y="6482406"/>
            <a:chExt cx="12192000" cy="381944"/>
          </a:xfrm>
        </p:grpSpPr>
        <p:grpSp>
          <p:nvGrpSpPr>
            <p:cNvPr id="104" name="Group 103"/>
            <p:cNvGrpSpPr/>
            <p:nvPr userDrawn="1"/>
          </p:nvGrpSpPr>
          <p:grpSpPr>
            <a:xfrm>
              <a:off x="0" y="6489121"/>
              <a:ext cx="7966462" cy="370179"/>
              <a:chOff x="0" y="6489121"/>
              <a:chExt cx="7966462" cy="370179"/>
            </a:xfrm>
          </p:grpSpPr>
          <p:grpSp>
            <p:nvGrpSpPr>
              <p:cNvPr id="28" name="Group 27"/>
              <p:cNvGrpSpPr/>
              <p:nvPr/>
            </p:nvGrpSpPr>
            <p:grpSpPr>
              <a:xfrm>
                <a:off x="0" y="6489121"/>
                <a:ext cx="3782590" cy="370179"/>
                <a:chOff x="0" y="6351296"/>
                <a:chExt cx="3782590" cy="370179"/>
              </a:xfrm>
            </p:grpSpPr>
            <p:sp>
              <p:nvSpPr>
                <p:cNvPr id="35" name="Rectangle 34"/>
                <p:cNvSpPr/>
                <p:nvPr/>
              </p:nvSpPr>
              <p:spPr>
                <a:xfrm>
                  <a:off x="0" y="6356350"/>
                  <a:ext cx="3782590" cy="3651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ate Placeholder 3"/>
                <p:cNvSpPr txBox="1">
                  <a:spLocks/>
                </p:cNvSpPr>
                <p:nvPr/>
              </p:nvSpPr>
              <p:spPr>
                <a:xfrm>
                  <a:off x="0" y="6351296"/>
                  <a:ext cx="378259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Panchatcharam</a:t>
                  </a:r>
                </a:p>
              </p:txBody>
            </p:sp>
          </p:grpSp>
          <p:grpSp>
            <p:nvGrpSpPr>
              <p:cNvPr id="29" name="Group 28"/>
              <p:cNvGrpSpPr/>
              <p:nvPr/>
            </p:nvGrpSpPr>
            <p:grpSpPr>
              <a:xfrm>
                <a:off x="3782590" y="6494173"/>
                <a:ext cx="4183872" cy="365127"/>
                <a:chOff x="3782590" y="6356348"/>
                <a:chExt cx="4183872" cy="365127"/>
              </a:xfrm>
            </p:grpSpPr>
            <p:sp>
              <p:nvSpPr>
                <p:cNvPr id="33" name="Rectangle 32"/>
                <p:cNvSpPr/>
                <p:nvPr/>
              </p:nvSpPr>
              <p:spPr>
                <a:xfrm>
                  <a:off x="3782590" y="6356348"/>
                  <a:ext cx="4183872"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ooter Placeholder 4"/>
                <p:cNvSpPr txBox="1">
                  <a:spLocks/>
                </p:cNvSpPr>
                <p:nvPr/>
              </p:nvSpPr>
              <p:spPr>
                <a:xfrm>
                  <a:off x="3782590" y="6356350"/>
                  <a:ext cx="418387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accent5">
                        <a:lumMod val="50000"/>
                      </a:schemeClr>
                    </a:solidFill>
                  </a:endParaRPr>
                </a:p>
              </p:txBody>
            </p:sp>
          </p:grpSp>
        </p:grpSp>
        <p:grpSp>
          <p:nvGrpSpPr>
            <p:cNvPr id="102" name="Group 101"/>
            <p:cNvGrpSpPr/>
            <p:nvPr userDrawn="1"/>
          </p:nvGrpSpPr>
          <p:grpSpPr>
            <a:xfrm>
              <a:off x="7966462" y="6482406"/>
              <a:ext cx="4225538" cy="381944"/>
              <a:chOff x="7966462" y="6482406"/>
              <a:chExt cx="4225538" cy="381944"/>
            </a:xfrm>
          </p:grpSpPr>
          <p:grpSp>
            <p:nvGrpSpPr>
              <p:cNvPr id="30" name="Group 29"/>
              <p:cNvGrpSpPr/>
              <p:nvPr/>
            </p:nvGrpSpPr>
            <p:grpSpPr>
              <a:xfrm>
                <a:off x="7966462" y="6494175"/>
                <a:ext cx="4225538" cy="370175"/>
                <a:chOff x="7966462" y="6356350"/>
                <a:chExt cx="4225538" cy="370175"/>
              </a:xfrm>
            </p:grpSpPr>
            <p:sp>
              <p:nvSpPr>
                <p:cNvPr id="31" name="Rectangle 30"/>
                <p:cNvSpPr/>
                <p:nvPr/>
              </p:nvSpPr>
              <p:spPr>
                <a:xfrm>
                  <a:off x="7966462" y="6361400"/>
                  <a:ext cx="4225538" cy="365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lide Number Placeholder 5"/>
                <p:cNvSpPr txBox="1">
                  <a:spLocks/>
                </p:cNvSpPr>
                <p:nvPr/>
              </p:nvSpPr>
              <p:spPr>
                <a:xfrm>
                  <a:off x="7966462" y="6356350"/>
                  <a:ext cx="42189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rgbClr val="C00000"/>
                    </a:solidFill>
                  </a:endParaRPr>
                </a:p>
              </p:txBody>
            </p:sp>
          </p:grpSp>
          <p:sp>
            <p:nvSpPr>
              <p:cNvPr id="99" name="TextBox 98"/>
              <p:cNvSpPr txBox="1"/>
              <p:nvPr userDrawn="1"/>
            </p:nvSpPr>
            <p:spPr>
              <a:xfrm>
                <a:off x="9058431" y="6482406"/>
                <a:ext cx="1934033" cy="369332"/>
              </a:xfrm>
              <a:prstGeom prst="rect">
                <a:avLst/>
              </a:prstGeom>
              <a:noFill/>
            </p:spPr>
            <p:txBody>
              <a:bodyPr wrap="square" rtlCol="0">
                <a:spAutoFit/>
              </a:bodyPr>
              <a:lstStyle/>
              <a:p>
                <a:r>
                  <a:rPr lang="en-US" dirty="0">
                    <a:solidFill>
                      <a:srgbClr val="C00000"/>
                    </a:solidFill>
                  </a:rPr>
                  <a:t>23 February 2026</a:t>
                </a:r>
                <a:endParaRPr lang="en-GB" dirty="0">
                  <a:solidFill>
                    <a:srgbClr val="C00000"/>
                  </a:solidFill>
                </a:endParaRPr>
              </a:p>
            </p:txBody>
          </p:sp>
        </p:grpSp>
      </p:gr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1204"/>
            <a:ext cx="1461407" cy="933625"/>
          </a:xfrm>
          <a:prstGeom prst="rect">
            <a:avLst/>
          </a:prstGeom>
        </p:spPr>
      </p:pic>
    </p:spTree>
    <p:extLst>
      <p:ext uri="{BB962C8B-B14F-4D97-AF65-F5344CB8AC3E}">
        <p14:creationId xmlns:p14="http://schemas.microsoft.com/office/powerpoint/2010/main" val="753751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2" name="Rectangle 41"/>
          <p:cNvSpPr/>
          <p:nvPr userDrawn="1"/>
        </p:nvSpPr>
        <p:spPr>
          <a:xfrm>
            <a:off x="0" y="-1"/>
            <a:ext cx="12192000" cy="9027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p:nvPr>
        </p:nvSpPr>
        <p:spPr>
          <a:xfrm>
            <a:off x="5480614" y="105841"/>
            <a:ext cx="6581950" cy="637011"/>
          </a:xfrm>
        </p:spPr>
        <p:txBody>
          <a:bodyPr/>
          <a:lstStyle>
            <a:lvl1pPr algn="r">
              <a:defRPr>
                <a:solidFill>
                  <a:srgbClr val="C00000"/>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grpSp>
        <p:nvGrpSpPr>
          <p:cNvPr id="105" name="Group 104"/>
          <p:cNvGrpSpPr/>
          <p:nvPr userDrawn="1"/>
        </p:nvGrpSpPr>
        <p:grpSpPr>
          <a:xfrm>
            <a:off x="0" y="6482406"/>
            <a:ext cx="12192000" cy="381944"/>
            <a:chOff x="0" y="6482406"/>
            <a:chExt cx="12192000" cy="381944"/>
          </a:xfrm>
        </p:grpSpPr>
        <p:grpSp>
          <p:nvGrpSpPr>
            <p:cNvPr id="104" name="Group 103"/>
            <p:cNvGrpSpPr/>
            <p:nvPr userDrawn="1"/>
          </p:nvGrpSpPr>
          <p:grpSpPr>
            <a:xfrm>
              <a:off x="0" y="6489121"/>
              <a:ext cx="7966462" cy="370179"/>
              <a:chOff x="0" y="6489121"/>
              <a:chExt cx="7966462" cy="370179"/>
            </a:xfrm>
          </p:grpSpPr>
          <p:grpSp>
            <p:nvGrpSpPr>
              <p:cNvPr id="28" name="Group 27"/>
              <p:cNvGrpSpPr/>
              <p:nvPr/>
            </p:nvGrpSpPr>
            <p:grpSpPr>
              <a:xfrm>
                <a:off x="0" y="6489121"/>
                <a:ext cx="3782590" cy="370179"/>
                <a:chOff x="0" y="6351296"/>
                <a:chExt cx="3782590" cy="370179"/>
              </a:xfrm>
            </p:grpSpPr>
            <p:sp>
              <p:nvSpPr>
                <p:cNvPr id="35" name="Rectangle 34"/>
                <p:cNvSpPr/>
                <p:nvPr/>
              </p:nvSpPr>
              <p:spPr>
                <a:xfrm>
                  <a:off x="0" y="6356350"/>
                  <a:ext cx="3782590" cy="3651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ate Placeholder 3"/>
                <p:cNvSpPr txBox="1">
                  <a:spLocks/>
                </p:cNvSpPr>
                <p:nvPr/>
              </p:nvSpPr>
              <p:spPr>
                <a:xfrm>
                  <a:off x="0" y="6351296"/>
                  <a:ext cx="378259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Panchatcharam</a:t>
                  </a:r>
                </a:p>
              </p:txBody>
            </p:sp>
          </p:grpSp>
          <p:grpSp>
            <p:nvGrpSpPr>
              <p:cNvPr id="29" name="Group 28"/>
              <p:cNvGrpSpPr/>
              <p:nvPr/>
            </p:nvGrpSpPr>
            <p:grpSpPr>
              <a:xfrm>
                <a:off x="3782590" y="6494173"/>
                <a:ext cx="4183872" cy="365127"/>
                <a:chOff x="3782590" y="6356348"/>
                <a:chExt cx="4183872" cy="365127"/>
              </a:xfrm>
            </p:grpSpPr>
            <p:sp>
              <p:nvSpPr>
                <p:cNvPr id="33" name="Rectangle 32"/>
                <p:cNvSpPr/>
                <p:nvPr/>
              </p:nvSpPr>
              <p:spPr>
                <a:xfrm>
                  <a:off x="3782590" y="6356348"/>
                  <a:ext cx="4183872"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ooter Placeholder 4"/>
                <p:cNvSpPr txBox="1">
                  <a:spLocks/>
                </p:cNvSpPr>
                <p:nvPr/>
              </p:nvSpPr>
              <p:spPr>
                <a:xfrm>
                  <a:off x="3782590" y="6356350"/>
                  <a:ext cx="418387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accent5">
                        <a:lumMod val="50000"/>
                      </a:schemeClr>
                    </a:solidFill>
                  </a:endParaRPr>
                </a:p>
              </p:txBody>
            </p:sp>
          </p:grpSp>
        </p:grpSp>
        <p:grpSp>
          <p:nvGrpSpPr>
            <p:cNvPr id="102" name="Group 101"/>
            <p:cNvGrpSpPr/>
            <p:nvPr userDrawn="1"/>
          </p:nvGrpSpPr>
          <p:grpSpPr>
            <a:xfrm>
              <a:off x="7966462" y="6482406"/>
              <a:ext cx="4225538" cy="381944"/>
              <a:chOff x="7966462" y="6482406"/>
              <a:chExt cx="4225538" cy="381944"/>
            </a:xfrm>
          </p:grpSpPr>
          <p:grpSp>
            <p:nvGrpSpPr>
              <p:cNvPr id="30" name="Group 29"/>
              <p:cNvGrpSpPr/>
              <p:nvPr/>
            </p:nvGrpSpPr>
            <p:grpSpPr>
              <a:xfrm>
                <a:off x="7966462" y="6494175"/>
                <a:ext cx="4225538" cy="370175"/>
                <a:chOff x="7966462" y="6356350"/>
                <a:chExt cx="4225538" cy="370175"/>
              </a:xfrm>
            </p:grpSpPr>
            <p:sp>
              <p:nvSpPr>
                <p:cNvPr id="31" name="Rectangle 30"/>
                <p:cNvSpPr/>
                <p:nvPr/>
              </p:nvSpPr>
              <p:spPr>
                <a:xfrm>
                  <a:off x="7966462" y="6361400"/>
                  <a:ext cx="4225538" cy="365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lide Number Placeholder 5"/>
                <p:cNvSpPr txBox="1">
                  <a:spLocks/>
                </p:cNvSpPr>
                <p:nvPr/>
              </p:nvSpPr>
              <p:spPr>
                <a:xfrm>
                  <a:off x="7966462" y="6356350"/>
                  <a:ext cx="42189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rgbClr val="C00000"/>
                    </a:solidFill>
                  </a:endParaRPr>
                </a:p>
              </p:txBody>
            </p:sp>
          </p:grpSp>
          <p:sp>
            <p:nvSpPr>
              <p:cNvPr id="99" name="TextBox 98"/>
              <p:cNvSpPr txBox="1"/>
              <p:nvPr userDrawn="1"/>
            </p:nvSpPr>
            <p:spPr>
              <a:xfrm>
                <a:off x="9058432" y="6482406"/>
                <a:ext cx="1855374" cy="369332"/>
              </a:xfrm>
              <a:prstGeom prst="rect">
                <a:avLst/>
              </a:prstGeom>
              <a:noFill/>
            </p:spPr>
            <p:txBody>
              <a:bodyPr wrap="square" rtlCol="0">
                <a:spAutoFit/>
              </a:bodyPr>
              <a:lstStyle/>
              <a:p>
                <a:r>
                  <a:rPr lang="en-US" dirty="0">
                    <a:solidFill>
                      <a:srgbClr val="C00000"/>
                    </a:solidFill>
                  </a:rPr>
                  <a:t>23 February 2026</a:t>
                </a:r>
                <a:endParaRPr lang="en-GB" dirty="0">
                  <a:solidFill>
                    <a:srgbClr val="C00000"/>
                  </a:solidFill>
                </a:endParaRPr>
              </a:p>
            </p:txBody>
          </p:sp>
        </p:grpSp>
      </p:grpSp>
      <p:grpSp>
        <p:nvGrpSpPr>
          <p:cNvPr id="123" name="Group 122"/>
          <p:cNvGrpSpPr/>
          <p:nvPr userDrawn="1"/>
        </p:nvGrpSpPr>
        <p:grpSpPr>
          <a:xfrm>
            <a:off x="168003" y="31903"/>
            <a:ext cx="4634034" cy="823291"/>
            <a:chOff x="168003" y="31903"/>
            <a:chExt cx="4634034" cy="823291"/>
          </a:xfrm>
        </p:grpSpPr>
        <p:pic>
          <p:nvPicPr>
            <p:cNvPr id="37" name="Picture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003" y="39493"/>
              <a:ext cx="3446584" cy="815701"/>
            </a:xfrm>
            <a:prstGeom prst="rect">
              <a:avLst/>
            </a:prstGeom>
          </p:spPr>
        </p:pic>
        <p:pic>
          <p:nvPicPr>
            <p:cNvPr id="122" name="Picture 1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14587" y="31903"/>
              <a:ext cx="1187450" cy="82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Content Placeholder 2"/>
          <p:cNvSpPr>
            <a:spLocks noGrp="1"/>
          </p:cNvSpPr>
          <p:nvPr>
            <p:ph idx="1"/>
          </p:nvPr>
        </p:nvSpPr>
        <p:spPr>
          <a:xfrm>
            <a:off x="838200" y="1825625"/>
            <a:ext cx="10515600" cy="4351338"/>
          </a:xfrm>
        </p:spPr>
        <p:txBody>
          <a:bodyPr/>
          <a:lstStyle>
            <a:lvl1pPr marL="463550" indent="-463550">
              <a:buFont typeface="Webdings" panose="05030102010509060703" pitchFamily="18" charset="2"/>
              <a:buChar char=""/>
              <a:defRPr/>
            </a:lvl1pPr>
            <a:lvl2pPr marL="801688" indent="-344488">
              <a:buFont typeface="Webdings" panose="05030102010509060703" pitchFamily="18" charset="2"/>
              <a:buChar char=""/>
              <a:defRPr/>
            </a:lvl2pPr>
            <a:lvl3pPr marL="1252538" indent="-338138">
              <a:buFont typeface="Wingdings" panose="05000000000000000000" pitchFamily="2" charset="2"/>
              <a:buChar char=""/>
              <a:defRPr/>
            </a:lvl3pPr>
            <a:lvl4pPr marL="1716088" indent="-344488">
              <a:buFont typeface="Wingdings" panose="05000000000000000000" pitchFamily="2" charset="2"/>
              <a:buChar char="q"/>
              <a:defRPr/>
            </a:lvl4pPr>
            <a:lvl5pPr marL="2057400" indent="-228600">
              <a:buFont typeface="Courier New" panose="02070309020205020404" pitchFamily="49" charset="0"/>
              <a:buChar cha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5" name="Picture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71462" y="400050"/>
            <a:ext cx="739728" cy="472578"/>
          </a:xfrm>
          <a:prstGeom prst="rect">
            <a:avLst/>
          </a:prstGeom>
        </p:spPr>
      </p:pic>
    </p:spTree>
    <p:extLst>
      <p:ext uri="{BB962C8B-B14F-4D97-AF65-F5344CB8AC3E}">
        <p14:creationId xmlns:p14="http://schemas.microsoft.com/office/powerpoint/2010/main" val="258878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2" name="Rectangle 41"/>
          <p:cNvSpPr/>
          <p:nvPr userDrawn="1"/>
        </p:nvSpPr>
        <p:spPr>
          <a:xfrm>
            <a:off x="0" y="-1"/>
            <a:ext cx="12192000" cy="9027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21417" y="128837"/>
            <a:ext cx="6805550" cy="637011"/>
          </a:xfrm>
        </p:spPr>
        <p:txBody>
          <a:bodyPr/>
          <a:lstStyle>
            <a:lvl1pPr algn="r">
              <a:defRPr>
                <a:solidFill>
                  <a:srgbClr val="C00000"/>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838200" y="1796243"/>
            <a:ext cx="10515600" cy="4351338"/>
          </a:xfrm>
        </p:spPr>
        <p:txBody>
          <a:bodyPr/>
          <a:lstStyle>
            <a:lvl1pPr marL="463550" indent="-463550">
              <a:buFont typeface="Webdings" panose="05030102010509060703" pitchFamily="18" charset="2"/>
              <a:buChar char=""/>
              <a:defRPr/>
            </a:lvl1pPr>
            <a:lvl2pPr marL="801688" indent="-344488">
              <a:buFont typeface="Webdings" panose="05030102010509060703" pitchFamily="18" charset="2"/>
              <a:buChar char=""/>
              <a:defRPr/>
            </a:lvl2pPr>
            <a:lvl3pPr marL="1252538" indent="-338138">
              <a:buFont typeface="Wingdings" panose="05000000000000000000" pitchFamily="2" charset="2"/>
              <a:buChar char=""/>
              <a:defRPr/>
            </a:lvl3pPr>
            <a:lvl4pPr marL="1716088" indent="-344488">
              <a:buFont typeface="Wingdings" panose="05000000000000000000" pitchFamily="2" charset="2"/>
              <a:buChar char="q"/>
              <a:defRPr/>
            </a:lvl4pPr>
            <a:lvl5pPr marL="2057400" indent="-228600">
              <a:buFont typeface="Courier New" panose="02070309020205020404" pitchFamily="49" charset="0"/>
              <a:buChar cha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56" name="Group 55"/>
          <p:cNvGrpSpPr/>
          <p:nvPr userDrawn="1"/>
        </p:nvGrpSpPr>
        <p:grpSpPr>
          <a:xfrm>
            <a:off x="0" y="6482406"/>
            <a:ext cx="12192000" cy="381944"/>
            <a:chOff x="0" y="6482406"/>
            <a:chExt cx="12192000" cy="381944"/>
          </a:xfrm>
        </p:grpSpPr>
        <p:grpSp>
          <p:nvGrpSpPr>
            <p:cNvPr id="57" name="Group 56"/>
            <p:cNvGrpSpPr/>
            <p:nvPr userDrawn="1"/>
          </p:nvGrpSpPr>
          <p:grpSpPr>
            <a:xfrm>
              <a:off x="0" y="6489121"/>
              <a:ext cx="7966462" cy="370179"/>
              <a:chOff x="0" y="6489121"/>
              <a:chExt cx="7966462" cy="370179"/>
            </a:xfrm>
          </p:grpSpPr>
          <p:grpSp>
            <p:nvGrpSpPr>
              <p:cNvPr id="63" name="Group 62"/>
              <p:cNvGrpSpPr/>
              <p:nvPr/>
            </p:nvGrpSpPr>
            <p:grpSpPr>
              <a:xfrm>
                <a:off x="0" y="6489121"/>
                <a:ext cx="3782590" cy="370179"/>
                <a:chOff x="0" y="6351296"/>
                <a:chExt cx="3782590" cy="370179"/>
              </a:xfrm>
            </p:grpSpPr>
            <p:sp>
              <p:nvSpPr>
                <p:cNvPr id="69" name="Rectangle 68"/>
                <p:cNvSpPr/>
                <p:nvPr/>
              </p:nvSpPr>
              <p:spPr>
                <a:xfrm>
                  <a:off x="0" y="6356350"/>
                  <a:ext cx="3782590" cy="3651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ate Placeholder 3"/>
                <p:cNvSpPr txBox="1">
                  <a:spLocks/>
                </p:cNvSpPr>
                <p:nvPr/>
              </p:nvSpPr>
              <p:spPr>
                <a:xfrm>
                  <a:off x="0" y="6351296"/>
                  <a:ext cx="378259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Panchatcharam</a:t>
                  </a:r>
                </a:p>
              </p:txBody>
            </p:sp>
          </p:grpSp>
          <p:grpSp>
            <p:nvGrpSpPr>
              <p:cNvPr id="65" name="Group 64"/>
              <p:cNvGrpSpPr/>
              <p:nvPr/>
            </p:nvGrpSpPr>
            <p:grpSpPr>
              <a:xfrm>
                <a:off x="3782590" y="6494173"/>
                <a:ext cx="4183872" cy="365127"/>
                <a:chOff x="3782590" y="6356348"/>
                <a:chExt cx="4183872" cy="365127"/>
              </a:xfrm>
            </p:grpSpPr>
            <p:sp>
              <p:nvSpPr>
                <p:cNvPr id="67" name="Rectangle 66"/>
                <p:cNvSpPr/>
                <p:nvPr/>
              </p:nvSpPr>
              <p:spPr>
                <a:xfrm>
                  <a:off x="3782590" y="6356348"/>
                  <a:ext cx="4183872"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ooter Placeholder 4"/>
                <p:cNvSpPr txBox="1">
                  <a:spLocks/>
                </p:cNvSpPr>
                <p:nvPr/>
              </p:nvSpPr>
              <p:spPr>
                <a:xfrm>
                  <a:off x="3782590" y="6356350"/>
                  <a:ext cx="418387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accent5">
                        <a:lumMod val="50000"/>
                      </a:schemeClr>
                    </a:solidFill>
                  </a:endParaRPr>
                </a:p>
              </p:txBody>
            </p:sp>
          </p:grpSp>
        </p:grpSp>
        <p:grpSp>
          <p:nvGrpSpPr>
            <p:cNvPr id="58" name="Group 57"/>
            <p:cNvGrpSpPr/>
            <p:nvPr userDrawn="1"/>
          </p:nvGrpSpPr>
          <p:grpSpPr>
            <a:xfrm>
              <a:off x="7966462" y="6482406"/>
              <a:ext cx="4225538" cy="381944"/>
              <a:chOff x="7966462" y="6482406"/>
              <a:chExt cx="4225538" cy="381944"/>
            </a:xfrm>
          </p:grpSpPr>
          <p:grpSp>
            <p:nvGrpSpPr>
              <p:cNvPr id="59" name="Group 58"/>
              <p:cNvGrpSpPr/>
              <p:nvPr/>
            </p:nvGrpSpPr>
            <p:grpSpPr>
              <a:xfrm>
                <a:off x="7966462" y="6494175"/>
                <a:ext cx="4225538" cy="370175"/>
                <a:chOff x="7966462" y="6356350"/>
                <a:chExt cx="4225538" cy="370175"/>
              </a:xfrm>
            </p:grpSpPr>
            <p:sp>
              <p:nvSpPr>
                <p:cNvPr id="61" name="Rectangle 60"/>
                <p:cNvSpPr/>
                <p:nvPr/>
              </p:nvSpPr>
              <p:spPr>
                <a:xfrm>
                  <a:off x="7966462" y="6361400"/>
                  <a:ext cx="4225538" cy="365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lide Number Placeholder 5"/>
                <p:cNvSpPr txBox="1">
                  <a:spLocks/>
                </p:cNvSpPr>
                <p:nvPr/>
              </p:nvSpPr>
              <p:spPr>
                <a:xfrm>
                  <a:off x="7966462" y="6356350"/>
                  <a:ext cx="42189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rgbClr val="C00000"/>
                    </a:solidFill>
                  </a:endParaRPr>
                </a:p>
              </p:txBody>
            </p:sp>
          </p:grpSp>
          <p:sp>
            <p:nvSpPr>
              <p:cNvPr id="60" name="TextBox 59"/>
              <p:cNvSpPr txBox="1"/>
              <p:nvPr userDrawn="1"/>
            </p:nvSpPr>
            <p:spPr>
              <a:xfrm>
                <a:off x="8908026" y="6482406"/>
                <a:ext cx="1866472" cy="369332"/>
              </a:xfrm>
              <a:prstGeom prst="rect">
                <a:avLst/>
              </a:prstGeom>
              <a:noFill/>
            </p:spPr>
            <p:txBody>
              <a:bodyPr wrap="square" rtlCol="0">
                <a:spAutoFit/>
              </a:bodyPr>
              <a:lstStyle/>
              <a:p>
                <a:r>
                  <a:rPr lang="en-US" dirty="0">
                    <a:solidFill>
                      <a:srgbClr val="C00000"/>
                    </a:solidFill>
                  </a:rPr>
                  <a:t>23 February 2026</a:t>
                </a:r>
                <a:endParaRPr lang="en-GB" dirty="0">
                  <a:solidFill>
                    <a:srgbClr val="C00000"/>
                  </a:solidFill>
                </a:endParaRPr>
              </a:p>
            </p:txBody>
          </p:sp>
        </p:grpSp>
      </p:grpSp>
      <p:sp>
        <p:nvSpPr>
          <p:cNvPr id="11" name="Slide Number Placeholder 10"/>
          <p:cNvSpPr>
            <a:spLocks noGrp="1"/>
          </p:cNvSpPr>
          <p:nvPr>
            <p:ph type="sldNum" sz="quarter" idx="12"/>
          </p:nvPr>
        </p:nvSpPr>
        <p:spPr>
          <a:xfrm>
            <a:off x="8436033" y="6492875"/>
            <a:ext cx="2743200" cy="365125"/>
          </a:xfrm>
        </p:spPr>
        <p:txBody>
          <a:bodyPr/>
          <a:lstStyle>
            <a:lvl1pPr>
              <a:defRPr>
                <a:solidFill>
                  <a:srgbClr val="C00000"/>
                </a:solidFill>
              </a:defRPr>
            </a:lvl1pPr>
          </a:lstStyle>
          <a:p>
            <a:fld id="{2087E3A9-ED83-4F16-9F08-D373A5A86C4E}" type="slidenum">
              <a:rPr lang="en-GB" smtClean="0"/>
              <a:pPr/>
              <a:t>‹#›</a:t>
            </a:fld>
            <a:endParaRPr lang="en-GB"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5237"/>
            <a:ext cx="1461407" cy="933625"/>
          </a:xfrm>
          <a:prstGeom prst="rect">
            <a:avLst/>
          </a:prstGeom>
        </p:spPr>
      </p:pic>
    </p:spTree>
    <p:extLst>
      <p:ext uri="{BB962C8B-B14F-4D97-AF65-F5344CB8AC3E}">
        <p14:creationId xmlns:p14="http://schemas.microsoft.com/office/powerpoint/2010/main" val="1143153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7E3A9-ED83-4F16-9F08-D373A5A86C4E}" type="slidenum">
              <a:rPr lang="en-GB" smtClean="0"/>
              <a:pPr/>
              <a:t>‹#›</a:t>
            </a:fld>
            <a:endParaRPr lang="en-GB"/>
          </a:p>
        </p:txBody>
      </p:sp>
    </p:spTree>
    <p:extLst>
      <p:ext uri="{BB962C8B-B14F-4D97-AF65-F5344CB8AC3E}">
        <p14:creationId xmlns:p14="http://schemas.microsoft.com/office/powerpoint/2010/main" val="324914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7E3A9-ED83-4F16-9F08-D373A5A86C4E}" type="slidenum">
              <a:rPr lang="en-GB" smtClean="0"/>
              <a:pPr/>
              <a:t>‹#›</a:t>
            </a:fld>
            <a:endParaRPr lang="en-GB"/>
          </a:p>
        </p:txBody>
      </p:sp>
    </p:spTree>
    <p:extLst>
      <p:ext uri="{BB962C8B-B14F-4D97-AF65-F5344CB8AC3E}">
        <p14:creationId xmlns:p14="http://schemas.microsoft.com/office/powerpoint/2010/main" val="1800648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087E3A9-ED83-4F16-9F08-D373A5A86C4E}" type="slidenum">
              <a:rPr lang="en-GB" smtClean="0"/>
              <a:pPr/>
              <a:t>‹#›</a:t>
            </a:fld>
            <a:endParaRPr lang="en-GB"/>
          </a:p>
        </p:txBody>
      </p:sp>
    </p:spTree>
    <p:extLst>
      <p:ext uri="{BB962C8B-B14F-4D97-AF65-F5344CB8AC3E}">
        <p14:creationId xmlns:p14="http://schemas.microsoft.com/office/powerpoint/2010/main" val="122091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087E3A9-ED83-4F16-9F08-D373A5A86C4E}" type="slidenum">
              <a:rPr lang="en-GB" smtClean="0"/>
              <a:pPr/>
              <a:t>‹#›</a:t>
            </a:fld>
            <a:endParaRPr lang="en-GB"/>
          </a:p>
        </p:txBody>
      </p:sp>
    </p:spTree>
    <p:extLst>
      <p:ext uri="{BB962C8B-B14F-4D97-AF65-F5344CB8AC3E}">
        <p14:creationId xmlns:p14="http://schemas.microsoft.com/office/powerpoint/2010/main" val="704985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7E3A9-ED83-4F16-9F08-D373A5A86C4E}" type="slidenum">
              <a:rPr lang="en-GB" smtClean="0"/>
              <a:pPr/>
              <a:t>‹#›</a:t>
            </a:fld>
            <a:endParaRPr lang="en-GB"/>
          </a:p>
        </p:txBody>
      </p:sp>
    </p:spTree>
    <p:extLst>
      <p:ext uri="{BB962C8B-B14F-4D97-AF65-F5344CB8AC3E}">
        <p14:creationId xmlns:p14="http://schemas.microsoft.com/office/powerpoint/2010/main" val="3461515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1"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10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2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image" Target="../media/image108.png"/><Relationship Id="rId1" Type="http://schemas.openxmlformats.org/officeDocument/2006/relationships/slideLayout" Target="../slideLayouts/slideLayout3.xml"/><Relationship Id="rId4" Type="http://schemas.openxmlformats.org/officeDocument/2006/relationships/image" Target="../media/image1110.png"/></Relationships>
</file>

<file path=ppt/slides/_rels/slide141.xml.rels><?xml version="1.0" encoding="UTF-8" standalone="yes"?>
<Relationships xmlns="http://schemas.openxmlformats.org/package/2006/relationships"><Relationship Id="rId8" Type="http://schemas.openxmlformats.org/officeDocument/2006/relationships/diagramLayout" Target="../diagrams/layout70.xml"/><Relationship Id="rId3" Type="http://schemas.openxmlformats.org/officeDocument/2006/relationships/diagramLayout" Target="../diagrams/layout7.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7.xml"/><Relationship Id="rId11" Type="http://schemas.openxmlformats.org/officeDocument/2006/relationships/image" Target="../media/image91.png"/><Relationship Id="rId5" Type="http://schemas.openxmlformats.org/officeDocument/2006/relationships/diagramColors" Target="../diagrams/colors7.xml"/><Relationship Id="rId10" Type="http://schemas.openxmlformats.org/officeDocument/2006/relationships/diagramColors" Target="../diagrams/colors70.xml"/><Relationship Id="rId4" Type="http://schemas.openxmlformats.org/officeDocument/2006/relationships/diagramQuickStyle" Target="../diagrams/quickStyle7.xml"/><Relationship Id="rId9" Type="http://schemas.openxmlformats.org/officeDocument/2006/relationships/diagramQuickStyle" Target="../diagrams/quickStyle70.xml"/></Relationships>
</file>

<file path=ppt/slides/_rels/slide142.xml.rels><?xml version="1.0" encoding="UTF-8" standalone="yes"?>
<Relationships xmlns="http://schemas.openxmlformats.org/package/2006/relationships"><Relationship Id="rId8" Type="http://schemas.openxmlformats.org/officeDocument/2006/relationships/diagramLayout" Target="../diagrams/layout80.xml"/><Relationship Id="rId3" Type="http://schemas.openxmlformats.org/officeDocument/2006/relationships/diagramLayout" Target="../diagrams/layout8.xml"/><Relationship Id="rId7" Type="http://schemas.openxmlformats.org/officeDocument/2006/relationships/diagramData" Target="../diagrams/data13.xml"/><Relationship Id="rId12" Type="http://schemas.openxmlformats.org/officeDocument/2006/relationships/image" Target="../media/image1250.png"/><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8.xml"/><Relationship Id="rId11" Type="http://schemas.openxmlformats.org/officeDocument/2006/relationships/image" Target="../media/image99.png"/><Relationship Id="rId5" Type="http://schemas.openxmlformats.org/officeDocument/2006/relationships/diagramColors" Target="../diagrams/colors8.xml"/><Relationship Id="rId10" Type="http://schemas.openxmlformats.org/officeDocument/2006/relationships/diagramColors" Target="../diagrams/colors80.xml"/><Relationship Id="rId4" Type="http://schemas.openxmlformats.org/officeDocument/2006/relationships/diagramQuickStyle" Target="../diagrams/quickStyle8.xml"/><Relationship Id="rId9" Type="http://schemas.openxmlformats.org/officeDocument/2006/relationships/diagramQuickStyle" Target="../diagrams/quickStyle80.xml"/></Relationships>
</file>

<file path=ppt/slides/_rels/slide143.xml.rels><?xml version="1.0" encoding="UTF-8" standalone="yes"?>
<Relationships xmlns="http://schemas.openxmlformats.org/package/2006/relationships"><Relationship Id="rId8" Type="http://schemas.openxmlformats.org/officeDocument/2006/relationships/diagramLayout" Target="../diagrams/layout90.xml"/><Relationship Id="rId3" Type="http://schemas.openxmlformats.org/officeDocument/2006/relationships/diagramLayout" Target="../diagrams/layout9.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9.xml"/><Relationship Id="rId11" Type="http://schemas.openxmlformats.org/officeDocument/2006/relationships/image" Target="../media/image1260.png"/><Relationship Id="rId5" Type="http://schemas.openxmlformats.org/officeDocument/2006/relationships/diagramColors" Target="../diagrams/colors9.xml"/><Relationship Id="rId10" Type="http://schemas.openxmlformats.org/officeDocument/2006/relationships/diagramColors" Target="../diagrams/colors90.xml"/><Relationship Id="rId4" Type="http://schemas.openxmlformats.org/officeDocument/2006/relationships/diagramQuickStyle" Target="../diagrams/quickStyle9.xml"/><Relationship Id="rId9" Type="http://schemas.openxmlformats.org/officeDocument/2006/relationships/diagramQuickStyle" Target="../diagrams/quickStyle9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hyperlink" Target="https://arxiv.org/abs/1706.03762" TargetMode="Externa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6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hyperlink" Target="https://www.wired.com/brandlab/2015/05/andrew-ng-deep-learning-mandate-humans-not-just-machines/" TargetMode="External"/><Relationship Id="rId4" Type="http://schemas.openxmlformats.org/officeDocument/2006/relationships/image" Target="../media/image47.png"/></Relationships>
</file>

<file path=ppt/slides/_rels/slide1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4.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650.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66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jpg"/><Relationship Id="rId4" Type="http://schemas.openxmlformats.org/officeDocument/2006/relationships/image" Target="../media/image113.jpg"/></Relationships>
</file>

<file path=ppt/slides/_rels/slide18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g"/><Relationship Id="rId1" Type="http://schemas.openxmlformats.org/officeDocument/2006/relationships/slideLayout" Target="../slideLayouts/slideLayout2.xml"/><Relationship Id="rId4" Type="http://schemas.openxmlformats.org/officeDocument/2006/relationships/image" Target="../media/image117.jpg"/></Relationships>
</file>

<file path=ppt/slides/_rels/slide1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26.webp"/><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26.web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xml"/><Relationship Id="rId5" Type="http://schemas.openxmlformats.org/officeDocument/2006/relationships/image" Target="../media/image157.png"/><Relationship Id="rId4" Type="http://schemas.openxmlformats.org/officeDocument/2006/relationships/image" Target="../media/image156.png"/></Relationships>
</file>

<file path=ppt/slides/_rels/slide20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59.png"/><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8" Type="http://schemas.openxmlformats.org/officeDocument/2006/relationships/diagramLayout" Target="../diagrams/layout71.xml"/><Relationship Id="rId3" Type="http://schemas.openxmlformats.org/officeDocument/2006/relationships/diagramLayout" Target="../diagrams/layout10.xml"/><Relationship Id="rId7" Type="http://schemas.openxmlformats.org/officeDocument/2006/relationships/diagramData" Target="../diagrams/data110.xml"/><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diagramColors" Target="../diagrams/colors71.xml"/><Relationship Id="rId4" Type="http://schemas.openxmlformats.org/officeDocument/2006/relationships/diagramQuickStyle" Target="../diagrams/quickStyle10.xml"/><Relationship Id="rId9" Type="http://schemas.openxmlformats.org/officeDocument/2006/relationships/diagramQuickStyle" Target="../diagrams/quickStyle71.xml"/></Relationships>
</file>

<file path=ppt/slides/_rels/slide205.xml.rels><?xml version="1.0" encoding="UTF-8" standalone="yes"?>
<Relationships xmlns="http://schemas.openxmlformats.org/package/2006/relationships"><Relationship Id="rId8" Type="http://schemas.openxmlformats.org/officeDocument/2006/relationships/diagramLayout" Target="../diagrams/layout81.xml"/><Relationship Id="rId3" Type="http://schemas.openxmlformats.org/officeDocument/2006/relationships/diagramLayout" Target="../diagrams/layout11.xml"/><Relationship Id="rId7" Type="http://schemas.openxmlformats.org/officeDocument/2006/relationships/diagramData" Target="../diagrams/data130.xml"/><Relationship Id="rId2" Type="http://schemas.openxmlformats.org/officeDocument/2006/relationships/diagramData" Target="../diagrams/data17.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diagramColors" Target="../diagrams/colors81.xml"/><Relationship Id="rId4" Type="http://schemas.openxmlformats.org/officeDocument/2006/relationships/diagramQuickStyle" Target="../diagrams/quickStyle11.xml"/><Relationship Id="rId9" Type="http://schemas.openxmlformats.org/officeDocument/2006/relationships/diagramQuickStyle" Target="../diagrams/quickStyle8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xml"/><Relationship Id="rId4" Type="http://schemas.openxmlformats.org/officeDocument/2006/relationships/image" Target="../media/image169.png"/></Relationships>
</file>

<file path=ppt/slides/_rels/slide20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xml"/><Relationship Id="rId5" Type="http://schemas.openxmlformats.org/officeDocument/2006/relationships/image" Target="../media/image181.png"/><Relationship Id="rId4" Type="http://schemas.openxmlformats.org/officeDocument/2006/relationships/image" Target="../media/image180.png"/></Relationships>
</file>

<file path=ppt/slides/_rels/slide21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xml"/><Relationship Id="rId5" Type="http://schemas.openxmlformats.org/officeDocument/2006/relationships/image" Target="../media/image149.png"/><Relationship Id="rId4" Type="http://schemas.openxmlformats.org/officeDocument/2006/relationships/image" Target="../media/image180.png"/></Relationships>
</file>

<file path=ppt/slides/_rels/slide2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67.jpg"/><Relationship Id="rId1" Type="http://schemas.openxmlformats.org/officeDocument/2006/relationships/slideLayout" Target="../slideLayouts/slideLayout9.xml"/></Relationships>
</file>

<file path=ppt/slides/_rels/slide22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0.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0.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67.jpg"/><Relationship Id="rId1" Type="http://schemas.openxmlformats.org/officeDocument/2006/relationships/slideLayout" Target="../slideLayouts/slideLayout9.xml"/></Relationships>
</file>

<file path=ppt/slides/_rels/slide23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0.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0.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67.jpg"/><Relationship Id="rId1" Type="http://schemas.openxmlformats.org/officeDocument/2006/relationships/slideLayout" Target="../slideLayouts/slideLayout9.xml"/></Relationships>
</file>

<file path=ppt/slides/_rels/slide25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0.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ocdevel.com/mlg" TargetMode="External"/><Relationship Id="rId2" Type="http://schemas.openxmlformats.org/officeDocument/2006/relationships/hyperlink" Target="https://www.deeplearningbook.org/" TargetMode="External"/><Relationship Id="rId1" Type="http://schemas.openxmlformats.org/officeDocument/2006/relationships/slideLayout" Target="../slideLayouts/slideLayout2.xml"/><Relationship Id="rId6" Type="http://schemas.openxmlformats.org/officeDocument/2006/relationships/hyperlink" Target="https://mml-book.github.io/book/mml-book_printed.pdf" TargetMode="External"/><Relationship Id="rId5" Type="http://schemas.openxmlformats.org/officeDocument/2006/relationships/hyperlink" Target="https://machinelearningmastery.com/examples-of-linear-algebra-in-machine-learning/" TargetMode="External"/><Relationship Id="rId4" Type="http://schemas.openxmlformats.org/officeDocument/2006/relationships/hyperlink" Target="http://neuralnetworksanddeeplearning.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arxiv.org/abs/2501.09223v1" TargetMode="Externa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630.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5.emf"/><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93.xml.rels><?xml version="1.0" encoding="UTF-8" standalone="yes"?>
<Relationships xmlns="http://schemas.openxmlformats.org/package/2006/relationships"><Relationship Id="rId8" Type="http://schemas.openxmlformats.org/officeDocument/2006/relationships/diagramLayout" Target="../diagrams/layout40.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diagramColors" Target="../diagrams/colors40.xml"/><Relationship Id="rId4" Type="http://schemas.openxmlformats.org/officeDocument/2006/relationships/diagramQuickStyle" Target="../diagrams/quickStyle4.xml"/><Relationship Id="rId9" Type="http://schemas.openxmlformats.org/officeDocument/2006/relationships/diagramQuickStyle" Target="../diagrams/quickStyle4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8" Type="http://schemas.openxmlformats.org/officeDocument/2006/relationships/diagramLayout" Target="../diagrams/layout50.xml"/><Relationship Id="rId3" Type="http://schemas.openxmlformats.org/officeDocument/2006/relationships/diagramLayout" Target="../diagrams/layout5.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5.xml"/><Relationship Id="rId11" Type="http://schemas.openxmlformats.org/officeDocument/2006/relationships/image" Target="../media/image730.png"/><Relationship Id="rId5" Type="http://schemas.openxmlformats.org/officeDocument/2006/relationships/diagramColors" Target="../diagrams/colors5.xml"/><Relationship Id="rId10" Type="http://schemas.openxmlformats.org/officeDocument/2006/relationships/diagramColors" Target="../diagrams/colors50.xml"/><Relationship Id="rId4" Type="http://schemas.openxmlformats.org/officeDocument/2006/relationships/diagramQuickStyle" Target="../diagrams/quickStyle5.xml"/><Relationship Id="rId9" Type="http://schemas.openxmlformats.org/officeDocument/2006/relationships/diagramQuickStyle" Target="../diagrams/quickStyle50.xml"/></Relationships>
</file>

<file path=ppt/slides/_rels/slide96.xml.rels><?xml version="1.0" encoding="UTF-8" standalone="yes"?>
<Relationships xmlns="http://schemas.openxmlformats.org/package/2006/relationships"><Relationship Id="rId8" Type="http://schemas.openxmlformats.org/officeDocument/2006/relationships/diagramLayout" Target="../diagrams/layout60.xml"/><Relationship Id="rId3" Type="http://schemas.openxmlformats.org/officeDocument/2006/relationships/diagramLayout" Target="../diagrams/layout6.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6.xml"/><Relationship Id="rId11" Type="http://schemas.openxmlformats.org/officeDocument/2006/relationships/image" Target="../media/image790.png"/><Relationship Id="rId5" Type="http://schemas.openxmlformats.org/officeDocument/2006/relationships/diagramColors" Target="../diagrams/colors6.xml"/><Relationship Id="rId10" Type="http://schemas.openxmlformats.org/officeDocument/2006/relationships/diagramColors" Target="../diagrams/colors60.xml"/><Relationship Id="rId4" Type="http://schemas.openxmlformats.org/officeDocument/2006/relationships/diagramQuickStyle" Target="../diagrams/quickStyle6.xml"/><Relationship Id="rId9" Type="http://schemas.openxmlformats.org/officeDocument/2006/relationships/diagramQuickStyle" Target="../diagrams/quickStyle60.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9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98.png"/><Relationship Id="rId1" Type="http://schemas.openxmlformats.org/officeDocument/2006/relationships/slideLayout" Target="../slideLayouts/slideLayout3.xml"/><Relationship Id="rId4"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369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𝑧</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𝑥𝑦</m:t>
                      </m:r>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rotWithShape="0">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10</a:t>
            </a:fld>
            <a:endParaRPr lang="en-GB"/>
          </a:p>
        </p:txBody>
      </p:sp>
      <p:sp>
        <p:nvSpPr>
          <p:cNvPr id="6" name="Title 1"/>
          <p:cNvSpPr txBox="1">
            <a:spLocks/>
          </p:cNvSpPr>
          <p:nvPr/>
        </p:nvSpPr>
        <p:spPr>
          <a:xfrm>
            <a:off x="1366834" y="843192"/>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
        <p:nvSpPr>
          <p:cNvPr id="5" name="Title 1"/>
          <p:cNvSpPr txBox="1">
            <a:spLocks/>
          </p:cNvSpPr>
          <p:nvPr/>
        </p:nvSpPr>
        <p:spPr>
          <a:xfrm>
            <a:off x="1267274" y="3944738"/>
            <a:ext cx="10515600" cy="1278832"/>
          </a:xfrm>
          <a:prstGeom prst="rect">
            <a:avLst/>
          </a:prstGeom>
        </p:spPr>
        <p:txBody>
          <a:bodyPr vert="horz" lIns="91440" tIns="45720" rIns="91440" bIns="45720" rtlCol="0" anchor="b">
            <a:normAutofit fontScale="6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Answer (100%):</a:t>
            </a:r>
          </a:p>
          <a:p>
            <a:pPr algn="ctr"/>
            <a:r>
              <a:rPr lang="en-US" i="1" dirty="0">
                <a:solidFill>
                  <a:srgbClr val="7030A0"/>
                </a:solidFill>
                <a:latin typeface="Bookman Old Style" panose="02050604050505020204" pitchFamily="18" charset="0"/>
              </a:rPr>
              <a:t> </a:t>
            </a:r>
          </a:p>
          <a:p>
            <a:pPr algn="ctr"/>
            <a:r>
              <a:rPr lang="en-US" i="1" dirty="0">
                <a:solidFill>
                  <a:srgbClr val="002060"/>
                </a:solidFill>
                <a:latin typeface="Bookman Old Style" panose="02050604050505020204" pitchFamily="18" charset="0"/>
              </a:rPr>
              <a:t>Complete Silence</a:t>
            </a:r>
          </a:p>
        </p:txBody>
      </p:sp>
    </p:spTree>
    <p:extLst>
      <p:ext uri="{BB962C8B-B14F-4D97-AF65-F5344CB8AC3E}">
        <p14:creationId xmlns:p14="http://schemas.microsoft.com/office/powerpoint/2010/main" val="330949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92A7F-691E-3542-0361-9C052EC3F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1549D3-2501-3E5E-37E4-9AEE75E3D72D}"/>
              </a:ext>
            </a:extLst>
          </p:cNvPr>
          <p:cNvSpPr>
            <a:spLocks noGrp="1"/>
          </p:cNvSpPr>
          <p:nvPr>
            <p:ph type="title"/>
          </p:nvPr>
        </p:nvSpPr>
        <p:spPr>
          <a:xfrm>
            <a:off x="5480614" y="105841"/>
            <a:ext cx="6581950" cy="637011"/>
          </a:xfrm>
        </p:spPr>
        <p:txBody>
          <a:bodyPr anchor="ctr">
            <a:normAutofit/>
          </a:bodyPr>
          <a:lstStyle/>
          <a:p>
            <a:r>
              <a:rPr lang="en-US" sz="3700" dirty="0"/>
              <a:t>SVM</a:t>
            </a:r>
          </a:p>
        </p:txBody>
      </p:sp>
      <p:pic>
        <p:nvPicPr>
          <p:cNvPr id="8" name="Picture 7">
            <a:extLst>
              <a:ext uri="{FF2B5EF4-FFF2-40B4-BE49-F238E27FC236}">
                <a16:creationId xmlns:a16="http://schemas.microsoft.com/office/drawing/2014/main" id="{B4F9B126-9EA1-E203-FFC4-CA34DBDD1707}"/>
              </a:ext>
            </a:extLst>
          </p:cNvPr>
          <p:cNvPicPr>
            <a:picLocks noChangeAspect="1"/>
          </p:cNvPicPr>
          <p:nvPr/>
        </p:nvPicPr>
        <p:blipFill>
          <a:blip r:embed="rId2"/>
          <a:stretch>
            <a:fillRect/>
          </a:stretch>
        </p:blipFill>
        <p:spPr>
          <a:xfrm>
            <a:off x="739667" y="1885951"/>
            <a:ext cx="3972232" cy="3195484"/>
          </a:xfrm>
          <a:prstGeom prst="rect">
            <a:avLst/>
          </a:prstGeom>
        </p:spPr>
      </p:pic>
      <p:sp>
        <p:nvSpPr>
          <p:cNvPr id="6" name="TextBox 5">
            <a:extLst>
              <a:ext uri="{FF2B5EF4-FFF2-40B4-BE49-F238E27FC236}">
                <a16:creationId xmlns:a16="http://schemas.microsoft.com/office/drawing/2014/main" id="{7292E80C-771E-DD6A-831A-8BCB535C1E21}"/>
              </a:ext>
            </a:extLst>
          </p:cNvPr>
          <p:cNvSpPr txBox="1"/>
          <p:nvPr/>
        </p:nvSpPr>
        <p:spPr>
          <a:xfrm>
            <a:off x="6714308" y="1353013"/>
            <a:ext cx="5275017" cy="1569660"/>
          </a:xfrm>
          <a:prstGeom prst="rect">
            <a:avLst/>
          </a:prstGeom>
          <a:solidFill>
            <a:schemeClr val="accent6">
              <a:lumMod val="40000"/>
              <a:lumOff val="60000"/>
            </a:schemeClr>
          </a:solidFill>
        </p:spPr>
        <p:txBody>
          <a:bodyPr wrap="square" rtlCol="0">
            <a:spAutoFit/>
          </a:bodyPr>
          <a:lstStyle/>
          <a:p>
            <a:r>
              <a:rPr lang="en-US" sz="2400" dirty="0"/>
              <a:t>For linearly separable training dataset</a:t>
            </a:r>
          </a:p>
          <a:p>
            <a:pPr marL="342900" indent="-342900">
              <a:buAutoNum type="arabicPeriod"/>
            </a:pPr>
            <a:r>
              <a:rPr lang="en-US" sz="2400" dirty="0"/>
              <a:t>Perceptron always converge</a:t>
            </a:r>
          </a:p>
          <a:p>
            <a:pPr marL="342900" indent="-342900">
              <a:buAutoNum type="arabicPeriod"/>
            </a:pPr>
            <a:r>
              <a:rPr lang="en-US" sz="2400" b="1" dirty="0"/>
              <a:t>Separability: </a:t>
            </a:r>
            <a:r>
              <a:rPr lang="en-US" sz="2400" dirty="0"/>
              <a:t>Some weights get the training set perfectly correct</a:t>
            </a:r>
            <a:endParaRPr lang="en-IN" sz="2400" dirty="0"/>
          </a:p>
        </p:txBody>
      </p:sp>
      <p:sp>
        <p:nvSpPr>
          <p:cNvPr id="7" name="TextBox 6">
            <a:extLst>
              <a:ext uri="{FF2B5EF4-FFF2-40B4-BE49-F238E27FC236}">
                <a16:creationId xmlns:a16="http://schemas.microsoft.com/office/drawing/2014/main" id="{9A2D8E34-DF9E-E746-C3FC-790F32D18C82}"/>
              </a:ext>
            </a:extLst>
          </p:cNvPr>
          <p:cNvSpPr txBox="1"/>
          <p:nvPr/>
        </p:nvSpPr>
        <p:spPr>
          <a:xfrm>
            <a:off x="1472375" y="5139788"/>
            <a:ext cx="8272516" cy="830997"/>
          </a:xfrm>
          <a:prstGeom prst="rect">
            <a:avLst/>
          </a:prstGeom>
          <a:solidFill>
            <a:schemeClr val="accent4">
              <a:lumMod val="20000"/>
              <a:lumOff val="80000"/>
            </a:schemeClr>
          </a:solidFill>
        </p:spPr>
        <p:txBody>
          <a:bodyPr wrap="square" rtlCol="0">
            <a:spAutoFit/>
          </a:bodyPr>
          <a:lstStyle/>
          <a:p>
            <a:r>
              <a:rPr lang="en-US" sz="2400" dirty="0"/>
              <a:t>Support Vector Machine (SVM) chooses the linear separator with the largest margin.</a:t>
            </a:r>
            <a:endParaRPr lang="en-IN" sz="2400" dirty="0"/>
          </a:p>
        </p:txBody>
      </p:sp>
    </p:spTree>
    <p:extLst>
      <p:ext uri="{BB962C8B-B14F-4D97-AF65-F5344CB8AC3E}">
        <p14:creationId xmlns:p14="http://schemas.microsoft.com/office/powerpoint/2010/main" val="394287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77A96-06F7-5400-D645-C3F9C1CCD5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C7922D-2F73-C16B-809B-82968F902336}"/>
              </a:ext>
            </a:extLst>
          </p:cNvPr>
          <p:cNvSpPr>
            <a:spLocks noGrp="1"/>
          </p:cNvSpPr>
          <p:nvPr>
            <p:ph type="title"/>
          </p:nvPr>
        </p:nvSpPr>
        <p:spPr>
          <a:xfrm>
            <a:off x="5480614" y="105841"/>
            <a:ext cx="6581950" cy="637011"/>
          </a:xfrm>
        </p:spPr>
        <p:txBody>
          <a:bodyPr anchor="ctr">
            <a:normAutofit/>
          </a:bodyPr>
          <a:lstStyle/>
          <a:p>
            <a:r>
              <a:rPr lang="en-US" sz="3700" dirty="0"/>
              <a:t>Adaline Algorithm</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1705349-45BE-23A5-B04A-99670D4B4BCD}"/>
                  </a:ext>
                </a:extLst>
              </p:cNvPr>
              <p:cNvSpPr txBox="1"/>
              <p:nvPr/>
            </p:nvSpPr>
            <p:spPr>
              <a:xfrm>
                <a:off x="895562" y="1190987"/>
                <a:ext cx="10603865" cy="1569660"/>
              </a:xfrm>
              <a:prstGeom prst="rect">
                <a:avLst/>
              </a:prstGeom>
              <a:solidFill>
                <a:schemeClr val="accent5">
                  <a:lumMod val="40000"/>
                  <a:lumOff val="60000"/>
                </a:schemeClr>
              </a:solidFill>
            </p:spPr>
            <p:txBody>
              <a:bodyPr wrap="none" rtlCol="0">
                <a:spAutoFit/>
              </a:bodyPr>
              <a:lstStyle/>
              <a:p>
                <a:r>
                  <a:rPr lang="en-US" sz="2400" dirty="0"/>
                  <a:t>1. Weights are updates based on </a:t>
                </a:r>
                <a14:m>
                  <m:oMath xmlns:m="http://schemas.openxmlformats.org/officeDocument/2006/math">
                    <m:r>
                      <a:rPr lang="en-US" sz="2400" b="0" i="1" smtClean="0">
                        <a:latin typeface="Cambria Math" panose="02040503050406030204" pitchFamily="18" charset="0"/>
                      </a:rPr>
                      <m:t>𝜙</m:t>
                    </m:r>
                    <m:r>
                      <a:rPr lang="en-US" sz="2400" b="0" i="1" smtClean="0">
                        <a:latin typeface="Cambria Math" panose="02040503050406030204" pitchFamily="18" charset="0"/>
                      </a:rPr>
                      <m:t>(</m:t>
                    </m:r>
                    <m:r>
                      <a:rPr lang="en-US" sz="2400" b="0" i="1" smtClean="0">
                        <a:latin typeface="Cambria Math" panose="02040503050406030204" pitchFamily="18" charset="0"/>
                      </a:rPr>
                      <m:t>𝑧</m:t>
                    </m:r>
                    <m:r>
                      <a:rPr lang="en-US" sz="2400" b="0" i="1" smtClean="0">
                        <a:latin typeface="Cambria Math" panose="02040503050406030204" pitchFamily="18" charset="0"/>
                      </a:rPr>
                      <m:t>)</m:t>
                    </m:r>
                  </m:oMath>
                </a14:m>
                <a:endParaRPr lang="en-IN" sz="2400" dirty="0"/>
              </a:p>
              <a:p>
                <a:r>
                  <a:rPr lang="en-IN" sz="2400" dirty="0"/>
                  <a:t>2. Suppose </a:t>
                </a:r>
                <a14:m>
                  <m:oMath xmlns:m="http://schemas.openxmlformats.org/officeDocument/2006/math">
                    <m:r>
                      <a:rPr lang="en-US" sz="2400" b="0" i="1" smtClean="0">
                        <a:latin typeface="Cambria Math" panose="02040503050406030204" pitchFamily="18" charset="0"/>
                      </a:rPr>
                      <m:t>𝜙</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𝑧</m:t>
                        </m:r>
                      </m:e>
                    </m:d>
                    <m:r>
                      <a:rPr lang="en-US" sz="2400" b="0" i="1" smtClean="0">
                        <a:latin typeface="Cambria Math" panose="02040503050406030204" pitchFamily="18" charset="0"/>
                      </a:rPr>
                      <m:t>=</m:t>
                    </m:r>
                    <m:r>
                      <a:rPr lang="en-US" sz="2400" b="0" i="1" smtClean="0">
                        <a:latin typeface="Cambria Math" panose="02040503050406030204" pitchFamily="18" charset="0"/>
                      </a:rPr>
                      <m:t>𝑧</m:t>
                    </m:r>
                  </m:oMath>
                </a14:m>
                <a:r>
                  <a:rPr lang="en-IN" sz="2400" dirty="0"/>
                  <a:t> (Identity Function)</a:t>
                </a:r>
              </a:p>
              <a:p>
                <a:r>
                  <a:rPr lang="en-IN" sz="2400" dirty="0"/>
                  <a:t>3. This algorithm is interested to define </a:t>
                </a:r>
                <a:r>
                  <a:rPr lang="en-IN" sz="2400" dirty="0">
                    <a:highlight>
                      <a:srgbClr val="FFFF00"/>
                    </a:highlight>
                  </a:rPr>
                  <a:t>a cost function and minimize it</a:t>
                </a:r>
              </a:p>
              <a:p>
                <a:r>
                  <a:rPr lang="en-IN" sz="2400" dirty="0"/>
                  <a:t>4. </a:t>
                </a:r>
                <a:r>
                  <a:rPr lang="en-IN" sz="2400" dirty="0">
                    <a:highlight>
                      <a:srgbClr val="FFFF00"/>
                    </a:highlight>
                  </a:rPr>
                  <a:t>Continuous cost function allow the ML optimization problem to Calculus Problem</a:t>
                </a:r>
              </a:p>
            </p:txBody>
          </p:sp>
        </mc:Choice>
        <mc:Fallback xmlns="">
          <p:sp>
            <p:nvSpPr>
              <p:cNvPr id="13" name="TextBox 12">
                <a:extLst>
                  <a:ext uri="{FF2B5EF4-FFF2-40B4-BE49-F238E27FC236}">
                    <a16:creationId xmlns:a16="http://schemas.microsoft.com/office/drawing/2014/main" id="{81705349-45BE-23A5-B04A-99670D4B4BCD}"/>
                  </a:ext>
                </a:extLst>
              </p:cNvPr>
              <p:cNvSpPr txBox="1">
                <a:spLocks noRot="1" noChangeAspect="1" noMove="1" noResize="1" noEditPoints="1" noAdjustHandles="1" noChangeArrowheads="1" noChangeShapeType="1" noTextEdit="1"/>
              </p:cNvSpPr>
              <p:nvPr/>
            </p:nvSpPr>
            <p:spPr>
              <a:xfrm>
                <a:off x="895562" y="1190987"/>
                <a:ext cx="10603865" cy="1569660"/>
              </a:xfrm>
              <a:prstGeom prst="rect">
                <a:avLst/>
              </a:prstGeom>
              <a:blipFill>
                <a:blip r:embed="rId2"/>
                <a:stretch>
                  <a:fillRect l="-920" t="-3101" b="-775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653E96E-27D9-1402-60A7-ECA2F13E084E}"/>
              </a:ext>
            </a:extLst>
          </p:cNvPr>
          <p:cNvPicPr>
            <a:picLocks noChangeAspect="1"/>
          </p:cNvPicPr>
          <p:nvPr/>
        </p:nvPicPr>
        <p:blipFill>
          <a:blip r:embed="rId3"/>
          <a:stretch>
            <a:fillRect/>
          </a:stretch>
        </p:blipFill>
        <p:spPr>
          <a:xfrm>
            <a:off x="4616086" y="2808218"/>
            <a:ext cx="4720261" cy="3370338"/>
          </a:xfrm>
          <a:prstGeom prst="rect">
            <a:avLst/>
          </a:prstGeom>
        </p:spPr>
      </p:pic>
    </p:spTree>
    <p:extLst>
      <p:ext uri="{BB962C8B-B14F-4D97-AF65-F5344CB8AC3E}">
        <p14:creationId xmlns:p14="http://schemas.microsoft.com/office/powerpoint/2010/main" val="217107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F54CF-ACFA-A130-C238-498F0B68DF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E0E45-411C-AC85-43DF-1EA48D98B991}"/>
              </a:ext>
            </a:extLst>
          </p:cNvPr>
          <p:cNvSpPr>
            <a:spLocks noGrp="1"/>
          </p:cNvSpPr>
          <p:nvPr>
            <p:ph type="title"/>
          </p:nvPr>
        </p:nvSpPr>
        <p:spPr>
          <a:xfrm>
            <a:off x="5480614" y="105841"/>
            <a:ext cx="6581950" cy="637011"/>
          </a:xfrm>
        </p:spPr>
        <p:txBody>
          <a:bodyPr anchor="ctr">
            <a:normAutofit/>
          </a:bodyPr>
          <a:lstStyle/>
          <a:p>
            <a:r>
              <a:rPr lang="en-US" sz="3700" dirty="0"/>
              <a:t>Adaline Learning</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34083DE-07B0-7B3E-FE62-21E42B465905}"/>
                  </a:ext>
                </a:extLst>
              </p:cNvPr>
              <p:cNvSpPr txBox="1"/>
              <p:nvPr/>
            </p:nvSpPr>
            <p:spPr>
              <a:xfrm>
                <a:off x="3367586" y="1797015"/>
                <a:ext cx="5476586" cy="3611201"/>
              </a:xfrm>
              <a:prstGeom prst="round2DiagRect">
                <a:avLst/>
              </a:prstGeom>
              <a:solidFill>
                <a:schemeClr val="accent5">
                  <a:lumMod val="40000"/>
                  <a:lumOff val="60000"/>
                </a:schemeClr>
              </a:solidFill>
            </p:spPr>
            <p:txBody>
              <a:bodyPr wrap="none" rtlCol="0">
                <a:spAutoFit/>
              </a:bodyPr>
              <a:lstStyle/>
              <a:p>
                <a:r>
                  <a:rPr lang="en-US" sz="2400" dirty="0"/>
                  <a:t>Given a dataset </a:t>
                </a:r>
                <a14:m>
                  <m:oMath xmlns:m="http://schemas.openxmlformats.org/officeDocument/2006/math">
                    <m:d>
                      <m:dPr>
                        <m:begChr m:val="{"/>
                        <m:endChr m:val="}"/>
                        <m:ctrlPr>
                          <a:rPr lang="en-US" sz="2400" b="0" i="1" smtClean="0">
                            <a:latin typeface="Cambria Math" panose="02040503050406030204" pitchFamily="18" charset="0"/>
                          </a:rPr>
                        </m:ctrlPr>
                      </m:dPr>
                      <m:e>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𝑖</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𝑖</m:t>
                                </m:r>
                              </m:sup>
                            </m:sSup>
                          </m:e>
                        </m:d>
                        <m:r>
                          <a:rPr lang="en-US" sz="2400" b="0" i="1" smtClean="0">
                            <a:latin typeface="Cambria Math" panose="02040503050406030204" pitchFamily="18" charset="0"/>
                          </a:rPr>
                          <m:t>,</m:t>
                        </m:r>
                        <m:r>
                          <a:rPr lang="en-US" sz="2400" b="0" i="1" smtClean="0">
                            <a:latin typeface="Cambria Math" panose="02040503050406030204" pitchFamily="18" charset="0"/>
                          </a:rPr>
                          <m:t>𝑖</m:t>
                        </m:r>
                        <m:r>
                          <a:rPr lang="en-US" sz="2400" b="0" i="1" smtClean="0">
                            <a:latin typeface="Cambria Math" panose="02040503050406030204" pitchFamily="18" charset="0"/>
                          </a:rPr>
                          <m:t>=1,2,⋯,</m:t>
                        </m:r>
                        <m:r>
                          <a:rPr lang="en-US" sz="2400" b="0" i="1" smtClean="0">
                            <a:latin typeface="Cambria Math" panose="02040503050406030204" pitchFamily="18" charset="0"/>
                          </a:rPr>
                          <m:t>𝑁</m:t>
                        </m:r>
                      </m:e>
                    </m:d>
                  </m:oMath>
                </a14:m>
                <a:endParaRPr lang="en-IN" sz="2400" dirty="0">
                  <a:highlight>
                    <a:srgbClr val="FFFF00"/>
                  </a:highlight>
                </a:endParaRPr>
              </a:p>
              <a:p>
                <a:r>
                  <a:rPr lang="en-IN" sz="2400" dirty="0"/>
                  <a:t>Learn the weights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𝑖</m:t>
                        </m:r>
                      </m:sub>
                    </m:sSub>
                  </m:oMath>
                </a14:m>
                <a:r>
                  <a:rPr lang="en-IN" sz="2400" dirty="0"/>
                  <a:t> and bias </a:t>
                </a:r>
                <a14:m>
                  <m:oMath xmlns:m="http://schemas.openxmlformats.org/officeDocument/2006/math">
                    <m:r>
                      <a:rPr lang="en-US" sz="2400" b="0" i="1" smtClean="0">
                        <a:latin typeface="Cambria Math" panose="02040503050406030204" pitchFamily="18" charset="0"/>
                      </a:rPr>
                      <m:t>𝑏</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0</m:t>
                        </m:r>
                      </m:sub>
                    </m:sSub>
                  </m:oMath>
                </a14:m>
                <a:endParaRPr lang="en-IN" sz="2400" dirty="0"/>
              </a:p>
              <a:p>
                <a:r>
                  <a:rPr lang="en-IN" sz="2400" dirty="0">
                    <a:highlight>
                      <a:srgbClr val="FFFF00"/>
                    </a:highlight>
                  </a:rPr>
                  <a:t>Activation Function</a:t>
                </a: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𝜙</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𝑧</m:t>
                          </m:r>
                        </m:e>
                      </m:d>
                      <m:r>
                        <a:rPr lang="en-US" sz="2400" b="0" i="1" smtClean="0">
                          <a:latin typeface="Cambria Math" panose="02040503050406030204" pitchFamily="18" charset="0"/>
                        </a:rPr>
                        <m:t>=</m:t>
                      </m:r>
                      <m:r>
                        <a:rPr lang="en-US" sz="2400" b="0" i="1" smtClean="0">
                          <a:latin typeface="Cambria Math" panose="02040503050406030204" pitchFamily="18" charset="0"/>
                        </a:rPr>
                        <m:t>𝑧</m:t>
                      </m:r>
                    </m:oMath>
                  </m:oMathPara>
                </a14:m>
                <a:endParaRPr lang="en-IN" sz="2400" dirty="0"/>
              </a:p>
              <a:p>
                <a:r>
                  <a:rPr lang="en-IN" sz="2400" dirty="0">
                    <a:highlight>
                      <a:srgbClr val="FFFF00"/>
                    </a:highlight>
                  </a:rPr>
                  <a:t>Cost Function (SSE)</a:t>
                </a: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𝒥</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𝑤</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𝑏</m:t>
                          </m:r>
                        </m:e>
                      </m:d>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2</m:t>
                          </m:r>
                        </m:den>
                      </m:f>
                      <m:nary>
                        <m:naryPr>
                          <m:chr m:val="∑"/>
                          <m:supHide m:val="on"/>
                          <m:ctrlPr>
                            <a:rPr lang="en-US" sz="2400" b="0" i="1" smtClean="0">
                              <a:latin typeface="Cambria Math" panose="02040503050406030204" pitchFamily="18" charset="0"/>
                              <a:ea typeface="Cambria Math" panose="02040503050406030204" pitchFamily="18" charset="0"/>
                            </a:rPr>
                          </m:ctrlPr>
                        </m:naryPr>
                        <m:sub>
                          <m:r>
                            <a:rPr lang="en-US" sz="2400" b="0" i="1" smtClean="0">
                              <a:latin typeface="Cambria Math" panose="02040503050406030204" pitchFamily="18" charset="0"/>
                              <a:ea typeface="Cambria Math" panose="02040503050406030204" pitchFamily="18" charset="0"/>
                            </a:rPr>
                            <m:t>𝑖</m:t>
                          </m:r>
                        </m:sub>
                        <m:sup/>
                        <m:e>
                          <m:sSup>
                            <m:sSupPr>
                              <m:ctrlPr>
                                <a:rPr lang="en-US" sz="2400" b="0" i="1" smtClean="0">
                                  <a:latin typeface="Cambria Math" panose="02040503050406030204" pitchFamily="18" charset="0"/>
                                  <a:ea typeface="Cambria Math" panose="02040503050406030204" pitchFamily="18" charset="0"/>
                                </a:rPr>
                              </m:ctrlPr>
                            </m:sSupPr>
                            <m:e>
                              <m:d>
                                <m:dPr>
                                  <m:ctrlPr>
                                    <a:rPr lang="en-US" sz="2400" b="0" i="1" smtClean="0">
                                      <a:latin typeface="Cambria Math" panose="02040503050406030204" pitchFamily="18" charset="0"/>
                                      <a:ea typeface="Cambria Math" panose="02040503050406030204" pitchFamily="18" charset="0"/>
                                    </a:rPr>
                                  </m:ctrlPr>
                                </m:d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𝑦</m:t>
                                      </m:r>
                                    </m:e>
                                    <m:sup>
                                      <m:r>
                                        <a:rPr lang="en-US" sz="2400" b="0" i="1" smtClean="0">
                                          <a:latin typeface="Cambria Math" panose="02040503050406030204" pitchFamily="18" charset="0"/>
                                          <a:ea typeface="Cambria Math" panose="02040503050406030204" pitchFamily="18" charset="0"/>
                                        </a:rPr>
                                        <m:t>𝑖</m:t>
                                      </m:r>
                                    </m:sup>
                                  </m:sSup>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𝜙</m:t>
                                  </m:r>
                                  <m:d>
                                    <m:dPr>
                                      <m:ctrlPr>
                                        <a:rPr lang="en-US" sz="2400" b="0" i="1" smtClean="0">
                                          <a:latin typeface="Cambria Math" panose="02040503050406030204" pitchFamily="18" charset="0"/>
                                          <a:ea typeface="Cambria Math" panose="02040503050406030204" pitchFamily="18" charset="0"/>
                                        </a:rPr>
                                      </m:ctrlPr>
                                    </m:d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𝑧</m:t>
                                          </m:r>
                                        </m:e>
                                        <m:sup>
                                          <m:r>
                                            <a:rPr lang="en-US" sz="2400" b="0" i="1" smtClean="0">
                                              <a:latin typeface="Cambria Math" panose="02040503050406030204" pitchFamily="18" charset="0"/>
                                              <a:ea typeface="Cambria Math" panose="02040503050406030204" pitchFamily="18" charset="0"/>
                                            </a:rPr>
                                            <m:t>𝑖</m:t>
                                          </m:r>
                                        </m:sup>
                                      </m:sSup>
                                    </m:e>
                                  </m:d>
                                </m:e>
                              </m:d>
                            </m:e>
                            <m:sup>
                              <m:r>
                                <a:rPr lang="en-US" sz="2400" b="0" i="1" smtClean="0">
                                  <a:latin typeface="Cambria Math" panose="02040503050406030204" pitchFamily="18" charset="0"/>
                                  <a:ea typeface="Cambria Math" panose="02040503050406030204" pitchFamily="18" charset="0"/>
                                </a:rPr>
                                <m:t>2</m:t>
                              </m:r>
                            </m:sup>
                          </m:sSup>
                        </m:e>
                      </m:nary>
                    </m:oMath>
                  </m:oMathPara>
                </a14:m>
                <a:endParaRPr lang="en-IN" sz="2400" dirty="0"/>
              </a:p>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𝑧</m:t>
                          </m:r>
                        </m:e>
                        <m:sup>
                          <m:r>
                            <a:rPr lang="en-US" sz="2400" b="0" i="1" smtClean="0">
                              <a:latin typeface="Cambria Math" panose="02040503050406030204" pitchFamily="18" charset="0"/>
                            </a:rPr>
                            <m:t>𝑖</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𝑤</m:t>
                          </m:r>
                        </m:e>
                        <m:sup>
                          <m:r>
                            <a:rPr lang="en-US" sz="2400" b="0" i="1" smtClean="0">
                              <a:latin typeface="Cambria Math" panose="02040503050406030204" pitchFamily="18" charset="0"/>
                            </a:rPr>
                            <m:t>𝑇</m:t>
                          </m:r>
                        </m:sup>
                      </m:sSup>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𝑖</m:t>
                          </m:r>
                        </m:sup>
                      </m:sSup>
                      <m:r>
                        <a:rPr lang="en-US" sz="2400" b="0" i="1" smtClean="0">
                          <a:latin typeface="Cambria Math" panose="02040503050406030204" pitchFamily="18" charset="0"/>
                        </a:rPr>
                        <m:t>+</m:t>
                      </m:r>
                      <m:r>
                        <a:rPr lang="en-US" sz="2400" b="0" i="1" smtClean="0">
                          <a:latin typeface="Cambria Math" panose="02040503050406030204" pitchFamily="18" charset="0"/>
                        </a:rPr>
                        <m:t>𝑏</m:t>
                      </m:r>
                    </m:oMath>
                  </m:oMathPara>
                </a14:m>
                <a:endParaRPr lang="en-IN" sz="2400" dirty="0"/>
              </a:p>
            </p:txBody>
          </p:sp>
        </mc:Choice>
        <mc:Fallback xmlns="">
          <p:sp>
            <p:nvSpPr>
              <p:cNvPr id="13" name="TextBox 12">
                <a:extLst>
                  <a:ext uri="{FF2B5EF4-FFF2-40B4-BE49-F238E27FC236}">
                    <a16:creationId xmlns:a16="http://schemas.microsoft.com/office/drawing/2014/main" id="{B34083DE-07B0-7B3E-FE62-21E42B465905}"/>
                  </a:ext>
                </a:extLst>
              </p:cNvPr>
              <p:cNvSpPr txBox="1">
                <a:spLocks noRot="1" noChangeAspect="1" noMove="1" noResize="1" noEditPoints="1" noAdjustHandles="1" noChangeArrowheads="1" noChangeShapeType="1" noTextEdit="1"/>
              </p:cNvSpPr>
              <p:nvPr/>
            </p:nvSpPr>
            <p:spPr>
              <a:xfrm>
                <a:off x="3367586" y="1797015"/>
                <a:ext cx="5476586" cy="3611201"/>
              </a:xfrm>
              <a:prstGeom prst="round2Diag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987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7A62B-DE10-B067-484B-603135C421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E2CE3-E072-6D76-C087-E8791D04A472}"/>
              </a:ext>
            </a:extLst>
          </p:cNvPr>
          <p:cNvSpPr>
            <a:spLocks noGrp="1"/>
          </p:cNvSpPr>
          <p:nvPr>
            <p:ph type="title"/>
          </p:nvPr>
        </p:nvSpPr>
        <p:spPr>
          <a:xfrm>
            <a:off x="5480614" y="105841"/>
            <a:ext cx="6581950" cy="637011"/>
          </a:xfrm>
        </p:spPr>
        <p:txBody>
          <a:bodyPr anchor="ctr">
            <a:normAutofit/>
          </a:bodyPr>
          <a:lstStyle/>
          <a:p>
            <a:r>
              <a:rPr lang="en-US" sz="3700" dirty="0"/>
              <a:t>Gradient Descent Method</a:t>
            </a:r>
          </a:p>
        </p:txBody>
      </p:sp>
      <p:sp>
        <p:nvSpPr>
          <p:cNvPr id="13" name="TextBox 12">
            <a:extLst>
              <a:ext uri="{FF2B5EF4-FFF2-40B4-BE49-F238E27FC236}">
                <a16:creationId xmlns:a16="http://schemas.microsoft.com/office/drawing/2014/main" id="{CF440002-F9AF-DD53-A0C1-C8418BB3B317}"/>
              </a:ext>
            </a:extLst>
          </p:cNvPr>
          <p:cNvSpPr txBox="1"/>
          <p:nvPr/>
        </p:nvSpPr>
        <p:spPr>
          <a:xfrm>
            <a:off x="1082392" y="995655"/>
            <a:ext cx="9173537" cy="523220"/>
          </a:xfrm>
          <a:prstGeom prst="rect">
            <a:avLst/>
          </a:prstGeom>
          <a:solidFill>
            <a:schemeClr val="accent5">
              <a:lumMod val="40000"/>
              <a:lumOff val="60000"/>
            </a:schemeClr>
          </a:solidFill>
        </p:spPr>
        <p:txBody>
          <a:bodyPr wrap="none" rtlCol="0">
            <a:spAutoFit/>
          </a:bodyPr>
          <a:lstStyle/>
          <a:p>
            <a:r>
              <a:rPr lang="en-US" sz="2800" dirty="0"/>
              <a:t>Dominant algorithm for the minimization of the cost function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BFF486-682A-1189-DC6C-3CD2FC8A738C}"/>
                  </a:ext>
                </a:extLst>
              </p:cNvPr>
              <p:cNvSpPr txBox="1"/>
              <p:nvPr/>
            </p:nvSpPr>
            <p:spPr>
              <a:xfrm>
                <a:off x="1602377" y="1668324"/>
                <a:ext cx="8406971" cy="1988237"/>
              </a:xfrm>
              <a:prstGeom prst="rect">
                <a:avLst/>
              </a:prstGeom>
              <a:solidFill>
                <a:srgbClr val="7030A0"/>
              </a:solidFill>
            </p:spPr>
            <p:txBody>
              <a:bodyPr wrap="square">
                <a:spAutoFit/>
              </a:bodyPr>
              <a:lstStyle/>
              <a:p>
                <a:r>
                  <a:rPr lang="en-US" sz="2800" dirty="0">
                    <a:solidFill>
                      <a:schemeClr val="bg1"/>
                    </a:solidFill>
                  </a:rPr>
                  <a:t>Compute </a:t>
                </a:r>
                <a14:m>
                  <m:oMath xmlns:m="http://schemas.openxmlformats.org/officeDocument/2006/math">
                    <m:r>
                      <a:rPr lang="en-US" sz="2800" b="0" i="1" smtClean="0">
                        <a:solidFill>
                          <a:schemeClr val="bg1"/>
                        </a:solidFill>
                        <a:latin typeface="Cambria Math" panose="02040503050406030204" pitchFamily="18" charset="0"/>
                      </a:rPr>
                      <m:t>−</m:t>
                    </m:r>
                    <m:r>
                      <m:rPr>
                        <m:sty m:val="p"/>
                      </m:rPr>
                      <a:rPr lang="en-US" sz="2800" b="0" i="0" smtClean="0">
                        <a:solidFill>
                          <a:schemeClr val="bg1"/>
                        </a:solidFill>
                        <a:latin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ℐ</m:t>
                    </m:r>
                  </m:oMath>
                </a14:m>
                <a:r>
                  <a:rPr lang="en-IN" sz="2800" dirty="0">
                    <a:solidFill>
                      <a:schemeClr val="bg1"/>
                    </a:solidFill>
                  </a:rPr>
                  <a:t> for the search direction (update direction)</a:t>
                </a:r>
              </a:p>
              <a:p>
                <a:pPr lvl="0" algn="ctr" defTabSz="844550">
                  <a:lnSpc>
                    <a:spcPct val="90000"/>
                  </a:lnSpc>
                  <a:spcBef>
                    <a:spcPct val="0"/>
                  </a:spcBef>
                  <a:spcAft>
                    <a:spcPct val="35000"/>
                  </a:spcAft>
                </a:pPr>
                <a14:m>
                  <m:oMathPara xmlns:m="http://schemas.openxmlformats.org/officeDocument/2006/math">
                    <m:oMathParaPr>
                      <m:jc m:val="centerGroup"/>
                    </m:oMathParaPr>
                    <m:oMath xmlns:m="http://schemas.openxmlformats.org/officeDocument/2006/math">
                      <m:r>
                        <a:rPr lang="en-US" sz="2800" i="1" dirty="0">
                          <a:solidFill>
                            <a:schemeClr val="bg1"/>
                          </a:solidFill>
                          <a:latin typeface="Cambria Math" panose="02040503050406030204" pitchFamily="18" charset="0"/>
                        </a:rPr>
                        <m:t>𝑤</m:t>
                      </m:r>
                      <m:r>
                        <a:rPr lang="en-US" sz="2800" i="1" dirty="0">
                          <a:solidFill>
                            <a:schemeClr val="bg1"/>
                          </a:solidFill>
                          <a:latin typeface="Cambria Math" panose="02040503050406030204" pitchFamily="18" charset="0"/>
                        </a:rPr>
                        <m:t>=</m:t>
                      </m:r>
                      <m:r>
                        <a:rPr lang="en-US" sz="2800" i="1" dirty="0">
                          <a:solidFill>
                            <a:schemeClr val="bg1"/>
                          </a:solidFill>
                          <a:latin typeface="Cambria Math" panose="02040503050406030204" pitchFamily="18" charset="0"/>
                        </a:rPr>
                        <m:t>𝑤</m:t>
                      </m:r>
                      <m:r>
                        <a:rPr lang="en-US" sz="2800" i="1" dirty="0">
                          <a:solidFill>
                            <a:schemeClr val="bg1"/>
                          </a:solidFill>
                          <a:latin typeface="Cambria Math" panose="02040503050406030204" pitchFamily="18" charset="0"/>
                        </a:rPr>
                        <m:t>+</m:t>
                      </m:r>
                      <m:r>
                        <m:rPr>
                          <m:sty m:val="p"/>
                        </m:rPr>
                        <a:rPr lang="en-US" sz="2800" dirty="0">
                          <a:solidFill>
                            <a:schemeClr val="bg1"/>
                          </a:solidFill>
                          <a:latin typeface="Cambria Math" panose="02040503050406030204" pitchFamily="18" charset="0"/>
                        </a:rPr>
                        <m:t>Δ</m:t>
                      </m:r>
                      <m:r>
                        <a:rPr lang="en-US" sz="2800" i="1" dirty="0">
                          <a:solidFill>
                            <a:schemeClr val="bg1"/>
                          </a:solidFill>
                          <a:latin typeface="Cambria Math" panose="02040503050406030204" pitchFamily="18" charset="0"/>
                        </a:rPr>
                        <m:t>𝑤</m:t>
                      </m:r>
                      <m:r>
                        <a:rPr lang="en-US" sz="2800" i="1" dirty="0" smtClean="0">
                          <a:solidFill>
                            <a:schemeClr val="bg1"/>
                          </a:solidFill>
                          <a:latin typeface="Cambria Math" panose="02040503050406030204" pitchFamily="18" charset="0"/>
                        </a:rPr>
                        <m:t> </m:t>
                      </m:r>
                      <m:r>
                        <a:rPr lang="en-US" sz="2800" i="1" dirty="0">
                          <a:solidFill>
                            <a:schemeClr val="bg1"/>
                          </a:solidFill>
                          <a:latin typeface="Cambria Math" panose="02040503050406030204" pitchFamily="18" charset="0"/>
                        </a:rPr>
                        <m:t>=</m:t>
                      </m:r>
                      <m:r>
                        <a:rPr lang="en-US" sz="2800" b="0" i="1" dirty="0" smtClean="0">
                          <a:solidFill>
                            <a:schemeClr val="bg1"/>
                          </a:solidFill>
                          <a:latin typeface="Cambria Math" panose="02040503050406030204" pitchFamily="18" charset="0"/>
                        </a:rPr>
                        <m:t>𝑤</m:t>
                      </m:r>
                      <m:r>
                        <a:rPr lang="en-US" sz="2800" b="0" i="1" dirty="0" smtClean="0">
                          <a:solidFill>
                            <a:schemeClr val="bg1"/>
                          </a:solidFill>
                          <a:latin typeface="Cambria Math" panose="02040503050406030204" pitchFamily="18" charset="0"/>
                        </a:rPr>
                        <m:t>−</m:t>
                      </m:r>
                      <m:r>
                        <a:rPr lang="en-US" sz="2800" i="1" dirty="0">
                          <a:solidFill>
                            <a:schemeClr val="bg1"/>
                          </a:solidFill>
                          <a:latin typeface="Cambria Math" panose="02040503050406030204" pitchFamily="18" charset="0"/>
                        </a:rPr>
                        <m:t>𝜂</m:t>
                      </m:r>
                      <m:sSub>
                        <m:sSubPr>
                          <m:ctrlPr>
                            <a:rPr lang="en-US" sz="2800" b="0" i="1" dirty="0" smtClean="0">
                              <a:solidFill>
                                <a:schemeClr val="bg1"/>
                              </a:solidFill>
                              <a:latin typeface="Cambria Math" panose="02040503050406030204" pitchFamily="18" charset="0"/>
                            </a:rPr>
                          </m:ctrlPr>
                        </m:sSubPr>
                        <m:e>
                          <m:r>
                            <m:rPr>
                              <m:sty m:val="p"/>
                            </m:rPr>
                            <a:rPr lang="en-US" sz="2800" b="0" i="0" dirty="0" smtClean="0">
                              <a:solidFill>
                                <a:schemeClr val="bg1"/>
                              </a:solidFill>
                              <a:latin typeface="Cambria Math" panose="02040503050406030204" pitchFamily="18" charset="0"/>
                            </a:rPr>
                            <m:t>∇</m:t>
                          </m:r>
                        </m:e>
                        <m:sub>
                          <m:r>
                            <a:rPr lang="en-US" sz="2800" b="0" i="1" dirty="0" smtClean="0">
                              <a:solidFill>
                                <a:schemeClr val="bg1"/>
                              </a:solidFill>
                              <a:latin typeface="Cambria Math" panose="02040503050406030204" pitchFamily="18" charset="0"/>
                            </a:rPr>
                            <m:t>𝑤</m:t>
                          </m:r>
                        </m:sub>
                      </m:sSub>
                      <m:r>
                        <a:rPr lang="en-US" sz="2800" b="0" i="1" dirty="0" smtClean="0">
                          <a:solidFill>
                            <a:schemeClr val="bg1"/>
                          </a:solidFill>
                          <a:latin typeface="Cambria Math" panose="02040503050406030204" pitchFamily="18" charset="0"/>
                          <a:ea typeface="Cambria Math" panose="02040503050406030204" pitchFamily="18" charset="0"/>
                        </a:rPr>
                        <m:t>ℐ</m:t>
                      </m:r>
                      <m:r>
                        <a:rPr lang="en-US" sz="2800" b="0" i="1" dirty="0" smtClean="0">
                          <a:solidFill>
                            <a:schemeClr val="bg1"/>
                          </a:solidFill>
                          <a:latin typeface="Cambria Math" panose="02040503050406030204" pitchFamily="18" charset="0"/>
                          <a:ea typeface="Cambria Math" panose="02040503050406030204" pitchFamily="18" charset="0"/>
                        </a:rPr>
                        <m:t>(</m:t>
                      </m:r>
                      <m:r>
                        <a:rPr lang="en-US" sz="2800" b="0" i="1" dirty="0" smtClean="0">
                          <a:solidFill>
                            <a:schemeClr val="bg1"/>
                          </a:solidFill>
                          <a:latin typeface="Cambria Math" panose="02040503050406030204" pitchFamily="18" charset="0"/>
                          <a:ea typeface="Cambria Math" panose="02040503050406030204" pitchFamily="18" charset="0"/>
                        </a:rPr>
                        <m:t>𝑤</m:t>
                      </m:r>
                      <m:r>
                        <a:rPr lang="en-US" sz="2800" b="0" i="1" dirty="0" smtClean="0">
                          <a:solidFill>
                            <a:schemeClr val="bg1"/>
                          </a:solidFill>
                          <a:latin typeface="Cambria Math" panose="02040503050406030204" pitchFamily="18" charset="0"/>
                          <a:ea typeface="Cambria Math" panose="02040503050406030204" pitchFamily="18" charset="0"/>
                        </a:rPr>
                        <m:t>,</m:t>
                      </m:r>
                      <m:r>
                        <a:rPr lang="en-US" sz="2800" b="0" i="1" dirty="0" smtClean="0">
                          <a:solidFill>
                            <a:schemeClr val="bg1"/>
                          </a:solidFill>
                          <a:latin typeface="Cambria Math" panose="02040503050406030204" pitchFamily="18" charset="0"/>
                          <a:ea typeface="Cambria Math" panose="02040503050406030204" pitchFamily="18" charset="0"/>
                        </a:rPr>
                        <m:t>𝑏</m:t>
                      </m:r>
                      <m:r>
                        <a:rPr lang="en-US" sz="2800" b="0" i="1" dirty="0" smtClean="0">
                          <a:solidFill>
                            <a:schemeClr val="bg1"/>
                          </a:solidFill>
                          <a:latin typeface="Cambria Math" panose="02040503050406030204" pitchFamily="18" charset="0"/>
                          <a:ea typeface="Cambria Math" panose="02040503050406030204" pitchFamily="18" charset="0"/>
                        </a:rPr>
                        <m:t>)</m:t>
                      </m:r>
                    </m:oMath>
                  </m:oMathPara>
                </a14:m>
                <a:endParaRPr lang="en-US" sz="2800" dirty="0">
                  <a:solidFill>
                    <a:schemeClr val="bg1"/>
                  </a:solidFill>
                </a:endParaRPr>
              </a:p>
              <a:p>
                <a:pPr algn="ctr" defTabSz="844550">
                  <a:lnSpc>
                    <a:spcPct val="90000"/>
                  </a:lnSpc>
                  <a:spcBef>
                    <a:spcPct val="0"/>
                  </a:spcBef>
                  <a:spcAft>
                    <a:spcPct val="35000"/>
                  </a:spcAft>
                </a:pPr>
                <a14:m>
                  <m:oMathPara xmlns:m="http://schemas.openxmlformats.org/officeDocument/2006/math">
                    <m:oMathParaPr>
                      <m:jc m:val="centerGroup"/>
                    </m:oMathParaPr>
                    <m:oMath xmlns:m="http://schemas.openxmlformats.org/officeDocument/2006/math">
                      <m:r>
                        <a:rPr lang="en-US" sz="2800" b="0" i="1" dirty="0" smtClean="0">
                          <a:solidFill>
                            <a:schemeClr val="bg1"/>
                          </a:solidFill>
                          <a:latin typeface="Cambria Math" panose="02040503050406030204" pitchFamily="18" charset="0"/>
                        </a:rPr>
                        <m:t>𝑏</m:t>
                      </m:r>
                      <m:r>
                        <a:rPr lang="en-US" sz="2800" i="1" dirty="0" smtClean="0">
                          <a:solidFill>
                            <a:schemeClr val="bg1"/>
                          </a:solidFill>
                          <a:latin typeface="Cambria Math" panose="02040503050406030204" pitchFamily="18" charset="0"/>
                        </a:rPr>
                        <m:t>=</m:t>
                      </m:r>
                      <m:r>
                        <a:rPr lang="en-US" sz="2800" b="0" i="1" dirty="0" smtClean="0">
                          <a:solidFill>
                            <a:schemeClr val="bg1"/>
                          </a:solidFill>
                          <a:latin typeface="Cambria Math" panose="02040503050406030204" pitchFamily="18" charset="0"/>
                        </a:rPr>
                        <m:t>𝑏</m:t>
                      </m:r>
                      <m:r>
                        <a:rPr lang="en-US" sz="2800" i="1" dirty="0" smtClean="0">
                          <a:solidFill>
                            <a:schemeClr val="bg1"/>
                          </a:solidFill>
                          <a:latin typeface="Cambria Math" panose="02040503050406030204" pitchFamily="18" charset="0"/>
                        </a:rPr>
                        <m:t>+</m:t>
                      </m:r>
                      <m:r>
                        <m:rPr>
                          <m:sty m:val="p"/>
                        </m:rPr>
                        <a:rPr lang="en-US" sz="2800" dirty="0">
                          <a:solidFill>
                            <a:schemeClr val="bg1"/>
                          </a:solidFill>
                          <a:latin typeface="Cambria Math" panose="02040503050406030204" pitchFamily="18" charset="0"/>
                        </a:rPr>
                        <m:t>Δ</m:t>
                      </m:r>
                      <m:r>
                        <a:rPr lang="en-US" sz="2800" b="0" i="1" dirty="0" smtClean="0">
                          <a:solidFill>
                            <a:schemeClr val="bg1"/>
                          </a:solidFill>
                          <a:latin typeface="Cambria Math" panose="02040503050406030204" pitchFamily="18" charset="0"/>
                        </a:rPr>
                        <m:t>𝑏</m:t>
                      </m:r>
                      <m:r>
                        <a:rPr lang="en-US" sz="2800" i="1" dirty="0">
                          <a:solidFill>
                            <a:schemeClr val="bg1"/>
                          </a:solidFill>
                          <a:latin typeface="Cambria Math" panose="02040503050406030204" pitchFamily="18" charset="0"/>
                        </a:rPr>
                        <m:t>=</m:t>
                      </m:r>
                      <m:r>
                        <a:rPr lang="en-US" sz="2800" b="0" i="1" dirty="0" smtClean="0">
                          <a:solidFill>
                            <a:schemeClr val="bg1"/>
                          </a:solidFill>
                          <a:latin typeface="Cambria Math" panose="02040503050406030204" pitchFamily="18" charset="0"/>
                        </a:rPr>
                        <m:t>𝑏</m:t>
                      </m:r>
                      <m:r>
                        <a:rPr lang="en-US" sz="2800" b="0" i="1" dirty="0" smtClean="0">
                          <a:solidFill>
                            <a:schemeClr val="bg1"/>
                          </a:solidFill>
                          <a:latin typeface="Cambria Math" panose="02040503050406030204" pitchFamily="18" charset="0"/>
                        </a:rPr>
                        <m:t>−</m:t>
                      </m:r>
                      <m:r>
                        <a:rPr lang="en-US" sz="2800" i="1" dirty="0">
                          <a:solidFill>
                            <a:schemeClr val="bg1"/>
                          </a:solidFill>
                          <a:latin typeface="Cambria Math" panose="02040503050406030204" pitchFamily="18" charset="0"/>
                        </a:rPr>
                        <m:t>𝜂</m:t>
                      </m:r>
                      <m:sSub>
                        <m:sSubPr>
                          <m:ctrlPr>
                            <a:rPr lang="en-US" sz="2800" b="0" i="1" dirty="0" smtClean="0">
                              <a:solidFill>
                                <a:schemeClr val="bg1"/>
                              </a:solidFill>
                              <a:latin typeface="Cambria Math" panose="02040503050406030204" pitchFamily="18" charset="0"/>
                            </a:rPr>
                          </m:ctrlPr>
                        </m:sSubPr>
                        <m:e>
                          <m:r>
                            <m:rPr>
                              <m:sty m:val="p"/>
                            </m:rPr>
                            <a:rPr lang="en-US" sz="2800" b="0" i="0" dirty="0" smtClean="0">
                              <a:solidFill>
                                <a:schemeClr val="bg1"/>
                              </a:solidFill>
                              <a:latin typeface="Cambria Math" panose="02040503050406030204" pitchFamily="18" charset="0"/>
                            </a:rPr>
                            <m:t>∇</m:t>
                          </m:r>
                        </m:e>
                        <m:sub>
                          <m:r>
                            <a:rPr lang="en-US" sz="2800" b="0" i="1" dirty="0" smtClean="0">
                              <a:solidFill>
                                <a:schemeClr val="bg1"/>
                              </a:solidFill>
                              <a:latin typeface="Cambria Math" panose="02040503050406030204" pitchFamily="18" charset="0"/>
                            </a:rPr>
                            <m:t>𝑏</m:t>
                          </m:r>
                        </m:sub>
                      </m:sSub>
                      <m:r>
                        <a:rPr lang="en-US" sz="2800" b="0" i="1" dirty="0" smtClean="0">
                          <a:solidFill>
                            <a:schemeClr val="bg1"/>
                          </a:solidFill>
                          <a:latin typeface="Cambria Math" panose="02040503050406030204" pitchFamily="18" charset="0"/>
                          <a:ea typeface="Cambria Math" panose="02040503050406030204" pitchFamily="18" charset="0"/>
                        </a:rPr>
                        <m:t>ℐ</m:t>
                      </m:r>
                      <m:r>
                        <a:rPr lang="en-US" sz="2800" b="0" i="1" dirty="0" smtClean="0">
                          <a:solidFill>
                            <a:schemeClr val="bg1"/>
                          </a:solidFill>
                          <a:latin typeface="Cambria Math" panose="02040503050406030204" pitchFamily="18" charset="0"/>
                          <a:ea typeface="Cambria Math" panose="02040503050406030204" pitchFamily="18" charset="0"/>
                        </a:rPr>
                        <m:t>(</m:t>
                      </m:r>
                      <m:r>
                        <a:rPr lang="en-US" sz="2800" b="0" i="1" dirty="0" smtClean="0">
                          <a:solidFill>
                            <a:schemeClr val="bg1"/>
                          </a:solidFill>
                          <a:latin typeface="Cambria Math" panose="02040503050406030204" pitchFamily="18" charset="0"/>
                          <a:ea typeface="Cambria Math" panose="02040503050406030204" pitchFamily="18" charset="0"/>
                        </a:rPr>
                        <m:t>𝑤</m:t>
                      </m:r>
                      <m:r>
                        <a:rPr lang="en-US" sz="2800" b="0" i="1" dirty="0" smtClean="0">
                          <a:solidFill>
                            <a:schemeClr val="bg1"/>
                          </a:solidFill>
                          <a:latin typeface="Cambria Math" panose="02040503050406030204" pitchFamily="18" charset="0"/>
                          <a:ea typeface="Cambria Math" panose="02040503050406030204" pitchFamily="18" charset="0"/>
                        </a:rPr>
                        <m:t>,</m:t>
                      </m:r>
                      <m:r>
                        <a:rPr lang="en-US" sz="2800" b="0" i="1" dirty="0" smtClean="0">
                          <a:solidFill>
                            <a:schemeClr val="bg1"/>
                          </a:solidFill>
                          <a:latin typeface="Cambria Math" panose="02040503050406030204" pitchFamily="18" charset="0"/>
                          <a:ea typeface="Cambria Math" panose="02040503050406030204" pitchFamily="18" charset="0"/>
                        </a:rPr>
                        <m:t>𝑏</m:t>
                      </m:r>
                      <m:r>
                        <a:rPr lang="en-US" sz="2800" b="0" i="1" dirty="0" smtClean="0">
                          <a:solidFill>
                            <a:schemeClr val="bg1"/>
                          </a:solidFill>
                          <a:latin typeface="Cambria Math" panose="02040503050406030204" pitchFamily="18" charset="0"/>
                          <a:ea typeface="Cambria Math" panose="02040503050406030204" pitchFamily="18" charset="0"/>
                        </a:rPr>
                        <m:t>)</m:t>
                      </m:r>
                    </m:oMath>
                  </m:oMathPara>
                </a14:m>
                <a:endParaRPr lang="en-US" sz="2800" dirty="0">
                  <a:solidFill>
                    <a:schemeClr val="bg1"/>
                  </a:solidFill>
                </a:endParaRPr>
              </a:p>
              <a:p>
                <a:pPr lvl="0" defTabSz="844550">
                  <a:lnSpc>
                    <a:spcPct val="90000"/>
                  </a:lnSpc>
                  <a:spcBef>
                    <a:spcPct val="0"/>
                  </a:spcBef>
                  <a:spcAft>
                    <a:spcPct val="35000"/>
                  </a:spcAft>
                </a:pPr>
                <a:r>
                  <a:rPr lang="en-US" sz="2800" dirty="0">
                    <a:solidFill>
                      <a:schemeClr val="bg1"/>
                    </a:solidFill>
                  </a:rPr>
                  <a:t>Where </a:t>
                </a:r>
                <a14:m>
                  <m:oMath xmlns:m="http://schemas.openxmlformats.org/officeDocument/2006/math">
                    <m:r>
                      <a:rPr lang="en-US" sz="2800" b="0" i="1" smtClean="0">
                        <a:solidFill>
                          <a:schemeClr val="bg1"/>
                        </a:solidFill>
                        <a:latin typeface="Cambria Math" panose="02040503050406030204" pitchFamily="18" charset="0"/>
                      </a:rPr>
                      <m:t>𝜂</m:t>
                    </m:r>
                    <m:r>
                      <a:rPr lang="en-US" sz="2800" b="0" i="1" smtClean="0">
                        <a:solidFill>
                          <a:schemeClr val="bg1"/>
                        </a:solidFill>
                        <a:latin typeface="Cambria Math" panose="02040503050406030204" pitchFamily="18" charset="0"/>
                      </a:rPr>
                      <m:t>&gt;0</m:t>
                    </m:r>
                  </m:oMath>
                </a14:m>
                <a:r>
                  <a:rPr lang="en-US" sz="2800" dirty="0">
                    <a:solidFill>
                      <a:schemeClr val="bg1"/>
                    </a:solidFill>
                  </a:rPr>
                  <a:t> is the step length (learning rate)</a:t>
                </a:r>
              </a:p>
            </p:txBody>
          </p:sp>
        </mc:Choice>
        <mc:Fallback xmlns="">
          <p:sp>
            <p:nvSpPr>
              <p:cNvPr id="4" name="TextBox 3">
                <a:extLst>
                  <a:ext uri="{FF2B5EF4-FFF2-40B4-BE49-F238E27FC236}">
                    <a16:creationId xmlns:a16="http://schemas.microsoft.com/office/drawing/2014/main" id="{A8BFF486-682A-1189-DC6C-3CD2FC8A738C}"/>
                  </a:ext>
                </a:extLst>
              </p:cNvPr>
              <p:cNvSpPr txBox="1">
                <a:spLocks noRot="1" noChangeAspect="1" noMove="1" noResize="1" noEditPoints="1" noAdjustHandles="1" noChangeArrowheads="1" noChangeShapeType="1" noTextEdit="1"/>
              </p:cNvSpPr>
              <p:nvPr/>
            </p:nvSpPr>
            <p:spPr>
              <a:xfrm>
                <a:off x="1602377" y="1668324"/>
                <a:ext cx="8406971" cy="1988237"/>
              </a:xfrm>
              <a:prstGeom prst="rect">
                <a:avLst/>
              </a:prstGeom>
              <a:blipFill>
                <a:blip r:embed="rId2"/>
                <a:stretch>
                  <a:fillRect l="-1523" t="-3067" r="-943" b="-79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00732F4-2B7B-9D5B-034E-8BA5091057CE}"/>
                  </a:ext>
                </a:extLst>
              </p:cNvPr>
              <p:cNvSpPr txBox="1"/>
              <p:nvPr/>
            </p:nvSpPr>
            <p:spPr>
              <a:xfrm>
                <a:off x="2211737" y="3806010"/>
                <a:ext cx="6914846" cy="2580990"/>
              </a:xfrm>
              <a:prstGeom prst="round2DiagRect">
                <a:avLst/>
              </a:prstGeom>
              <a:solidFill>
                <a:srgbClr val="FFFF00"/>
              </a:solidFill>
            </p:spPr>
            <p:txBody>
              <a:bodyPr wrap="square">
                <a:spAutoFit/>
              </a:bodyPr>
              <a:lstStyle/>
              <a:p>
                <a:pPr lvl="0" algn="ctr" defTabSz="844550">
                  <a:lnSpc>
                    <a:spcPct val="90000"/>
                  </a:lnSpc>
                  <a:spcBef>
                    <a:spcPct val="0"/>
                  </a:spcBef>
                  <a:spcAft>
                    <a:spcPct val="35000"/>
                  </a:spcAft>
                </a:pPr>
                <a14:m>
                  <m:oMathPara xmlns:m="http://schemas.openxmlformats.org/officeDocument/2006/math">
                    <m:oMathParaPr>
                      <m:jc m:val="centerGroup"/>
                    </m:oMathParaPr>
                    <m:oMath xmlns:m="http://schemas.openxmlformats.org/officeDocument/2006/math">
                      <m:r>
                        <m:rPr>
                          <m:sty m:val="p"/>
                        </m:rPr>
                        <a:rPr lang="en-US" sz="2400" dirty="0" smtClean="0">
                          <a:latin typeface="Cambria Math" panose="02040503050406030204" pitchFamily="18" charset="0"/>
                        </a:rPr>
                        <m:t>Δ</m:t>
                      </m:r>
                      <m:r>
                        <a:rPr lang="en-US" sz="2400" i="1" dirty="0">
                          <a:latin typeface="Cambria Math" panose="02040503050406030204" pitchFamily="18" charset="0"/>
                        </a:rPr>
                        <m:t>𝑤</m:t>
                      </m:r>
                      <m:r>
                        <a:rPr lang="en-US" sz="2400" i="1" dirty="0">
                          <a:latin typeface="Cambria Math" panose="02040503050406030204" pitchFamily="18" charset="0"/>
                        </a:rPr>
                        <m:t> =−</m:t>
                      </m:r>
                      <m:r>
                        <a:rPr lang="en-US" sz="2400" i="1" dirty="0">
                          <a:latin typeface="Cambria Math" panose="02040503050406030204" pitchFamily="18" charset="0"/>
                        </a:rPr>
                        <m:t>𝜂</m:t>
                      </m:r>
                      <m:sSub>
                        <m:sSubPr>
                          <m:ctrlPr>
                            <a:rPr lang="en-US" sz="2400" i="1" dirty="0">
                              <a:latin typeface="Cambria Math" panose="02040503050406030204" pitchFamily="18" charset="0"/>
                            </a:rPr>
                          </m:ctrlPr>
                        </m:sSubPr>
                        <m:e>
                          <m:r>
                            <m:rPr>
                              <m:sty m:val="p"/>
                            </m:rPr>
                            <a:rPr lang="en-US" sz="2400" dirty="0">
                              <a:latin typeface="Cambria Math" panose="02040503050406030204" pitchFamily="18" charset="0"/>
                            </a:rPr>
                            <m:t>∇</m:t>
                          </m:r>
                        </m:e>
                        <m:sub>
                          <m:r>
                            <a:rPr lang="en-US" sz="2400" i="1" dirty="0">
                              <a:latin typeface="Cambria Math" panose="02040503050406030204" pitchFamily="18" charset="0"/>
                            </a:rPr>
                            <m:t>𝑤</m:t>
                          </m:r>
                        </m:sub>
                      </m:sSub>
                      <m:r>
                        <a:rPr lang="en-US" sz="2400" i="1" dirty="0">
                          <a:latin typeface="Cambria Math" panose="02040503050406030204" pitchFamily="18" charset="0"/>
                          <a:ea typeface="Cambria Math" panose="02040503050406030204" pitchFamily="18" charset="0"/>
                        </a:rPr>
                        <m:t>ℐ</m:t>
                      </m:r>
                      <m:d>
                        <m:dPr>
                          <m:ctrlPr>
                            <a:rPr lang="en-US" sz="2400" i="1" dirty="0">
                              <a:latin typeface="Cambria Math" panose="02040503050406030204" pitchFamily="18" charset="0"/>
                              <a:ea typeface="Cambria Math" panose="02040503050406030204" pitchFamily="18" charset="0"/>
                            </a:rPr>
                          </m:ctrlPr>
                        </m:dPr>
                        <m:e>
                          <m:r>
                            <a:rPr lang="en-US" sz="2400" i="1" dirty="0">
                              <a:latin typeface="Cambria Math" panose="02040503050406030204" pitchFamily="18" charset="0"/>
                              <a:ea typeface="Cambria Math" panose="02040503050406030204" pitchFamily="18" charset="0"/>
                            </a:rPr>
                            <m:t>𝑤</m:t>
                          </m:r>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𝑏</m:t>
                          </m:r>
                        </m:e>
                      </m:d>
                      <m:r>
                        <a:rPr lang="en-US" sz="2400" b="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𝜂</m:t>
                      </m:r>
                      <m:nary>
                        <m:naryPr>
                          <m:chr m:val="∑"/>
                          <m:supHide m:val="on"/>
                          <m:ctrlPr>
                            <a:rPr lang="en-US" sz="2400" b="0" i="1" dirty="0" smtClean="0">
                              <a:latin typeface="Cambria Math" panose="02040503050406030204" pitchFamily="18" charset="0"/>
                              <a:ea typeface="Cambria Math" panose="02040503050406030204" pitchFamily="18" charset="0"/>
                            </a:rPr>
                          </m:ctrlPr>
                        </m:naryPr>
                        <m:sub>
                          <m:r>
                            <a:rPr lang="en-US" sz="2400" b="0" i="1" dirty="0" smtClean="0">
                              <a:latin typeface="Cambria Math" panose="02040503050406030204" pitchFamily="18" charset="0"/>
                              <a:ea typeface="Cambria Math" panose="02040503050406030204" pitchFamily="18" charset="0"/>
                            </a:rPr>
                            <m:t>𝑖</m:t>
                          </m:r>
                        </m:sub>
                        <m:sup/>
                        <m:e>
                          <m:d>
                            <m:dPr>
                              <m:ctrlPr>
                                <a:rPr lang="en-US" sz="2400" b="0" i="1" dirty="0" smtClean="0">
                                  <a:latin typeface="Cambria Math" panose="02040503050406030204" pitchFamily="18" charset="0"/>
                                  <a:ea typeface="Cambria Math" panose="02040503050406030204" pitchFamily="18" charset="0"/>
                                </a:rPr>
                              </m:ctrlPr>
                            </m:dPr>
                            <m:e>
                              <m:sSup>
                                <m:sSupPr>
                                  <m:ctrlPr>
                                    <a:rPr lang="en-US" sz="2400" b="0" i="1" dirty="0" smtClean="0">
                                      <a:latin typeface="Cambria Math" panose="02040503050406030204" pitchFamily="18" charset="0"/>
                                      <a:ea typeface="Cambria Math" panose="02040503050406030204" pitchFamily="18" charset="0"/>
                                    </a:rPr>
                                  </m:ctrlPr>
                                </m:sSupPr>
                                <m:e>
                                  <m:r>
                                    <a:rPr lang="en-US" sz="2400" b="0" i="1" dirty="0" smtClean="0">
                                      <a:latin typeface="Cambria Math" panose="02040503050406030204" pitchFamily="18" charset="0"/>
                                      <a:ea typeface="Cambria Math" panose="02040503050406030204" pitchFamily="18" charset="0"/>
                                    </a:rPr>
                                    <m:t>𝑦</m:t>
                                  </m:r>
                                </m:e>
                                <m:sup>
                                  <m:r>
                                    <a:rPr lang="en-US" sz="2400" b="0" i="1" dirty="0" smtClean="0">
                                      <a:latin typeface="Cambria Math" panose="02040503050406030204" pitchFamily="18" charset="0"/>
                                      <a:ea typeface="Cambria Math" panose="02040503050406030204" pitchFamily="18" charset="0"/>
                                    </a:rPr>
                                    <m:t>𝑖</m:t>
                                  </m:r>
                                </m:sup>
                              </m:sSup>
                              <m:r>
                                <a:rPr lang="en-US" sz="2400" b="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𝜙</m:t>
                              </m:r>
                              <m:d>
                                <m:dPr>
                                  <m:ctrlPr>
                                    <a:rPr lang="en-US" sz="2400" b="0" i="1" dirty="0" smtClean="0">
                                      <a:latin typeface="Cambria Math" panose="02040503050406030204" pitchFamily="18" charset="0"/>
                                      <a:ea typeface="Cambria Math" panose="02040503050406030204" pitchFamily="18" charset="0"/>
                                    </a:rPr>
                                  </m:ctrlPr>
                                </m:dPr>
                                <m:e>
                                  <m:sSup>
                                    <m:sSupPr>
                                      <m:ctrlPr>
                                        <a:rPr lang="en-US" sz="2400" b="0" i="1" dirty="0" smtClean="0">
                                          <a:latin typeface="Cambria Math" panose="02040503050406030204" pitchFamily="18" charset="0"/>
                                          <a:ea typeface="Cambria Math" panose="02040503050406030204" pitchFamily="18" charset="0"/>
                                        </a:rPr>
                                      </m:ctrlPr>
                                    </m:sSupPr>
                                    <m:e>
                                      <m:r>
                                        <a:rPr lang="en-US" sz="2400" b="0" i="1" dirty="0" smtClean="0">
                                          <a:latin typeface="Cambria Math" panose="02040503050406030204" pitchFamily="18" charset="0"/>
                                          <a:ea typeface="Cambria Math" panose="02040503050406030204" pitchFamily="18" charset="0"/>
                                        </a:rPr>
                                        <m:t>𝑧</m:t>
                                      </m:r>
                                    </m:e>
                                    <m:sup>
                                      <m:r>
                                        <a:rPr lang="en-US" sz="2400" b="0" i="1" dirty="0" smtClean="0">
                                          <a:latin typeface="Cambria Math" panose="02040503050406030204" pitchFamily="18" charset="0"/>
                                          <a:ea typeface="Cambria Math" panose="02040503050406030204" pitchFamily="18" charset="0"/>
                                        </a:rPr>
                                        <m:t>𝑖</m:t>
                                      </m:r>
                                    </m:sup>
                                  </m:sSup>
                                </m:e>
                              </m:d>
                            </m:e>
                          </m:d>
                          <m:sSup>
                            <m:sSupPr>
                              <m:ctrlPr>
                                <a:rPr lang="en-US" sz="2400" b="0" i="1" dirty="0" smtClean="0">
                                  <a:latin typeface="Cambria Math" panose="02040503050406030204" pitchFamily="18" charset="0"/>
                                  <a:ea typeface="Cambria Math" panose="02040503050406030204" pitchFamily="18" charset="0"/>
                                </a:rPr>
                              </m:ctrlPr>
                            </m:sSupPr>
                            <m:e>
                              <m:r>
                                <a:rPr lang="en-US" sz="2400" b="0" i="1" dirty="0" smtClean="0">
                                  <a:latin typeface="Cambria Math" panose="02040503050406030204" pitchFamily="18" charset="0"/>
                                  <a:ea typeface="Cambria Math" panose="02040503050406030204" pitchFamily="18" charset="0"/>
                                </a:rPr>
                                <m:t>𝑥</m:t>
                              </m:r>
                            </m:e>
                            <m:sup>
                              <m:r>
                                <a:rPr lang="en-US" sz="2400" b="0" i="1" dirty="0" smtClean="0">
                                  <a:latin typeface="Cambria Math" panose="02040503050406030204" pitchFamily="18" charset="0"/>
                                  <a:ea typeface="Cambria Math" panose="02040503050406030204" pitchFamily="18" charset="0"/>
                                </a:rPr>
                                <m:t>𝑖</m:t>
                              </m:r>
                            </m:sup>
                          </m:sSup>
                        </m:e>
                      </m:nary>
                    </m:oMath>
                  </m:oMathPara>
                </a14:m>
                <a:endParaRPr lang="en-US" sz="2400" dirty="0"/>
              </a:p>
              <a:p>
                <a:pPr lvl="0" algn="ctr" defTabSz="844550">
                  <a:lnSpc>
                    <a:spcPct val="90000"/>
                  </a:lnSpc>
                  <a:spcBef>
                    <a:spcPct val="0"/>
                  </a:spcBef>
                  <a:spcAft>
                    <a:spcPct val="35000"/>
                  </a:spcAft>
                </a:pPr>
                <a14:m>
                  <m:oMathPara xmlns:m="http://schemas.openxmlformats.org/officeDocument/2006/math">
                    <m:oMathParaPr>
                      <m:jc m:val="centerGroup"/>
                    </m:oMathParaPr>
                    <m:oMath xmlns:m="http://schemas.openxmlformats.org/officeDocument/2006/math">
                      <m:r>
                        <m:rPr>
                          <m:sty m:val="p"/>
                        </m:rPr>
                        <a:rPr lang="en-US" sz="2400" dirty="0">
                          <a:latin typeface="Cambria Math" panose="02040503050406030204" pitchFamily="18" charset="0"/>
                        </a:rPr>
                        <m:t>Δ</m:t>
                      </m:r>
                      <m:r>
                        <a:rPr lang="en-US" sz="2400" i="1" dirty="0">
                          <a:latin typeface="Cambria Math" panose="02040503050406030204" pitchFamily="18" charset="0"/>
                        </a:rPr>
                        <m:t>𝑤</m:t>
                      </m:r>
                      <m:r>
                        <a:rPr lang="en-US" sz="2400" i="1" dirty="0">
                          <a:latin typeface="Cambria Math" panose="02040503050406030204" pitchFamily="18" charset="0"/>
                        </a:rPr>
                        <m:t> =−</m:t>
                      </m:r>
                      <m:r>
                        <a:rPr lang="en-US" sz="2400" i="1" dirty="0">
                          <a:latin typeface="Cambria Math" panose="02040503050406030204" pitchFamily="18" charset="0"/>
                        </a:rPr>
                        <m:t>𝜂</m:t>
                      </m:r>
                      <m:sSub>
                        <m:sSubPr>
                          <m:ctrlPr>
                            <a:rPr lang="en-US" sz="2400" i="1" dirty="0">
                              <a:latin typeface="Cambria Math" panose="02040503050406030204" pitchFamily="18" charset="0"/>
                            </a:rPr>
                          </m:ctrlPr>
                        </m:sSubPr>
                        <m:e>
                          <m:r>
                            <m:rPr>
                              <m:sty m:val="p"/>
                            </m:rPr>
                            <a:rPr lang="en-US" sz="2400" dirty="0">
                              <a:latin typeface="Cambria Math" panose="02040503050406030204" pitchFamily="18" charset="0"/>
                            </a:rPr>
                            <m:t>∇</m:t>
                          </m:r>
                        </m:e>
                        <m:sub>
                          <m:r>
                            <a:rPr lang="en-US" sz="2400" b="0" i="1" dirty="0" smtClean="0">
                              <a:latin typeface="Cambria Math" panose="02040503050406030204" pitchFamily="18" charset="0"/>
                            </a:rPr>
                            <m:t>𝑏</m:t>
                          </m:r>
                        </m:sub>
                      </m:sSub>
                      <m:r>
                        <a:rPr lang="en-US" sz="2400" i="1" dirty="0">
                          <a:latin typeface="Cambria Math" panose="02040503050406030204" pitchFamily="18" charset="0"/>
                          <a:ea typeface="Cambria Math" panose="02040503050406030204" pitchFamily="18" charset="0"/>
                        </a:rPr>
                        <m:t>ℐ</m:t>
                      </m:r>
                      <m:d>
                        <m:dPr>
                          <m:ctrlPr>
                            <a:rPr lang="en-US" sz="2400" i="1" dirty="0">
                              <a:latin typeface="Cambria Math" panose="02040503050406030204" pitchFamily="18" charset="0"/>
                              <a:ea typeface="Cambria Math" panose="02040503050406030204" pitchFamily="18" charset="0"/>
                            </a:rPr>
                          </m:ctrlPr>
                        </m:dPr>
                        <m:e>
                          <m:r>
                            <a:rPr lang="en-US" sz="2400" i="1" dirty="0">
                              <a:latin typeface="Cambria Math" panose="02040503050406030204" pitchFamily="18" charset="0"/>
                              <a:ea typeface="Cambria Math" panose="02040503050406030204" pitchFamily="18" charset="0"/>
                            </a:rPr>
                            <m:t>𝑤</m:t>
                          </m:r>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𝑏</m:t>
                          </m:r>
                        </m:e>
                      </m:d>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𝜂</m:t>
                      </m:r>
                      <m:nary>
                        <m:naryPr>
                          <m:chr m:val="∑"/>
                          <m:supHide m:val="on"/>
                          <m:ctrlPr>
                            <a:rPr lang="en-US" sz="2400" i="1" dirty="0">
                              <a:latin typeface="Cambria Math" panose="02040503050406030204" pitchFamily="18" charset="0"/>
                              <a:ea typeface="Cambria Math" panose="02040503050406030204" pitchFamily="18" charset="0"/>
                            </a:rPr>
                          </m:ctrlPr>
                        </m:naryPr>
                        <m:sub>
                          <m:r>
                            <a:rPr lang="en-US" sz="2400" i="1" dirty="0">
                              <a:latin typeface="Cambria Math" panose="02040503050406030204" pitchFamily="18" charset="0"/>
                              <a:ea typeface="Cambria Math" panose="02040503050406030204" pitchFamily="18" charset="0"/>
                            </a:rPr>
                            <m:t>𝑖</m:t>
                          </m:r>
                        </m:sub>
                        <m:sup/>
                        <m:e>
                          <m:d>
                            <m:dPr>
                              <m:ctrlPr>
                                <a:rPr lang="en-US" sz="2400" i="1" dirty="0">
                                  <a:latin typeface="Cambria Math" panose="02040503050406030204" pitchFamily="18" charset="0"/>
                                  <a:ea typeface="Cambria Math" panose="02040503050406030204" pitchFamily="18" charset="0"/>
                                </a:rPr>
                              </m:ctrlPr>
                            </m:dPr>
                            <m:e>
                              <m:sSup>
                                <m:sSupPr>
                                  <m:ctrlPr>
                                    <a:rPr lang="en-US" sz="2400" i="1" dirty="0">
                                      <a:latin typeface="Cambria Math" panose="02040503050406030204" pitchFamily="18" charset="0"/>
                                      <a:ea typeface="Cambria Math" panose="02040503050406030204" pitchFamily="18" charset="0"/>
                                    </a:rPr>
                                  </m:ctrlPr>
                                </m:sSupPr>
                                <m:e>
                                  <m:r>
                                    <a:rPr lang="en-US" sz="2400" i="1" dirty="0">
                                      <a:latin typeface="Cambria Math" panose="02040503050406030204" pitchFamily="18" charset="0"/>
                                      <a:ea typeface="Cambria Math" panose="02040503050406030204" pitchFamily="18" charset="0"/>
                                    </a:rPr>
                                    <m:t>𝑦</m:t>
                                  </m:r>
                                </m:e>
                                <m:sup>
                                  <m:r>
                                    <a:rPr lang="en-US" sz="2400" i="1" dirty="0">
                                      <a:latin typeface="Cambria Math" panose="02040503050406030204" pitchFamily="18" charset="0"/>
                                      <a:ea typeface="Cambria Math" panose="02040503050406030204" pitchFamily="18" charset="0"/>
                                    </a:rPr>
                                    <m:t>𝑖</m:t>
                                  </m:r>
                                </m:sup>
                              </m:sSup>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𝜙</m:t>
                              </m:r>
                              <m:d>
                                <m:dPr>
                                  <m:ctrlPr>
                                    <a:rPr lang="en-US" sz="2400" i="1" dirty="0">
                                      <a:latin typeface="Cambria Math" panose="02040503050406030204" pitchFamily="18" charset="0"/>
                                      <a:ea typeface="Cambria Math" panose="02040503050406030204" pitchFamily="18" charset="0"/>
                                    </a:rPr>
                                  </m:ctrlPr>
                                </m:dPr>
                                <m:e>
                                  <m:sSup>
                                    <m:sSupPr>
                                      <m:ctrlPr>
                                        <a:rPr lang="en-US" sz="2400" i="1" dirty="0">
                                          <a:latin typeface="Cambria Math" panose="02040503050406030204" pitchFamily="18" charset="0"/>
                                          <a:ea typeface="Cambria Math" panose="02040503050406030204" pitchFamily="18" charset="0"/>
                                        </a:rPr>
                                      </m:ctrlPr>
                                    </m:sSupPr>
                                    <m:e>
                                      <m:r>
                                        <a:rPr lang="en-US" sz="2400" i="1" dirty="0">
                                          <a:latin typeface="Cambria Math" panose="02040503050406030204" pitchFamily="18" charset="0"/>
                                          <a:ea typeface="Cambria Math" panose="02040503050406030204" pitchFamily="18" charset="0"/>
                                        </a:rPr>
                                        <m:t>𝑧</m:t>
                                      </m:r>
                                    </m:e>
                                    <m:sup>
                                      <m:r>
                                        <a:rPr lang="en-US" sz="2400" i="1" dirty="0">
                                          <a:latin typeface="Cambria Math" panose="02040503050406030204" pitchFamily="18" charset="0"/>
                                          <a:ea typeface="Cambria Math" panose="02040503050406030204" pitchFamily="18" charset="0"/>
                                        </a:rPr>
                                        <m:t>𝑖</m:t>
                                      </m:r>
                                    </m:sup>
                                  </m:sSup>
                                </m:e>
                              </m:d>
                            </m:e>
                          </m:d>
                        </m:e>
                      </m:nary>
                    </m:oMath>
                  </m:oMathPara>
                </a14:m>
                <a:endParaRPr lang="en-US" sz="2400" dirty="0"/>
              </a:p>
            </p:txBody>
          </p:sp>
        </mc:Choice>
        <mc:Fallback xmlns="">
          <p:sp>
            <p:nvSpPr>
              <p:cNvPr id="6" name="TextBox 5">
                <a:extLst>
                  <a:ext uri="{FF2B5EF4-FFF2-40B4-BE49-F238E27FC236}">
                    <a16:creationId xmlns:a16="http://schemas.microsoft.com/office/drawing/2014/main" id="{A00732F4-2B7B-9D5B-034E-8BA5091057CE}"/>
                  </a:ext>
                </a:extLst>
              </p:cNvPr>
              <p:cNvSpPr txBox="1">
                <a:spLocks noRot="1" noChangeAspect="1" noMove="1" noResize="1" noEditPoints="1" noAdjustHandles="1" noChangeArrowheads="1" noChangeShapeType="1" noTextEdit="1"/>
              </p:cNvSpPr>
              <p:nvPr/>
            </p:nvSpPr>
            <p:spPr>
              <a:xfrm>
                <a:off x="2211737" y="3806010"/>
                <a:ext cx="6914846" cy="2580990"/>
              </a:xfrm>
              <a:prstGeom prst="round2Diag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1457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10F94-A822-FE5F-8F3A-73729F6E0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DDEA0-9CA0-05F4-169F-9FE298538C03}"/>
              </a:ext>
            </a:extLst>
          </p:cNvPr>
          <p:cNvSpPr>
            <a:spLocks noGrp="1"/>
          </p:cNvSpPr>
          <p:nvPr>
            <p:ph type="title"/>
          </p:nvPr>
        </p:nvSpPr>
        <p:spPr>
          <a:xfrm>
            <a:off x="5480614" y="105841"/>
            <a:ext cx="6581950" cy="637011"/>
          </a:xfrm>
        </p:spPr>
        <p:txBody>
          <a:bodyPr anchor="ctr">
            <a:normAutofit/>
          </a:bodyPr>
          <a:lstStyle/>
          <a:p>
            <a:r>
              <a:rPr lang="en-US" sz="3700" dirty="0"/>
              <a:t>Activation Function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F33DFFA-B08D-6247-D68C-51DC64577D42}"/>
                  </a:ext>
                </a:extLst>
              </p:cNvPr>
              <p:cNvSpPr txBox="1"/>
              <p:nvPr/>
            </p:nvSpPr>
            <p:spPr>
              <a:xfrm>
                <a:off x="2245702" y="1181627"/>
                <a:ext cx="4077591" cy="1053494"/>
              </a:xfrm>
              <a:prstGeom prst="rect">
                <a:avLst/>
              </a:prstGeom>
              <a:solidFill>
                <a:schemeClr val="accent5">
                  <a:lumMod val="40000"/>
                  <a:lumOff val="6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𝜙</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𝑧</m:t>
                          </m:r>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2"/>
                                    <m:mcJc m:val="center"/>
                                  </m:mcPr>
                                </m:mc>
                              </m:mcs>
                              <m:ctrlPr>
                                <a:rPr lang="en-US" sz="2800" i="1">
                                  <a:latin typeface="Cambria Math" panose="02040503050406030204" pitchFamily="18" charset="0"/>
                                </a:rPr>
                              </m:ctrlPr>
                            </m:mPr>
                            <m:mr>
                              <m:e>
                                <m:r>
                                  <m:rPr>
                                    <m:brk m:alnAt="7"/>
                                  </m:rPr>
                                  <a:rPr lang="en-US" sz="2800" b="0" i="1" smtClean="0">
                                    <a:latin typeface="Cambria Math" panose="02040503050406030204" pitchFamily="18" charset="0"/>
                                  </a:rPr>
                                  <m:t>1</m:t>
                                </m:r>
                              </m:e>
                              <m:e>
                                <m:r>
                                  <a:rPr lang="en-US" sz="2800" b="0" i="1" smtClean="0">
                                    <a:latin typeface="Cambria Math" panose="02040503050406030204" pitchFamily="18" charset="0"/>
                                  </a:rPr>
                                  <m:t>𝑖𝑓</m:t>
                                </m:r>
                                <m:r>
                                  <a:rPr lang="en-US" sz="2800" b="0" i="1" smtClean="0">
                                    <a:latin typeface="Cambria Math" panose="02040503050406030204" pitchFamily="18" charset="0"/>
                                  </a:rPr>
                                  <m:t> </m:t>
                                </m:r>
                                <m:r>
                                  <a:rPr lang="en-US" sz="2800" b="0" i="1" smtClean="0">
                                    <a:latin typeface="Cambria Math" panose="02040503050406030204" pitchFamily="18" charset="0"/>
                                  </a:rPr>
                                  <m:t>𝑧</m:t>
                                </m:r>
                                <m:r>
                                  <a:rPr lang="en-US" sz="2800" b="0" i="1" smtClean="0">
                                    <a:latin typeface="Cambria Math" panose="02040503050406030204" pitchFamily="18" charset="0"/>
                                  </a:rPr>
                                  <m:t>≥0</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𝑜𝑡h𝑒𝑟𝑤𝑖𝑠𝑒</m:t>
                                </m:r>
                              </m:e>
                            </m:mr>
                          </m:m>
                        </m:e>
                      </m:d>
                    </m:oMath>
                  </m:oMathPara>
                </a14:m>
                <a:endParaRPr lang="en-US" sz="2800" dirty="0"/>
              </a:p>
            </p:txBody>
          </p:sp>
        </mc:Choice>
        <mc:Fallback xmlns="">
          <p:sp>
            <p:nvSpPr>
              <p:cNvPr id="13" name="TextBox 12">
                <a:extLst>
                  <a:ext uri="{FF2B5EF4-FFF2-40B4-BE49-F238E27FC236}">
                    <a16:creationId xmlns:a16="http://schemas.microsoft.com/office/drawing/2014/main" id="{EF33DFFA-B08D-6247-D68C-51DC64577D42}"/>
                  </a:ext>
                </a:extLst>
              </p:cNvPr>
              <p:cNvSpPr txBox="1">
                <a:spLocks noRot="1" noChangeAspect="1" noMove="1" noResize="1" noEditPoints="1" noAdjustHandles="1" noChangeArrowheads="1" noChangeShapeType="1" noTextEdit="1"/>
              </p:cNvSpPr>
              <p:nvPr/>
            </p:nvSpPr>
            <p:spPr>
              <a:xfrm>
                <a:off x="2245702" y="1181627"/>
                <a:ext cx="4077591" cy="105349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088D90B-C3FE-C190-7F91-1B66370D31B6}"/>
                  </a:ext>
                </a:extLst>
              </p:cNvPr>
              <p:cNvSpPr txBox="1"/>
              <p:nvPr/>
            </p:nvSpPr>
            <p:spPr>
              <a:xfrm>
                <a:off x="243597" y="2432227"/>
                <a:ext cx="7916333" cy="1458697"/>
              </a:xfrm>
              <a:prstGeom prst="round2DiagRect">
                <a:avLst/>
              </a:prstGeom>
              <a:solidFill>
                <a:srgbClr val="FFFF00"/>
              </a:solidFill>
            </p:spPr>
            <p:txBody>
              <a:bodyPr wrap="square">
                <a:spAutoFit/>
              </a:bodyPr>
              <a:lstStyle/>
              <a:p>
                <a:pPr lvl="0" algn="ctr" defTabSz="844550">
                  <a:lnSpc>
                    <a:spcPct val="90000"/>
                  </a:lnSpc>
                  <a:spcBef>
                    <a:spcPct val="0"/>
                  </a:spcBef>
                  <a:spcAft>
                    <a:spcPct val="35000"/>
                  </a:spcAft>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𝜙</m:t>
                      </m:r>
                      <m:d>
                        <m:dPr>
                          <m:ctrlPr>
                            <a:rPr lang="en-US" sz="2400" i="1" dirty="0" smtClean="0">
                              <a:latin typeface="Cambria Math" panose="02040503050406030204" pitchFamily="18" charset="0"/>
                            </a:rPr>
                          </m:ctrlPr>
                        </m:dPr>
                        <m:e>
                          <m:r>
                            <a:rPr lang="en-US" sz="2400" b="0" i="1" dirty="0" smtClean="0">
                              <a:latin typeface="Cambria Math" panose="02040503050406030204" pitchFamily="18" charset="0"/>
                            </a:rPr>
                            <m:t>𝑧</m:t>
                          </m:r>
                        </m:e>
                      </m:d>
                      <m:r>
                        <a:rPr lang="en-US" sz="2400" b="0" i="1" dirty="0" smtClean="0">
                          <a:latin typeface="Cambria Math" panose="02040503050406030204" pitchFamily="18" charset="0"/>
                        </a:rPr>
                        <m:t>=</m:t>
                      </m:r>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1</m:t>
                          </m:r>
                        </m:num>
                        <m:den>
                          <m:r>
                            <a:rPr lang="en-US" sz="2400" b="0" i="1" dirty="0" smtClean="0">
                              <a:latin typeface="Cambria Math" panose="02040503050406030204" pitchFamily="18" charset="0"/>
                            </a:rPr>
                            <m:t>1+</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𝑒</m:t>
                              </m:r>
                            </m:e>
                            <m:sup>
                              <m:r>
                                <a:rPr lang="en-US" sz="2400" b="0" i="1" dirty="0" smtClean="0">
                                  <a:latin typeface="Cambria Math" panose="02040503050406030204" pitchFamily="18" charset="0"/>
                                </a:rPr>
                                <m:t>−</m:t>
                              </m:r>
                              <m:r>
                                <a:rPr lang="en-US" sz="2400" b="0" i="1" dirty="0" smtClean="0">
                                  <a:latin typeface="Cambria Math" panose="02040503050406030204" pitchFamily="18" charset="0"/>
                                </a:rPr>
                                <m:t>𝑧</m:t>
                              </m:r>
                            </m:sup>
                          </m:sSup>
                        </m:den>
                      </m:f>
                      <m:r>
                        <a:rPr lang="en-US" sz="2400" b="0" i="1" dirty="0" smtClean="0">
                          <a:latin typeface="Cambria Math" panose="02040503050406030204" pitchFamily="18" charset="0"/>
                        </a:rPr>
                        <m:t>=</m:t>
                      </m:r>
                      <m:f>
                        <m:fPr>
                          <m:ctrlPr>
                            <a:rPr lang="en-US" sz="2400" b="0" i="1" dirty="0" smtClean="0">
                              <a:latin typeface="Cambria Math" panose="02040503050406030204" pitchFamily="18" charset="0"/>
                            </a:rPr>
                          </m:ctrlPr>
                        </m:fPr>
                        <m:num>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𝑒</m:t>
                              </m:r>
                            </m:e>
                            <m:sup>
                              <m:r>
                                <a:rPr lang="en-US" sz="2400" b="0" i="1" dirty="0" smtClean="0">
                                  <a:latin typeface="Cambria Math" panose="02040503050406030204" pitchFamily="18" charset="0"/>
                                </a:rPr>
                                <m:t>𝑧</m:t>
                              </m:r>
                            </m:sup>
                          </m:sSup>
                        </m:num>
                        <m:den>
                          <m:r>
                            <a:rPr lang="en-US" sz="2400" b="0" i="1" dirty="0" smtClean="0">
                              <a:latin typeface="Cambria Math" panose="02040503050406030204" pitchFamily="18" charset="0"/>
                            </a:rPr>
                            <m:t>1+</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𝑒</m:t>
                              </m:r>
                            </m:e>
                            <m:sup>
                              <m:r>
                                <a:rPr lang="en-US" sz="2400" b="0" i="1" dirty="0" smtClean="0">
                                  <a:latin typeface="Cambria Math" panose="02040503050406030204" pitchFamily="18" charset="0"/>
                                </a:rPr>
                                <m:t>𝑧</m:t>
                              </m:r>
                            </m:sup>
                          </m:sSup>
                        </m:den>
                      </m:f>
                    </m:oMath>
                  </m:oMathPara>
                </a14:m>
                <a:endParaRPr lang="en-US" sz="2400" dirty="0"/>
              </a:p>
              <a:p>
                <a:pPr lvl="0" algn="ctr" defTabSz="844550">
                  <a:lnSpc>
                    <a:spcPct val="90000"/>
                  </a:lnSpc>
                  <a:spcBef>
                    <a:spcPct val="0"/>
                  </a:spcBef>
                  <a:spcAft>
                    <a:spcPct val="35000"/>
                  </a:spcAft>
                </a:pPr>
                <a:r>
                  <a:rPr lang="en-US" sz="2400" dirty="0"/>
                  <a:t>This helps to identify the probability of individual classes</a:t>
                </a:r>
              </a:p>
            </p:txBody>
          </p:sp>
        </mc:Choice>
        <mc:Fallback xmlns="">
          <p:sp>
            <p:nvSpPr>
              <p:cNvPr id="6" name="TextBox 5">
                <a:extLst>
                  <a:ext uri="{FF2B5EF4-FFF2-40B4-BE49-F238E27FC236}">
                    <a16:creationId xmlns:a16="http://schemas.microsoft.com/office/drawing/2014/main" id="{C088D90B-C3FE-C190-7F91-1B66370D31B6}"/>
                  </a:ext>
                </a:extLst>
              </p:cNvPr>
              <p:cNvSpPr txBox="1">
                <a:spLocks noRot="1" noChangeAspect="1" noMove="1" noResize="1" noEditPoints="1" noAdjustHandles="1" noChangeArrowheads="1" noChangeShapeType="1" noTextEdit="1"/>
              </p:cNvSpPr>
              <p:nvPr/>
            </p:nvSpPr>
            <p:spPr>
              <a:xfrm>
                <a:off x="243597" y="2432227"/>
                <a:ext cx="7916333" cy="1458697"/>
              </a:xfrm>
              <a:prstGeom prst="round2DiagRect">
                <a:avLst/>
              </a:prstGeom>
              <a:blipFill>
                <a:blip r:embed="rId3"/>
                <a:stretch>
                  <a:fillRect b="-418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D990B7F-12FC-99B2-E1A3-8B1FBC28DAE6}"/>
              </a:ext>
            </a:extLst>
          </p:cNvPr>
          <p:cNvPicPr>
            <a:picLocks noChangeAspect="1"/>
          </p:cNvPicPr>
          <p:nvPr/>
        </p:nvPicPr>
        <p:blipFill>
          <a:blip r:embed="rId4"/>
          <a:stretch>
            <a:fillRect/>
          </a:stretch>
        </p:blipFill>
        <p:spPr>
          <a:xfrm>
            <a:off x="6890619" y="3890924"/>
            <a:ext cx="4630821" cy="2556785"/>
          </a:xfrm>
          <a:prstGeom prst="rect">
            <a:avLst/>
          </a:prstGeom>
        </p:spPr>
      </p:pic>
    </p:spTree>
    <p:extLst>
      <p:ext uri="{BB962C8B-B14F-4D97-AF65-F5344CB8AC3E}">
        <p14:creationId xmlns:p14="http://schemas.microsoft.com/office/powerpoint/2010/main" val="193618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05C26-29D5-13C9-B519-F3A212596B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A980B-D101-F4B6-683D-29C88C92A5CD}"/>
              </a:ext>
            </a:extLst>
          </p:cNvPr>
          <p:cNvSpPr>
            <a:spLocks noGrp="1"/>
          </p:cNvSpPr>
          <p:nvPr>
            <p:ph type="title"/>
          </p:nvPr>
        </p:nvSpPr>
        <p:spPr>
          <a:xfrm>
            <a:off x="838200" y="2380735"/>
            <a:ext cx="10515600" cy="1781146"/>
          </a:xfrm>
        </p:spPr>
        <p:txBody>
          <a:bodyPr/>
          <a:lstStyle/>
          <a:p>
            <a:pPr algn="ctr"/>
            <a:r>
              <a:rPr lang="en-US" dirty="0">
                <a:solidFill>
                  <a:srgbClr val="C00000"/>
                </a:solidFill>
                <a:latin typeface="Bookman Old Style" panose="02050604050505020204" pitchFamily="18" charset="0"/>
              </a:rPr>
              <a:t>Unsupervised Learning</a:t>
            </a:r>
          </a:p>
        </p:txBody>
      </p:sp>
      <p:sp>
        <p:nvSpPr>
          <p:cNvPr id="4" name="Slide Number Placeholder 3">
            <a:extLst>
              <a:ext uri="{FF2B5EF4-FFF2-40B4-BE49-F238E27FC236}">
                <a16:creationId xmlns:a16="http://schemas.microsoft.com/office/drawing/2014/main" id="{62709CDD-E1CD-2405-F548-230290BA6DA3}"/>
              </a:ext>
            </a:extLst>
          </p:cNvPr>
          <p:cNvSpPr>
            <a:spLocks noGrp="1"/>
          </p:cNvSpPr>
          <p:nvPr>
            <p:ph type="sldNum" sz="quarter" idx="12"/>
          </p:nvPr>
        </p:nvSpPr>
        <p:spPr/>
        <p:txBody>
          <a:bodyPr/>
          <a:lstStyle/>
          <a:p>
            <a:fld id="{2087E3A9-ED83-4F16-9F08-D373A5A86C4E}" type="slidenum">
              <a:rPr lang="en-GB" smtClean="0"/>
              <a:pPr/>
              <a:t>105</a:t>
            </a:fld>
            <a:endParaRPr lang="en-GB"/>
          </a:p>
        </p:txBody>
      </p:sp>
    </p:spTree>
    <p:extLst>
      <p:ext uri="{BB962C8B-B14F-4D97-AF65-F5344CB8AC3E}">
        <p14:creationId xmlns:p14="http://schemas.microsoft.com/office/powerpoint/2010/main" val="23346536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EEAB-E2C3-A563-E6D2-5F22B40DCE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54815-E4A0-21F6-E350-6145FE57294A}"/>
              </a:ext>
            </a:extLst>
          </p:cNvPr>
          <p:cNvSpPr>
            <a:spLocks noGrp="1"/>
          </p:cNvSpPr>
          <p:nvPr>
            <p:ph type="title"/>
          </p:nvPr>
        </p:nvSpPr>
        <p:spPr>
          <a:xfrm>
            <a:off x="5480614" y="105841"/>
            <a:ext cx="6581950" cy="637011"/>
          </a:xfrm>
        </p:spPr>
        <p:txBody>
          <a:bodyPr anchor="ctr">
            <a:normAutofit/>
          </a:bodyPr>
          <a:lstStyle/>
          <a:p>
            <a:r>
              <a:rPr lang="en-US" sz="3700"/>
              <a:t>Unsupervised Learning</a:t>
            </a:r>
          </a:p>
        </p:txBody>
      </p:sp>
      <p:sp>
        <p:nvSpPr>
          <p:cNvPr id="4" name="Content Placeholder 3">
            <a:extLst>
              <a:ext uri="{FF2B5EF4-FFF2-40B4-BE49-F238E27FC236}">
                <a16:creationId xmlns:a16="http://schemas.microsoft.com/office/drawing/2014/main" id="{FA941124-2843-16D8-85B8-F160FF26A7DA}"/>
              </a:ext>
            </a:extLst>
          </p:cNvPr>
          <p:cNvSpPr>
            <a:spLocks noGrp="1"/>
          </p:cNvSpPr>
          <p:nvPr>
            <p:ph idx="1"/>
          </p:nvPr>
        </p:nvSpPr>
        <p:spPr>
          <a:xfrm>
            <a:off x="838200" y="1825625"/>
            <a:ext cx="10515600" cy="2153708"/>
          </a:xfrm>
          <a:prstGeom prst="round2DiagRect">
            <a:avLst/>
          </a:prstGeom>
          <a:solidFill>
            <a:srgbClr val="660066"/>
          </a:solidFill>
        </p:spPr>
        <p:txBody>
          <a:bodyPr>
            <a:normAutofit/>
          </a:bodyPr>
          <a:lstStyle/>
          <a:p>
            <a:pPr marL="0" indent="0">
              <a:buNone/>
            </a:pPr>
            <a:r>
              <a:rPr lang="en-US" b="1">
                <a:solidFill>
                  <a:srgbClr val="FFFF00"/>
                </a:solidFill>
              </a:rPr>
              <a:t>In unsupervised learning, we deal with unlabeled data or data of unknown structure. Using Unsupervised learning, we can explore the structure of our data to extract meaningful information without the guidance of a known outcome variable or reward function</a:t>
            </a:r>
            <a:endParaRPr lang="en-IN">
              <a:solidFill>
                <a:schemeClr val="bg1"/>
              </a:solidFill>
            </a:endParaRPr>
          </a:p>
        </p:txBody>
      </p:sp>
    </p:spTree>
    <p:extLst>
      <p:ext uri="{BB962C8B-B14F-4D97-AF65-F5344CB8AC3E}">
        <p14:creationId xmlns:p14="http://schemas.microsoft.com/office/powerpoint/2010/main" val="54084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51790" y="6356350"/>
            <a:ext cx="2743200" cy="365125"/>
          </a:xfrm>
        </p:spPr>
        <p:txBody>
          <a:bodyPr/>
          <a:lstStyle/>
          <a:p>
            <a:fld id="{2087E3A9-ED83-4F16-9F08-D373A5A86C4E}" type="slidenum">
              <a:rPr lang="en-GB" smtClean="0"/>
              <a:pPr/>
              <a:t>107</a:t>
            </a:fld>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42" y="453081"/>
            <a:ext cx="6715658" cy="45019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2921" y="3341463"/>
            <a:ext cx="4487186" cy="33800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2921" y="120689"/>
            <a:ext cx="4487186" cy="3152145"/>
          </a:xfrm>
          <a:prstGeom prst="rect">
            <a:avLst/>
          </a:prstGeom>
        </p:spPr>
      </p:pic>
      <p:sp>
        <p:nvSpPr>
          <p:cNvPr id="9" name="TextBox 8"/>
          <p:cNvSpPr txBox="1"/>
          <p:nvPr/>
        </p:nvSpPr>
        <p:spPr>
          <a:xfrm>
            <a:off x="864973" y="5955957"/>
            <a:ext cx="4050724" cy="369332"/>
          </a:xfrm>
          <a:prstGeom prst="rect">
            <a:avLst/>
          </a:prstGeom>
          <a:noFill/>
        </p:spPr>
        <p:txBody>
          <a:bodyPr wrap="none" rtlCol="0">
            <a:spAutoFit/>
          </a:bodyPr>
          <a:lstStyle/>
          <a:p>
            <a:r>
              <a:rPr lang="en-US"/>
              <a:t>Source: Google Search, Unmanned Island</a:t>
            </a:r>
            <a:endParaRPr lang="en-GB"/>
          </a:p>
        </p:txBody>
      </p:sp>
    </p:spTree>
    <p:extLst>
      <p:ext uri="{BB962C8B-B14F-4D97-AF65-F5344CB8AC3E}">
        <p14:creationId xmlns:p14="http://schemas.microsoft.com/office/powerpoint/2010/main" val="21237977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571500"/>
            <a:ext cx="5715000" cy="5715000"/>
          </a:xfrm>
          <a:prstGeom prst="rect">
            <a:avLst/>
          </a:prstGeom>
        </p:spPr>
      </p:pic>
    </p:spTree>
    <p:extLst>
      <p:ext uri="{BB962C8B-B14F-4D97-AF65-F5344CB8AC3E}">
        <p14:creationId xmlns:p14="http://schemas.microsoft.com/office/powerpoint/2010/main" val="3237187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437" y="2357437"/>
            <a:ext cx="2143125" cy="2143125"/>
          </a:xfrm>
          <a:prstGeom prst="rect">
            <a:avLst/>
          </a:prstGeom>
        </p:spPr>
      </p:pic>
    </p:spTree>
    <p:extLst>
      <p:ext uri="{BB962C8B-B14F-4D97-AF65-F5344CB8AC3E}">
        <p14:creationId xmlns:p14="http://schemas.microsoft.com/office/powerpoint/2010/main" val="1584948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𝑧</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𝑥𝑦</m:t>
                      </m:r>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rotWithShape="0">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11</a:t>
            </a:fld>
            <a:endParaRPr lang="en-GB"/>
          </a:p>
        </p:txBody>
      </p:sp>
      <p:pic>
        <p:nvPicPr>
          <p:cNvPr id="3078" name="Picture 6" descr="Example pl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429" b="20971"/>
          <a:stretch/>
        </p:blipFill>
        <p:spPr bwMode="auto">
          <a:xfrm>
            <a:off x="7777527" y="1894702"/>
            <a:ext cx="3452706" cy="27349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94749" y="4830917"/>
            <a:ext cx="2235484" cy="369332"/>
          </a:xfrm>
          <a:prstGeom prst="rect">
            <a:avLst/>
          </a:prstGeom>
        </p:spPr>
        <p:txBody>
          <a:bodyPr wrap="none">
            <a:spAutoFit/>
          </a:bodyPr>
          <a:lstStyle/>
          <a:p>
            <a:r>
              <a:rPr lang="en-US" dirty="0"/>
              <a:t>hyperbolic paraboloid</a:t>
            </a:r>
          </a:p>
        </p:txBody>
      </p:sp>
      <p:sp>
        <p:nvSpPr>
          <p:cNvPr id="6" name="Title 1"/>
          <p:cNvSpPr txBox="1">
            <a:spLocks/>
          </p:cNvSpPr>
          <p:nvPr/>
        </p:nvSpPr>
        <p:spPr>
          <a:xfrm>
            <a:off x="1366834" y="843192"/>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Tree>
    <p:extLst>
      <p:ext uri="{BB962C8B-B14F-4D97-AF65-F5344CB8AC3E}">
        <p14:creationId xmlns:p14="http://schemas.microsoft.com/office/powerpoint/2010/main" val="117682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871" y="1340296"/>
            <a:ext cx="7050019" cy="3701260"/>
          </a:xfrm>
          <a:prstGeom prst="rect">
            <a:avLst/>
          </a:prstGeom>
        </p:spPr>
      </p:pic>
    </p:spTree>
    <p:extLst>
      <p:ext uri="{BB962C8B-B14F-4D97-AF65-F5344CB8AC3E}">
        <p14:creationId xmlns:p14="http://schemas.microsoft.com/office/powerpoint/2010/main" val="26188906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111</a:t>
            </a:fld>
            <a:endParaRPr lang="en-GB"/>
          </a:p>
        </p:txBody>
      </p:sp>
      <mc:AlternateContent xmlns:mc="http://schemas.openxmlformats.org/markup-compatibility/2006" xmlns:a14="http://schemas.microsoft.com/office/drawing/2010/main">
        <mc:Choice Requires="a14">
          <p:sp>
            <p:nvSpPr>
              <p:cNvPr id="6" name="Title 1"/>
              <p:cNvSpPr txBox="1">
                <a:spLocks/>
              </p:cNvSpPr>
              <p:nvPr/>
            </p:nvSpPr>
            <p:spPr>
              <a:xfrm>
                <a:off x="713509" y="2578553"/>
                <a:ext cx="10515600" cy="1278832"/>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sSup>
                        <m:sSupPr>
                          <m:ctrlPr>
                            <a:rPr lang="en-US" sz="4000" i="1" smtClean="0">
                              <a:solidFill>
                                <a:srgbClr val="C00000"/>
                              </a:solidFill>
                              <a:latin typeface="Cambria Math" panose="02040503050406030204" pitchFamily="18" charset="0"/>
                            </a:rPr>
                          </m:ctrlPr>
                        </m:sSupPr>
                        <m:e>
                          <m:d>
                            <m:dPr>
                              <m:ctrlPr>
                                <a:rPr lang="en-US" sz="4000" i="1" smtClean="0">
                                  <a:solidFill>
                                    <a:srgbClr val="C00000"/>
                                  </a:solidFill>
                                  <a:latin typeface="Cambria Math" panose="02040503050406030204" pitchFamily="18" charset="0"/>
                                </a:rPr>
                              </m:ctrlPr>
                            </m:dPr>
                            <m:e>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𝑥</m:t>
                                  </m:r>
                                </m:e>
                                <m:sup>
                                  <m:r>
                                    <a:rPr lang="en-US" sz="4000" i="1" smtClean="0">
                                      <a:solidFill>
                                        <a:srgbClr val="C00000"/>
                                      </a:solidFill>
                                      <a:latin typeface="Cambria Math" panose="02040503050406030204" pitchFamily="18" charset="0"/>
                                    </a:rPr>
                                    <m:t>2</m:t>
                                  </m:r>
                                </m:sup>
                              </m:sSup>
                              <m:r>
                                <a:rPr lang="en-US" sz="4000" i="1" smtClean="0">
                                  <a:solidFill>
                                    <a:srgbClr val="C00000"/>
                                  </a:solidFill>
                                  <a:latin typeface="Cambria Math" panose="02040503050406030204" pitchFamily="18" charset="0"/>
                                </a:rPr>
                                <m:t>+</m:t>
                              </m:r>
                              <m:f>
                                <m:fPr>
                                  <m:ctrlPr>
                                    <a:rPr lang="en-US" sz="4000" b="0" i="1" smtClean="0">
                                      <a:solidFill>
                                        <a:srgbClr val="C00000"/>
                                      </a:solidFill>
                                      <a:latin typeface="Cambria Math" panose="02040503050406030204" pitchFamily="18" charset="0"/>
                                    </a:rPr>
                                  </m:ctrlPr>
                                </m:fPr>
                                <m:num>
                                  <m:r>
                                    <a:rPr lang="en-US" sz="4000" b="0" i="1" smtClean="0">
                                      <a:solidFill>
                                        <a:srgbClr val="C00000"/>
                                      </a:solidFill>
                                      <a:latin typeface="Cambria Math" panose="02040503050406030204" pitchFamily="18" charset="0"/>
                                    </a:rPr>
                                    <m:t>9</m:t>
                                  </m:r>
                                </m:num>
                                <m:den>
                                  <m:r>
                                    <a:rPr lang="en-US" sz="4000" b="0" i="1" smtClean="0">
                                      <a:solidFill>
                                        <a:srgbClr val="C00000"/>
                                      </a:solidFill>
                                      <a:latin typeface="Cambria Math" panose="02040503050406030204" pitchFamily="18" charset="0"/>
                                    </a:rPr>
                                    <m:t>4</m:t>
                                  </m:r>
                                </m:den>
                              </m:f>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𝑦</m:t>
                                  </m:r>
                                </m:e>
                                <m:sup>
                                  <m:r>
                                    <a:rPr lang="en-US" sz="4000" i="1" smtClean="0">
                                      <a:solidFill>
                                        <a:srgbClr val="C00000"/>
                                      </a:solidFill>
                                      <a:latin typeface="Cambria Math" panose="02040503050406030204" pitchFamily="18" charset="0"/>
                                    </a:rPr>
                                    <m:t>2</m:t>
                                  </m:r>
                                </m:sup>
                              </m:sSup>
                              <m:r>
                                <a:rPr lang="en-US" sz="4000" i="1" smtClean="0">
                                  <a:solidFill>
                                    <a:srgbClr val="C00000"/>
                                  </a:solidFill>
                                  <a:latin typeface="Cambria Math" panose="02040503050406030204" pitchFamily="18" charset="0"/>
                                </a:rPr>
                                <m:t>+</m:t>
                              </m:r>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𝑧</m:t>
                                  </m:r>
                                </m:e>
                                <m:sup>
                                  <m:r>
                                    <a:rPr lang="en-US" sz="4000" i="1" smtClean="0">
                                      <a:solidFill>
                                        <a:srgbClr val="C00000"/>
                                      </a:solidFill>
                                      <a:latin typeface="Cambria Math" panose="02040503050406030204" pitchFamily="18" charset="0"/>
                                    </a:rPr>
                                    <m:t>2</m:t>
                                  </m:r>
                                </m:sup>
                              </m:sSup>
                              <m:r>
                                <a:rPr lang="en-US" sz="4000" i="1" smtClean="0">
                                  <a:solidFill>
                                    <a:srgbClr val="C00000"/>
                                  </a:solidFill>
                                  <a:latin typeface="Cambria Math" panose="02040503050406030204" pitchFamily="18" charset="0"/>
                                </a:rPr>
                                <m:t>−1</m:t>
                              </m:r>
                            </m:e>
                          </m:d>
                        </m:e>
                        <m:sup>
                          <m:r>
                            <a:rPr lang="en-US" sz="4000" i="1" smtClean="0">
                              <a:solidFill>
                                <a:srgbClr val="C00000"/>
                              </a:solidFill>
                              <a:latin typeface="Cambria Math" panose="02040503050406030204" pitchFamily="18" charset="0"/>
                            </a:rPr>
                            <m:t>3</m:t>
                          </m:r>
                        </m:sup>
                      </m:sSup>
                      <m:r>
                        <a:rPr lang="en-US" sz="4000" i="1" smtClean="0">
                          <a:solidFill>
                            <a:srgbClr val="C00000"/>
                          </a:solidFill>
                          <a:latin typeface="Cambria Math" panose="02040503050406030204" pitchFamily="18" charset="0"/>
                        </a:rPr>
                        <m:t>−</m:t>
                      </m:r>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𝑥</m:t>
                          </m:r>
                        </m:e>
                        <m:sup>
                          <m:r>
                            <a:rPr lang="en-US" sz="4000" i="1" smtClean="0">
                              <a:solidFill>
                                <a:srgbClr val="C00000"/>
                              </a:solidFill>
                              <a:latin typeface="Cambria Math" panose="02040503050406030204" pitchFamily="18" charset="0"/>
                            </a:rPr>
                            <m:t>2</m:t>
                          </m:r>
                        </m:sup>
                      </m:sSup>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𝑧</m:t>
                          </m:r>
                        </m:e>
                        <m:sup>
                          <m:r>
                            <a:rPr lang="en-US" sz="4000" i="1" smtClean="0">
                              <a:solidFill>
                                <a:srgbClr val="C00000"/>
                              </a:solidFill>
                              <a:latin typeface="Cambria Math" panose="02040503050406030204" pitchFamily="18" charset="0"/>
                            </a:rPr>
                            <m:t>3</m:t>
                          </m:r>
                        </m:sup>
                      </m:sSup>
                      <m:r>
                        <a:rPr lang="en-US" sz="4000" i="1" smtClean="0">
                          <a:solidFill>
                            <a:srgbClr val="C00000"/>
                          </a:solidFill>
                          <a:latin typeface="Cambria Math" panose="02040503050406030204" pitchFamily="18" charset="0"/>
                        </a:rPr>
                        <m:t>−</m:t>
                      </m:r>
                      <m:f>
                        <m:fPr>
                          <m:ctrlPr>
                            <a:rPr lang="en-US" sz="4000" i="1">
                              <a:solidFill>
                                <a:srgbClr val="C00000"/>
                              </a:solidFill>
                              <a:latin typeface="Cambria Math" panose="02040503050406030204" pitchFamily="18" charset="0"/>
                            </a:rPr>
                          </m:ctrlPr>
                        </m:fPr>
                        <m:num>
                          <m:r>
                            <a:rPr lang="en-US" sz="4000" b="0" i="1" smtClean="0">
                              <a:solidFill>
                                <a:srgbClr val="C00000"/>
                              </a:solidFill>
                              <a:latin typeface="Cambria Math" panose="02040503050406030204" pitchFamily="18" charset="0"/>
                            </a:rPr>
                            <m:t>9</m:t>
                          </m:r>
                        </m:num>
                        <m:den>
                          <m:r>
                            <a:rPr lang="en-US" sz="4000" b="0" i="1" smtClean="0">
                              <a:solidFill>
                                <a:srgbClr val="C00000"/>
                              </a:solidFill>
                              <a:latin typeface="Cambria Math" panose="02040503050406030204" pitchFamily="18" charset="0"/>
                            </a:rPr>
                            <m:t>8</m:t>
                          </m:r>
                          <m:r>
                            <a:rPr lang="en-US" sz="4000" i="1">
                              <a:solidFill>
                                <a:srgbClr val="C00000"/>
                              </a:solidFill>
                              <a:latin typeface="Cambria Math" panose="02040503050406030204" pitchFamily="18" charset="0"/>
                            </a:rPr>
                            <m:t>0</m:t>
                          </m:r>
                        </m:den>
                      </m:f>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𝑦</m:t>
                          </m:r>
                        </m:e>
                        <m:sup>
                          <m:r>
                            <a:rPr lang="en-US" sz="4000" i="1" smtClean="0">
                              <a:solidFill>
                                <a:srgbClr val="C00000"/>
                              </a:solidFill>
                              <a:latin typeface="Cambria Math" panose="02040503050406030204" pitchFamily="18" charset="0"/>
                            </a:rPr>
                            <m:t>2</m:t>
                          </m:r>
                        </m:sup>
                      </m:sSup>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𝑧</m:t>
                          </m:r>
                        </m:e>
                        <m:sup>
                          <m:r>
                            <a:rPr lang="en-US" sz="4000" i="1" smtClean="0">
                              <a:solidFill>
                                <a:srgbClr val="C00000"/>
                              </a:solidFill>
                              <a:latin typeface="Cambria Math" panose="02040503050406030204" pitchFamily="18" charset="0"/>
                            </a:rPr>
                            <m:t>3</m:t>
                          </m:r>
                        </m:sup>
                      </m:sSup>
                      <m:r>
                        <a:rPr lang="en-US" sz="4000" i="1" smtClean="0">
                          <a:solidFill>
                            <a:srgbClr val="C00000"/>
                          </a:solidFill>
                          <a:latin typeface="Cambria Math" panose="02040503050406030204" pitchFamily="18" charset="0"/>
                        </a:rPr>
                        <m:t>=0</m:t>
                      </m:r>
                    </m:oMath>
                  </m:oMathPara>
                </a14:m>
                <a:endParaRPr lang="en-US" sz="4000">
                  <a:solidFill>
                    <a:srgbClr val="C00000"/>
                  </a:solidFill>
                  <a:latin typeface="Bookman Old Style" panose="02050604050505020204" pitchFamily="18" charset="0"/>
                </a:endParaRPr>
              </a:p>
            </p:txBody>
          </p:sp>
        </mc:Choice>
        <mc:Fallback xmlns="">
          <p:sp>
            <p:nvSpPr>
              <p:cNvPr id="6" name="Title 1"/>
              <p:cNvSpPr txBox="1">
                <a:spLocks noRot="1" noChangeAspect="1" noMove="1" noResize="1" noEditPoints="1" noAdjustHandles="1" noChangeArrowheads="1" noChangeShapeType="1" noTextEdit="1"/>
              </p:cNvSpPr>
              <p:nvPr/>
            </p:nvSpPr>
            <p:spPr>
              <a:xfrm>
                <a:off x="713509" y="2578553"/>
                <a:ext cx="10515600" cy="1278832"/>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428200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112</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3844" y="2720975"/>
            <a:ext cx="5334000" cy="4000500"/>
          </a:xfrm>
          <a:prstGeom prst="rect">
            <a:avLst/>
          </a:prstGeom>
        </p:spPr>
      </p:pic>
      <mc:AlternateContent xmlns:mc="http://schemas.openxmlformats.org/markup-compatibility/2006" xmlns:a14="http://schemas.microsoft.com/office/drawing/2010/main">
        <mc:Choice Requires="a14">
          <p:sp>
            <p:nvSpPr>
              <p:cNvPr id="7" name="Title 1"/>
              <p:cNvSpPr txBox="1">
                <a:spLocks/>
              </p:cNvSpPr>
              <p:nvPr/>
            </p:nvSpPr>
            <p:spPr>
              <a:xfrm>
                <a:off x="660862" y="1442143"/>
                <a:ext cx="10515600" cy="1278832"/>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sSup>
                        <m:sSupPr>
                          <m:ctrlPr>
                            <a:rPr lang="en-US" sz="4000" i="1" smtClean="0">
                              <a:solidFill>
                                <a:srgbClr val="C00000"/>
                              </a:solidFill>
                              <a:latin typeface="Cambria Math" panose="02040503050406030204" pitchFamily="18" charset="0"/>
                            </a:rPr>
                          </m:ctrlPr>
                        </m:sSupPr>
                        <m:e>
                          <m:d>
                            <m:dPr>
                              <m:ctrlPr>
                                <a:rPr lang="en-US" sz="4000" i="1" smtClean="0">
                                  <a:solidFill>
                                    <a:srgbClr val="C00000"/>
                                  </a:solidFill>
                                  <a:latin typeface="Cambria Math" panose="02040503050406030204" pitchFamily="18" charset="0"/>
                                </a:rPr>
                              </m:ctrlPr>
                            </m:dPr>
                            <m:e>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𝑥</m:t>
                                  </m:r>
                                </m:e>
                                <m:sup>
                                  <m:r>
                                    <a:rPr lang="en-US" sz="4000" i="1" smtClean="0">
                                      <a:solidFill>
                                        <a:srgbClr val="C00000"/>
                                      </a:solidFill>
                                      <a:latin typeface="Cambria Math" panose="02040503050406030204" pitchFamily="18" charset="0"/>
                                    </a:rPr>
                                    <m:t>2</m:t>
                                  </m:r>
                                </m:sup>
                              </m:sSup>
                              <m:r>
                                <a:rPr lang="en-US" sz="4000" i="1" smtClean="0">
                                  <a:solidFill>
                                    <a:srgbClr val="C00000"/>
                                  </a:solidFill>
                                  <a:latin typeface="Cambria Math" panose="02040503050406030204" pitchFamily="18" charset="0"/>
                                </a:rPr>
                                <m:t>+</m:t>
                              </m:r>
                              <m:f>
                                <m:fPr>
                                  <m:ctrlPr>
                                    <a:rPr lang="en-US" sz="4000" b="0" i="1" smtClean="0">
                                      <a:solidFill>
                                        <a:srgbClr val="C00000"/>
                                      </a:solidFill>
                                      <a:latin typeface="Cambria Math" panose="02040503050406030204" pitchFamily="18" charset="0"/>
                                    </a:rPr>
                                  </m:ctrlPr>
                                </m:fPr>
                                <m:num>
                                  <m:r>
                                    <a:rPr lang="en-US" sz="4000" b="0" i="1" smtClean="0">
                                      <a:solidFill>
                                        <a:srgbClr val="C00000"/>
                                      </a:solidFill>
                                      <a:latin typeface="Cambria Math" panose="02040503050406030204" pitchFamily="18" charset="0"/>
                                    </a:rPr>
                                    <m:t>9</m:t>
                                  </m:r>
                                </m:num>
                                <m:den>
                                  <m:r>
                                    <a:rPr lang="en-US" sz="4000" b="0" i="1" smtClean="0">
                                      <a:solidFill>
                                        <a:srgbClr val="C00000"/>
                                      </a:solidFill>
                                      <a:latin typeface="Cambria Math" panose="02040503050406030204" pitchFamily="18" charset="0"/>
                                    </a:rPr>
                                    <m:t>4</m:t>
                                  </m:r>
                                </m:den>
                              </m:f>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𝑦</m:t>
                                  </m:r>
                                </m:e>
                                <m:sup>
                                  <m:r>
                                    <a:rPr lang="en-US" sz="4000" i="1" smtClean="0">
                                      <a:solidFill>
                                        <a:srgbClr val="C00000"/>
                                      </a:solidFill>
                                      <a:latin typeface="Cambria Math" panose="02040503050406030204" pitchFamily="18" charset="0"/>
                                    </a:rPr>
                                    <m:t>2</m:t>
                                  </m:r>
                                </m:sup>
                              </m:sSup>
                              <m:r>
                                <a:rPr lang="en-US" sz="4000" i="1" smtClean="0">
                                  <a:solidFill>
                                    <a:srgbClr val="C00000"/>
                                  </a:solidFill>
                                  <a:latin typeface="Cambria Math" panose="02040503050406030204" pitchFamily="18" charset="0"/>
                                </a:rPr>
                                <m:t>+</m:t>
                              </m:r>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𝑧</m:t>
                                  </m:r>
                                </m:e>
                                <m:sup>
                                  <m:r>
                                    <a:rPr lang="en-US" sz="4000" i="1" smtClean="0">
                                      <a:solidFill>
                                        <a:srgbClr val="C00000"/>
                                      </a:solidFill>
                                      <a:latin typeface="Cambria Math" panose="02040503050406030204" pitchFamily="18" charset="0"/>
                                    </a:rPr>
                                    <m:t>2</m:t>
                                  </m:r>
                                </m:sup>
                              </m:sSup>
                              <m:r>
                                <a:rPr lang="en-US" sz="4000" i="1" smtClean="0">
                                  <a:solidFill>
                                    <a:srgbClr val="C00000"/>
                                  </a:solidFill>
                                  <a:latin typeface="Cambria Math" panose="02040503050406030204" pitchFamily="18" charset="0"/>
                                </a:rPr>
                                <m:t>−1</m:t>
                              </m:r>
                            </m:e>
                          </m:d>
                        </m:e>
                        <m:sup>
                          <m:r>
                            <a:rPr lang="en-US" sz="4000" i="1" smtClean="0">
                              <a:solidFill>
                                <a:srgbClr val="C00000"/>
                              </a:solidFill>
                              <a:latin typeface="Cambria Math" panose="02040503050406030204" pitchFamily="18" charset="0"/>
                            </a:rPr>
                            <m:t>3</m:t>
                          </m:r>
                        </m:sup>
                      </m:sSup>
                      <m:r>
                        <a:rPr lang="en-US" sz="4000" i="1" smtClean="0">
                          <a:solidFill>
                            <a:srgbClr val="C00000"/>
                          </a:solidFill>
                          <a:latin typeface="Cambria Math" panose="02040503050406030204" pitchFamily="18" charset="0"/>
                        </a:rPr>
                        <m:t>−</m:t>
                      </m:r>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𝑥</m:t>
                          </m:r>
                        </m:e>
                        <m:sup>
                          <m:r>
                            <a:rPr lang="en-US" sz="4000" i="1" smtClean="0">
                              <a:solidFill>
                                <a:srgbClr val="C00000"/>
                              </a:solidFill>
                              <a:latin typeface="Cambria Math" panose="02040503050406030204" pitchFamily="18" charset="0"/>
                            </a:rPr>
                            <m:t>2</m:t>
                          </m:r>
                        </m:sup>
                      </m:sSup>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𝑧</m:t>
                          </m:r>
                        </m:e>
                        <m:sup>
                          <m:r>
                            <a:rPr lang="en-US" sz="4000" i="1" smtClean="0">
                              <a:solidFill>
                                <a:srgbClr val="C00000"/>
                              </a:solidFill>
                              <a:latin typeface="Cambria Math" panose="02040503050406030204" pitchFamily="18" charset="0"/>
                            </a:rPr>
                            <m:t>3</m:t>
                          </m:r>
                        </m:sup>
                      </m:sSup>
                      <m:r>
                        <a:rPr lang="en-US" sz="4000" i="1" smtClean="0">
                          <a:solidFill>
                            <a:srgbClr val="C00000"/>
                          </a:solidFill>
                          <a:latin typeface="Cambria Math" panose="02040503050406030204" pitchFamily="18" charset="0"/>
                        </a:rPr>
                        <m:t>−</m:t>
                      </m:r>
                      <m:f>
                        <m:fPr>
                          <m:ctrlPr>
                            <a:rPr lang="en-US" sz="4000" i="1">
                              <a:solidFill>
                                <a:srgbClr val="C00000"/>
                              </a:solidFill>
                              <a:latin typeface="Cambria Math" panose="02040503050406030204" pitchFamily="18" charset="0"/>
                            </a:rPr>
                          </m:ctrlPr>
                        </m:fPr>
                        <m:num>
                          <m:r>
                            <a:rPr lang="en-US" sz="4000" b="0" i="1" smtClean="0">
                              <a:solidFill>
                                <a:srgbClr val="C00000"/>
                              </a:solidFill>
                              <a:latin typeface="Cambria Math" panose="02040503050406030204" pitchFamily="18" charset="0"/>
                            </a:rPr>
                            <m:t>9</m:t>
                          </m:r>
                        </m:num>
                        <m:den>
                          <m:r>
                            <a:rPr lang="en-US" sz="4000" b="0" i="1" smtClean="0">
                              <a:solidFill>
                                <a:srgbClr val="C00000"/>
                              </a:solidFill>
                              <a:latin typeface="Cambria Math" panose="02040503050406030204" pitchFamily="18" charset="0"/>
                            </a:rPr>
                            <m:t>8</m:t>
                          </m:r>
                          <m:r>
                            <a:rPr lang="en-US" sz="4000" i="1">
                              <a:solidFill>
                                <a:srgbClr val="C00000"/>
                              </a:solidFill>
                              <a:latin typeface="Cambria Math" panose="02040503050406030204" pitchFamily="18" charset="0"/>
                            </a:rPr>
                            <m:t>0</m:t>
                          </m:r>
                        </m:den>
                      </m:f>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𝑦</m:t>
                          </m:r>
                        </m:e>
                        <m:sup>
                          <m:r>
                            <a:rPr lang="en-US" sz="4000" i="1" smtClean="0">
                              <a:solidFill>
                                <a:srgbClr val="C00000"/>
                              </a:solidFill>
                              <a:latin typeface="Cambria Math" panose="02040503050406030204" pitchFamily="18" charset="0"/>
                            </a:rPr>
                            <m:t>2</m:t>
                          </m:r>
                        </m:sup>
                      </m:sSup>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𝑧</m:t>
                          </m:r>
                        </m:e>
                        <m:sup>
                          <m:r>
                            <a:rPr lang="en-US" sz="4000" i="1" smtClean="0">
                              <a:solidFill>
                                <a:srgbClr val="C00000"/>
                              </a:solidFill>
                              <a:latin typeface="Cambria Math" panose="02040503050406030204" pitchFamily="18" charset="0"/>
                            </a:rPr>
                            <m:t>3</m:t>
                          </m:r>
                        </m:sup>
                      </m:sSup>
                      <m:r>
                        <a:rPr lang="en-US" sz="4000" i="1" smtClean="0">
                          <a:solidFill>
                            <a:srgbClr val="C00000"/>
                          </a:solidFill>
                          <a:latin typeface="Cambria Math" panose="02040503050406030204" pitchFamily="18" charset="0"/>
                        </a:rPr>
                        <m:t>=0</m:t>
                      </m:r>
                    </m:oMath>
                  </m:oMathPara>
                </a14:m>
                <a:endParaRPr lang="en-US" sz="4000">
                  <a:solidFill>
                    <a:srgbClr val="C00000"/>
                  </a:solidFill>
                  <a:latin typeface="Bookman Old Style" panose="02050604050505020204" pitchFamily="18" charset="0"/>
                </a:endParaRPr>
              </a:p>
            </p:txBody>
          </p:sp>
        </mc:Choice>
        <mc:Fallback xmlns="">
          <p:sp>
            <p:nvSpPr>
              <p:cNvPr id="7" name="Title 1"/>
              <p:cNvSpPr txBox="1">
                <a:spLocks noRot="1" noChangeAspect="1" noMove="1" noResize="1" noEditPoints="1" noAdjustHandles="1" noChangeArrowheads="1" noChangeShapeType="1" noTextEdit="1"/>
              </p:cNvSpPr>
              <p:nvPr/>
            </p:nvSpPr>
            <p:spPr>
              <a:xfrm>
                <a:off x="660862" y="1442143"/>
                <a:ext cx="10515600" cy="127883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475270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UL</a:t>
            </a:r>
          </a:p>
        </p:txBody>
      </p:sp>
      <p:sp>
        <p:nvSpPr>
          <p:cNvPr id="3" name="Content Placeholder 2"/>
          <p:cNvSpPr>
            <a:spLocks noGrp="1"/>
          </p:cNvSpPr>
          <p:nvPr>
            <p:ph idx="1"/>
          </p:nvPr>
        </p:nvSpPr>
        <p:spPr>
          <a:xfrm>
            <a:off x="371384" y="1136250"/>
            <a:ext cx="5430025" cy="5065767"/>
          </a:xfrm>
        </p:spPr>
        <p:txBody>
          <a:bodyPr>
            <a:normAutofit fontScale="92500" lnSpcReduction="10000"/>
          </a:bodyPr>
          <a:lstStyle/>
          <a:p>
            <a:pPr marL="0" indent="0">
              <a:buNone/>
            </a:pPr>
            <a:r>
              <a:rPr lang="en-US" b="1" dirty="0">
                <a:solidFill>
                  <a:srgbClr val="0000FF"/>
                </a:solidFill>
              </a:rPr>
              <a:t>Unsupervised Learning</a:t>
            </a:r>
          </a:p>
          <a:p>
            <a:pPr>
              <a:buFont typeface="Wingdings" panose="05000000000000000000" pitchFamily="2" charset="2"/>
              <a:buChar char="§"/>
            </a:pPr>
            <a:r>
              <a:rPr lang="en-US" dirty="0"/>
              <a:t>Takes only input</a:t>
            </a:r>
          </a:p>
          <a:p>
            <a:pPr>
              <a:buFont typeface="Wingdings" panose="05000000000000000000" pitchFamily="2" charset="2"/>
              <a:buChar char="§"/>
            </a:pPr>
            <a:r>
              <a:rPr lang="en-US" dirty="0"/>
              <a:t>Finds the structure in the data</a:t>
            </a:r>
          </a:p>
          <a:p>
            <a:pPr>
              <a:buFont typeface="Wingdings" panose="05000000000000000000" pitchFamily="2" charset="2"/>
              <a:buChar char="§"/>
            </a:pPr>
            <a:r>
              <a:rPr lang="en-US" dirty="0"/>
              <a:t>Groups/Clustering data</a:t>
            </a:r>
          </a:p>
          <a:p>
            <a:pPr>
              <a:buFont typeface="Wingdings" panose="05000000000000000000" pitchFamily="2" charset="2"/>
              <a:buChar char="§"/>
            </a:pPr>
            <a:r>
              <a:rPr lang="en-US" dirty="0"/>
              <a:t>Classifies </a:t>
            </a:r>
          </a:p>
          <a:p>
            <a:pPr>
              <a:buFont typeface="Wingdings" panose="05000000000000000000" pitchFamily="2" charset="2"/>
              <a:buChar char="§"/>
            </a:pPr>
            <a:r>
              <a:rPr lang="en-US" dirty="0"/>
              <a:t>React based on the presence of such commonalities in each new piece of data</a:t>
            </a:r>
          </a:p>
          <a:p>
            <a:pPr>
              <a:buFont typeface="Wingdings" panose="05000000000000000000" pitchFamily="2" charset="2"/>
              <a:buChar char="§"/>
            </a:pPr>
            <a:r>
              <a:rPr lang="en-US" dirty="0"/>
              <a:t>Statistical analysis (density estimation function)</a:t>
            </a:r>
          </a:p>
          <a:p>
            <a:pPr>
              <a:buFont typeface="Wingdings" panose="05000000000000000000" pitchFamily="2" charset="2"/>
              <a:buChar char="§"/>
            </a:pPr>
            <a:r>
              <a:rPr lang="en-US" dirty="0"/>
              <a:t>Weighted to finding probabilities of outcomes (conditional probability)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668761"/>
            <a:ext cx="5955299" cy="3407382"/>
          </a:xfrm>
          <a:prstGeom prst="rect">
            <a:avLst/>
          </a:prstGeom>
        </p:spPr>
      </p:pic>
      <p:sp>
        <p:nvSpPr>
          <p:cNvPr id="6" name="TextBox 5">
            <a:extLst>
              <a:ext uri="{FF2B5EF4-FFF2-40B4-BE49-F238E27FC236}">
                <a16:creationId xmlns:a16="http://schemas.microsoft.com/office/drawing/2014/main" id="{A3DF2328-4C07-49FD-8DD1-E653262A5C80}"/>
              </a:ext>
            </a:extLst>
          </p:cNvPr>
          <p:cNvSpPr txBox="1"/>
          <p:nvPr/>
        </p:nvSpPr>
        <p:spPr>
          <a:xfrm>
            <a:off x="6922590" y="6076143"/>
            <a:ext cx="3006601" cy="382006"/>
          </a:xfrm>
          <a:prstGeom prst="rect">
            <a:avLst/>
          </a:prstGeom>
          <a:noFill/>
        </p:spPr>
        <p:txBody>
          <a:bodyPr wrap="square" rtlCol="0">
            <a:spAutoFit/>
          </a:bodyPr>
          <a:lstStyle/>
          <a:p>
            <a:r>
              <a:rPr lang="en-US" dirty="0"/>
              <a:t>Source: tecnative.io</a:t>
            </a:r>
          </a:p>
        </p:txBody>
      </p:sp>
    </p:spTree>
    <p:extLst>
      <p:ext uri="{BB962C8B-B14F-4D97-AF65-F5344CB8AC3E}">
        <p14:creationId xmlns:p14="http://schemas.microsoft.com/office/powerpoint/2010/main" val="24741445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UL</a:t>
            </a:r>
          </a:p>
        </p:txBody>
      </p:sp>
      <p:sp>
        <p:nvSpPr>
          <p:cNvPr id="3" name="Content Placeholder 2"/>
          <p:cNvSpPr>
            <a:spLocks noGrp="1"/>
          </p:cNvSpPr>
          <p:nvPr>
            <p:ph idx="1"/>
          </p:nvPr>
        </p:nvSpPr>
        <p:spPr>
          <a:xfrm>
            <a:off x="371384" y="1136250"/>
            <a:ext cx="5430025" cy="5065767"/>
          </a:xfrm>
        </p:spPr>
        <p:txBody>
          <a:bodyPr>
            <a:normAutofit lnSpcReduction="10000"/>
          </a:bodyPr>
          <a:lstStyle/>
          <a:p>
            <a:pPr marL="0" indent="0">
              <a:buNone/>
            </a:pPr>
            <a:r>
              <a:rPr lang="en-US" b="1" dirty="0">
                <a:solidFill>
                  <a:srgbClr val="0000FF"/>
                </a:solidFill>
              </a:rPr>
              <a:t>Unsupervised Learning</a:t>
            </a:r>
          </a:p>
          <a:p>
            <a:pPr>
              <a:buFont typeface="Wingdings" panose="05000000000000000000" pitchFamily="2" charset="2"/>
              <a:buChar char="§"/>
            </a:pPr>
            <a:r>
              <a:rPr lang="en-US" dirty="0"/>
              <a:t>Clustering</a:t>
            </a:r>
          </a:p>
          <a:p>
            <a:pPr lvl="1">
              <a:buFont typeface="Wingdings" panose="05000000000000000000" pitchFamily="2" charset="2"/>
              <a:buChar char="§"/>
            </a:pPr>
            <a:r>
              <a:rPr lang="en-US" dirty="0"/>
              <a:t>k-means</a:t>
            </a:r>
          </a:p>
          <a:p>
            <a:pPr lvl="1">
              <a:buFont typeface="Wingdings" panose="05000000000000000000" pitchFamily="2" charset="2"/>
              <a:buChar char="§"/>
            </a:pPr>
            <a:r>
              <a:rPr lang="en-US" dirty="0"/>
              <a:t>DBSCAN</a:t>
            </a:r>
          </a:p>
          <a:p>
            <a:pPr lvl="1">
              <a:buFont typeface="Wingdings" panose="05000000000000000000" pitchFamily="2" charset="2"/>
              <a:buChar char="§"/>
            </a:pPr>
            <a:r>
              <a:rPr lang="en-US" dirty="0"/>
              <a:t>HCA </a:t>
            </a:r>
          </a:p>
          <a:p>
            <a:pPr>
              <a:buFont typeface="Wingdings" panose="05000000000000000000" pitchFamily="2" charset="2"/>
              <a:buChar char="§"/>
            </a:pPr>
            <a:r>
              <a:rPr lang="en-US" dirty="0"/>
              <a:t>Anomaly/Novelty detection</a:t>
            </a:r>
          </a:p>
          <a:p>
            <a:pPr lvl="1">
              <a:buFont typeface="Wingdings" panose="05000000000000000000" pitchFamily="2" charset="2"/>
              <a:buChar char="§"/>
            </a:pPr>
            <a:r>
              <a:rPr lang="en-US" dirty="0"/>
              <a:t>One-Class SVM</a:t>
            </a:r>
          </a:p>
          <a:p>
            <a:pPr lvl="1">
              <a:buFont typeface="Wingdings" panose="05000000000000000000" pitchFamily="2" charset="2"/>
              <a:buChar char="§"/>
            </a:pPr>
            <a:r>
              <a:rPr lang="en-US" dirty="0"/>
              <a:t>Isolation Forest</a:t>
            </a:r>
          </a:p>
          <a:p>
            <a:pPr>
              <a:buFont typeface="Wingdings" panose="05000000000000000000" pitchFamily="2" charset="2"/>
              <a:buChar char="§"/>
            </a:pPr>
            <a:r>
              <a:rPr lang="en-US" dirty="0"/>
              <a:t>Visualization</a:t>
            </a:r>
          </a:p>
          <a:p>
            <a:pPr lvl="1">
              <a:buFont typeface="Wingdings" panose="05000000000000000000" pitchFamily="2" charset="2"/>
              <a:buChar char="§"/>
            </a:pPr>
            <a:r>
              <a:rPr lang="en-US" dirty="0"/>
              <a:t>PCA</a:t>
            </a:r>
          </a:p>
          <a:p>
            <a:pPr lvl="1">
              <a:buFont typeface="Wingdings" panose="05000000000000000000" pitchFamily="2" charset="2"/>
              <a:buChar char="§"/>
            </a:pPr>
            <a:r>
              <a:rPr lang="en-US" dirty="0"/>
              <a:t>Kernel PCA</a:t>
            </a:r>
          </a:p>
          <a:p>
            <a:pPr lvl="1">
              <a:buFont typeface="Wingdings" panose="05000000000000000000" pitchFamily="2" charset="2"/>
              <a:buChar char="§"/>
            </a:pPr>
            <a:r>
              <a:rPr lang="en-US" dirty="0"/>
              <a:t>LLE</a:t>
            </a:r>
          </a:p>
          <a:p>
            <a:pPr lvl="1">
              <a:buFont typeface="Wingdings" panose="05000000000000000000" pitchFamily="2" charset="2"/>
              <a:buChar char="§"/>
            </a:pPr>
            <a:r>
              <a:rPr lang="en-US" dirty="0"/>
              <a:t>t-SNE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668761"/>
            <a:ext cx="5955299" cy="3407382"/>
          </a:xfrm>
          <a:prstGeom prst="rect">
            <a:avLst/>
          </a:prstGeom>
        </p:spPr>
      </p:pic>
      <p:sp>
        <p:nvSpPr>
          <p:cNvPr id="6" name="TextBox 5">
            <a:extLst>
              <a:ext uri="{FF2B5EF4-FFF2-40B4-BE49-F238E27FC236}">
                <a16:creationId xmlns:a16="http://schemas.microsoft.com/office/drawing/2014/main" id="{A3DF2328-4C07-49FD-8DD1-E653262A5C80}"/>
              </a:ext>
            </a:extLst>
          </p:cNvPr>
          <p:cNvSpPr txBox="1"/>
          <p:nvPr/>
        </p:nvSpPr>
        <p:spPr>
          <a:xfrm>
            <a:off x="6922590" y="6076143"/>
            <a:ext cx="3006601" cy="382006"/>
          </a:xfrm>
          <a:prstGeom prst="rect">
            <a:avLst/>
          </a:prstGeom>
          <a:noFill/>
        </p:spPr>
        <p:txBody>
          <a:bodyPr wrap="square" rtlCol="0">
            <a:spAutoFit/>
          </a:bodyPr>
          <a:lstStyle/>
          <a:p>
            <a:r>
              <a:rPr lang="en-US" dirty="0"/>
              <a:t>Source: tecnative.io</a:t>
            </a:r>
          </a:p>
        </p:txBody>
      </p:sp>
    </p:spTree>
    <p:extLst>
      <p:ext uri="{BB962C8B-B14F-4D97-AF65-F5344CB8AC3E}">
        <p14:creationId xmlns:p14="http://schemas.microsoft.com/office/powerpoint/2010/main" val="39081312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365BB-5597-1872-F498-15BD8F5750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6D252-502E-7FB3-A5A7-B0ACFF079569}"/>
              </a:ext>
            </a:extLst>
          </p:cNvPr>
          <p:cNvSpPr>
            <a:spLocks noGrp="1"/>
          </p:cNvSpPr>
          <p:nvPr>
            <p:ph type="title"/>
          </p:nvPr>
        </p:nvSpPr>
        <p:spPr>
          <a:xfrm>
            <a:off x="5480614" y="105841"/>
            <a:ext cx="6581950" cy="637011"/>
          </a:xfrm>
        </p:spPr>
        <p:txBody>
          <a:bodyPr anchor="ctr">
            <a:normAutofit/>
          </a:bodyPr>
          <a:lstStyle/>
          <a:p>
            <a:r>
              <a:rPr lang="en-US" sz="3700" dirty="0"/>
              <a:t>Unsupervised Learning</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E8C09C56-A494-D649-561E-B684AF851875}"/>
                  </a:ext>
                </a:extLst>
              </p:cNvPr>
              <p:cNvSpPr>
                <a:spLocks noGrp="1"/>
              </p:cNvSpPr>
              <p:nvPr>
                <p:ph idx="1"/>
              </p:nvPr>
            </p:nvSpPr>
            <p:spPr>
              <a:xfrm>
                <a:off x="838200" y="1825625"/>
                <a:ext cx="10515600" cy="2153708"/>
              </a:xfrm>
              <a:prstGeom prst="round2DiagRect">
                <a:avLst/>
              </a:prstGeom>
              <a:solidFill>
                <a:srgbClr val="660066"/>
              </a:solidFill>
            </p:spPr>
            <p:txBody>
              <a:bodyPr/>
              <a:lstStyle/>
              <a:p>
                <a:r>
                  <a:rPr lang="en-US" b="1" dirty="0">
                    <a:solidFill>
                      <a:srgbClr val="FFFF00"/>
                    </a:solidFill>
                  </a:rPr>
                  <a:t>Assumption</a:t>
                </a:r>
                <a:r>
                  <a:rPr lang="en-US" dirty="0">
                    <a:solidFill>
                      <a:schemeClr val="bg1"/>
                    </a:solidFill>
                  </a:rPr>
                  <a:t>: Given a unlabeled dataset </a:t>
                </a:r>
                <a14:m>
                  <m:oMath xmlns:m="http://schemas.openxmlformats.org/officeDocument/2006/math">
                    <m:d>
                      <m:dPr>
                        <m:begChr m:val="{"/>
                        <m:endChr m:val="}"/>
                        <m:ctrlPr>
                          <a:rPr lang="en-US" b="0" i="1" smtClean="0">
                            <a:solidFill>
                              <a:schemeClr val="bg1"/>
                            </a:solidFill>
                            <a:latin typeface="Cambria Math" panose="02040503050406030204" pitchFamily="18" charset="0"/>
                          </a:rPr>
                        </m:ctrlPr>
                      </m:dPr>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𝑥</m:t>
                            </m:r>
                          </m:e>
                          <m:sub>
                            <m:r>
                              <a:rPr lang="en-US" b="0" i="1" smtClean="0">
                                <a:solidFill>
                                  <a:schemeClr val="bg1"/>
                                </a:solidFill>
                                <a:latin typeface="Cambria Math" panose="02040503050406030204" pitchFamily="18" charset="0"/>
                              </a:rPr>
                              <m:t>𝑖</m:t>
                            </m:r>
                          </m:sub>
                        </m:sSub>
                      </m:e>
                    </m:d>
                    <m:r>
                      <a:rPr lang="en-US" b="0" i="1" smtClean="0">
                        <a:solidFill>
                          <a:schemeClr val="bg1"/>
                        </a:solidFill>
                        <a:latin typeface="Cambria Math" panose="02040503050406030204" pitchFamily="18" charset="0"/>
                      </a:rPr>
                      <m:t>, </m:t>
                    </m:r>
                  </m:oMath>
                </a14:m>
                <a:endParaRPr lang="en-US" b="0" dirty="0">
                  <a:solidFill>
                    <a:schemeClr val="bg1"/>
                  </a:solidFill>
                </a:endParaRPr>
              </a:p>
              <a:p>
                <a:r>
                  <a:rPr lang="en-IN" b="1" dirty="0">
                    <a:solidFill>
                      <a:srgbClr val="FFFF00"/>
                    </a:solidFill>
                  </a:rPr>
                  <a:t>Unsupervised Learning:</a:t>
                </a:r>
              </a:p>
              <a:p>
                <a:pPr lvl="1"/>
                <a:r>
                  <a:rPr lang="en-IN" dirty="0">
                    <a:solidFill>
                      <a:schemeClr val="bg1"/>
                    </a:solidFill>
                  </a:rPr>
                  <a:t>Given: Training Set </a:t>
                </a:r>
                <a14:m>
                  <m:oMath xmlns:m="http://schemas.openxmlformats.org/officeDocument/2006/math">
                    <m:d>
                      <m:dPr>
                        <m:begChr m:val="{"/>
                        <m:endChr m:val="}"/>
                        <m:ctrlPr>
                          <a:rPr lang="en-US" b="0" i="1" smtClean="0">
                            <a:solidFill>
                              <a:schemeClr val="bg1"/>
                            </a:solidFill>
                            <a:latin typeface="Cambria Math" panose="02040503050406030204" pitchFamily="18" charset="0"/>
                          </a:rPr>
                        </m:ctrlPr>
                      </m:dPr>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𝑥</m:t>
                            </m:r>
                          </m:e>
                          <m:sub>
                            <m:r>
                              <a:rPr lang="en-US" b="0" i="1" smtClean="0">
                                <a:solidFill>
                                  <a:schemeClr val="bg1"/>
                                </a:solidFill>
                                <a:latin typeface="Cambria Math" panose="02040503050406030204" pitchFamily="18" charset="0"/>
                              </a:rPr>
                              <m:t>𝑖</m:t>
                            </m:r>
                          </m:sub>
                        </m:sSub>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𝑖</m:t>
                        </m:r>
                        <m:r>
                          <a:rPr lang="en-US" b="0" i="1" smtClean="0">
                            <a:solidFill>
                              <a:schemeClr val="bg1"/>
                            </a:solidFill>
                            <a:latin typeface="Cambria Math" panose="02040503050406030204" pitchFamily="18" charset="0"/>
                          </a:rPr>
                          <m:t>=1,2,⋯, </m:t>
                        </m:r>
                        <m:r>
                          <a:rPr lang="en-US" b="0" i="1" smtClean="0">
                            <a:solidFill>
                              <a:schemeClr val="bg1"/>
                            </a:solidFill>
                            <a:latin typeface="Cambria Math" panose="02040503050406030204" pitchFamily="18" charset="0"/>
                          </a:rPr>
                          <m:t>𝑁</m:t>
                        </m:r>
                      </m:e>
                    </m:d>
                  </m:oMath>
                </a14:m>
                <a:endParaRPr lang="en-US" b="0" dirty="0">
                  <a:solidFill>
                    <a:schemeClr val="bg1"/>
                  </a:solidFill>
                </a:endParaRPr>
              </a:p>
              <a:p>
                <a:pPr lvl="1"/>
                <a:r>
                  <a:rPr lang="en-US" dirty="0">
                    <a:solidFill>
                      <a:schemeClr val="bg1"/>
                    </a:solidFill>
                  </a:rPr>
                  <a:t>Find a similar cluster or density estimation or dimensionality reduction</a:t>
                </a:r>
                <a:endParaRPr lang="en-IN" dirty="0">
                  <a:solidFill>
                    <a:schemeClr val="bg1"/>
                  </a:solidFill>
                </a:endParaRPr>
              </a:p>
            </p:txBody>
          </p:sp>
        </mc:Choice>
        <mc:Fallback xmlns="">
          <p:sp>
            <p:nvSpPr>
              <p:cNvPr id="4" name="Content Placeholder 3">
                <a:extLst>
                  <a:ext uri="{FF2B5EF4-FFF2-40B4-BE49-F238E27FC236}">
                    <a16:creationId xmlns:a16="http://schemas.microsoft.com/office/drawing/2014/main" id="{E8C09C56-A494-D649-561E-B684AF851875}"/>
                  </a:ext>
                </a:extLst>
              </p:cNvPr>
              <p:cNvSpPr>
                <a:spLocks noGrp="1" noRot="1" noChangeAspect="1" noMove="1" noResize="1" noEditPoints="1" noAdjustHandles="1" noChangeArrowheads="1" noChangeShapeType="1" noTextEdit="1"/>
              </p:cNvSpPr>
              <p:nvPr>
                <p:ph idx="1"/>
              </p:nvPr>
            </p:nvSpPr>
            <p:spPr>
              <a:xfrm>
                <a:off x="838200" y="1825625"/>
                <a:ext cx="10515600" cy="2153708"/>
              </a:xfrm>
              <a:prstGeom prst="round2Diag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1367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BC2EF-FB9E-C981-65B9-8B3C46AD55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39C0A-36FB-BBBC-F54C-DD1FFC00A187}"/>
              </a:ext>
            </a:extLst>
          </p:cNvPr>
          <p:cNvSpPr>
            <a:spLocks noGrp="1"/>
          </p:cNvSpPr>
          <p:nvPr>
            <p:ph type="title"/>
          </p:nvPr>
        </p:nvSpPr>
        <p:spPr>
          <a:xfrm>
            <a:off x="5480614" y="105841"/>
            <a:ext cx="6581950" cy="637011"/>
          </a:xfrm>
        </p:spPr>
        <p:txBody>
          <a:bodyPr anchor="ctr">
            <a:normAutofit fontScale="90000"/>
          </a:bodyPr>
          <a:lstStyle/>
          <a:p>
            <a:r>
              <a:rPr lang="en-US" sz="3700" dirty="0"/>
              <a:t>Unsupervised Learning: Clustering</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177B0EF1-ACD0-186C-0E8A-0AECE70F20C9}"/>
                  </a:ext>
                </a:extLst>
              </p:cNvPr>
              <p:cNvSpPr>
                <a:spLocks noGrp="1"/>
              </p:cNvSpPr>
              <p:nvPr>
                <p:ph idx="1"/>
              </p:nvPr>
            </p:nvSpPr>
            <p:spPr>
              <a:xfrm>
                <a:off x="838200" y="1529533"/>
                <a:ext cx="10515600" cy="4035245"/>
              </a:xfrm>
              <a:prstGeom prst="round2DiagRect">
                <a:avLst/>
              </a:prstGeom>
              <a:solidFill>
                <a:srgbClr val="660066"/>
              </a:solidFill>
            </p:spPr>
            <p:txBody>
              <a:bodyPr>
                <a:normAutofit lnSpcReduction="10000"/>
              </a:bodyPr>
              <a:lstStyle/>
              <a:p>
                <a:r>
                  <a:rPr lang="en-US" b="1" dirty="0">
                    <a:solidFill>
                      <a:srgbClr val="FFFF00"/>
                    </a:solidFill>
                  </a:rPr>
                  <a:t>Assumption</a:t>
                </a:r>
                <a:r>
                  <a:rPr lang="en-US" dirty="0">
                    <a:solidFill>
                      <a:schemeClr val="bg1"/>
                    </a:solidFill>
                  </a:rPr>
                  <a:t>: Given a unlabeled dataset </a:t>
                </a:r>
                <a14:m>
                  <m:oMath xmlns:m="http://schemas.openxmlformats.org/officeDocument/2006/math">
                    <m:d>
                      <m:dPr>
                        <m:begChr m:val="{"/>
                        <m:endChr m:val="}"/>
                        <m:ctrlPr>
                          <a:rPr lang="en-US" b="0" i="1" smtClean="0">
                            <a:solidFill>
                              <a:schemeClr val="bg1"/>
                            </a:solidFill>
                            <a:latin typeface="Cambria Math" panose="02040503050406030204" pitchFamily="18" charset="0"/>
                          </a:rPr>
                        </m:ctrlPr>
                      </m:dPr>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𝑥</m:t>
                            </m:r>
                          </m:e>
                          <m:sub>
                            <m:r>
                              <a:rPr lang="en-US" b="0" i="1" smtClean="0">
                                <a:solidFill>
                                  <a:schemeClr val="bg1"/>
                                </a:solidFill>
                                <a:latin typeface="Cambria Math" panose="02040503050406030204" pitchFamily="18" charset="0"/>
                              </a:rPr>
                              <m:t>𝑖</m:t>
                            </m:r>
                          </m:sub>
                        </m:sSub>
                      </m:e>
                    </m:d>
                    <m:r>
                      <a:rPr lang="en-US" b="0" i="1" smtClean="0">
                        <a:solidFill>
                          <a:schemeClr val="bg1"/>
                        </a:solidFill>
                        <a:latin typeface="Cambria Math" panose="02040503050406030204" pitchFamily="18" charset="0"/>
                      </a:rPr>
                      <m:t>, </m:t>
                    </m:r>
                  </m:oMath>
                </a14:m>
                <a:endParaRPr lang="en-US" b="0"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func>
                        <m:funcPr>
                          <m:ctrlPr>
                            <a:rPr lang="en-US" b="0" i="1" smtClean="0">
                              <a:solidFill>
                                <a:schemeClr val="bg1"/>
                              </a:solidFill>
                              <a:latin typeface="Cambria Math" panose="02040503050406030204" pitchFamily="18" charset="0"/>
                            </a:rPr>
                          </m:ctrlPr>
                        </m:funcPr>
                        <m:fName>
                          <m:limLow>
                            <m:limLowPr>
                              <m:ctrlPr>
                                <a:rPr lang="en-US" b="0" i="1" smtClean="0">
                                  <a:solidFill>
                                    <a:schemeClr val="bg1"/>
                                  </a:solidFill>
                                  <a:latin typeface="Cambria Math" panose="02040503050406030204" pitchFamily="18" charset="0"/>
                                </a:rPr>
                              </m:ctrlPr>
                            </m:limLowPr>
                            <m:e>
                              <m:r>
                                <m:rPr>
                                  <m:sty m:val="p"/>
                                </m:rPr>
                                <a:rPr lang="en-US" b="0" i="0" smtClean="0">
                                  <a:solidFill>
                                    <a:schemeClr val="bg1"/>
                                  </a:solidFill>
                                  <a:latin typeface="Cambria Math" panose="02040503050406030204" pitchFamily="18" charset="0"/>
                                </a:rPr>
                                <m:t>min</m:t>
                              </m:r>
                            </m:e>
                            <m:lim>
                              <m:r>
                                <a:rPr lang="en-US" b="0" i="1" smtClean="0">
                                  <a:solidFill>
                                    <a:schemeClr val="bg1"/>
                                  </a:solidFill>
                                  <a:latin typeface="Cambria Math" panose="02040503050406030204" pitchFamily="18" charset="0"/>
                                  <a:ea typeface="Cambria Math" panose="02040503050406030204" pitchFamily="18" charset="0"/>
                                </a:rPr>
                                <m:t>𝒞</m:t>
                              </m:r>
                            </m:lim>
                          </m:limLow>
                        </m:fName>
                        <m:e>
                          <m:nary>
                            <m:naryPr>
                              <m:chr m:val="∑"/>
                              <m:supHide m:val="on"/>
                              <m:ctrlPr>
                                <a:rPr lang="en-US" b="0" i="1" smtClean="0">
                                  <a:solidFill>
                                    <a:schemeClr val="bg1"/>
                                  </a:solidFill>
                                  <a:latin typeface="Cambria Math" panose="02040503050406030204" pitchFamily="18" charset="0"/>
                                </a:rPr>
                              </m:ctrlPr>
                            </m:naryPr>
                            <m:sub>
                              <m:r>
                                <a:rPr lang="en-US" b="0" i="1" smtClean="0">
                                  <a:solidFill>
                                    <a:schemeClr val="bg1"/>
                                  </a:solidFill>
                                  <a:latin typeface="Cambria Math" panose="02040503050406030204" pitchFamily="18" charset="0"/>
                                </a:rPr>
                                <m:t>𝑖</m:t>
                              </m:r>
                            </m:sub>
                            <m:sup/>
                            <m:e>
                              <m:nary>
                                <m:naryPr>
                                  <m:chr m:val="∑"/>
                                  <m:supHide m:val="on"/>
                                  <m:ctrlPr>
                                    <a:rPr lang="en-US" b="0" i="1" smtClean="0">
                                      <a:solidFill>
                                        <a:schemeClr val="bg1"/>
                                      </a:solidFill>
                                      <a:latin typeface="Cambria Math" panose="02040503050406030204" pitchFamily="18" charset="0"/>
                                    </a:rPr>
                                  </m:ctrlPr>
                                </m:naryPr>
                                <m:sub>
                                  <m:r>
                                    <a:rPr lang="en-US" b="0" i="1" smtClean="0">
                                      <a:solidFill>
                                        <a:schemeClr val="bg1"/>
                                      </a:solidFill>
                                      <a:latin typeface="Cambria Math" panose="02040503050406030204" pitchFamily="18" charset="0"/>
                                    </a:rPr>
                                    <m:t>𝑐</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𝒞</m:t>
                                  </m:r>
                                </m:sub>
                                <m:sup/>
                                <m:e>
                                  <m:r>
                                    <a:rPr lang="en-US" b="0" i="1" smtClean="0">
                                      <a:solidFill>
                                        <a:schemeClr val="bg1"/>
                                      </a:solidFill>
                                      <a:latin typeface="Cambria Math" panose="02040503050406030204" pitchFamily="18" charset="0"/>
                                      <a:ea typeface="Cambria Math" panose="02040503050406030204" pitchFamily="18" charset="0"/>
                                    </a:rPr>
                                    <m:t>𝕀</m:t>
                                  </m:r>
                                  <m:d>
                                    <m:dPr>
                                      <m:ctrlPr>
                                        <a:rPr lang="en-US" b="0" i="1" smtClean="0">
                                          <a:solidFill>
                                            <a:schemeClr val="bg1"/>
                                          </a:solidFill>
                                          <a:latin typeface="Cambria Math" panose="02040503050406030204" pitchFamily="18" charset="0"/>
                                          <a:ea typeface="Cambria Math" panose="02040503050406030204" pitchFamily="18" charset="0"/>
                                        </a:rPr>
                                      </m:ctrlPr>
                                    </m:dPr>
                                    <m:e>
                                      <m:r>
                                        <a:rPr lang="en-US" b="0" i="1" smtClean="0">
                                          <a:solidFill>
                                            <a:schemeClr val="bg1"/>
                                          </a:solidFill>
                                          <a:latin typeface="Cambria Math" panose="02040503050406030204" pitchFamily="18" charset="0"/>
                                          <a:ea typeface="Cambria Math" panose="02040503050406030204" pitchFamily="18" charset="0"/>
                                        </a:rPr>
                                        <m:t>𝑖</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𝑐</m:t>
                                      </m:r>
                                    </m:e>
                                  </m:d>
                                  <m:sSup>
                                    <m:sSupPr>
                                      <m:ctrlPr>
                                        <a:rPr lang="en-US" b="0" i="1" smtClean="0">
                                          <a:solidFill>
                                            <a:schemeClr val="bg1"/>
                                          </a:solidFill>
                                          <a:latin typeface="Cambria Math" panose="02040503050406030204" pitchFamily="18" charset="0"/>
                                          <a:ea typeface="Cambria Math" panose="02040503050406030204" pitchFamily="18" charset="0"/>
                                        </a:rPr>
                                      </m:ctrlPr>
                                    </m:sSupPr>
                                    <m:e>
                                      <m:d>
                                        <m:dPr>
                                          <m:begChr m:val="‖"/>
                                          <m:endChr m:val="‖"/>
                                          <m:ctrlPr>
                                            <a:rPr lang="en-US" b="0" i="1" smtClean="0">
                                              <a:solidFill>
                                                <a:schemeClr val="bg1"/>
                                              </a:solidFill>
                                              <a:latin typeface="Cambria Math" panose="02040503050406030204" pitchFamily="18" charset="0"/>
                                              <a:ea typeface="Cambria Math" panose="02040503050406030204" pitchFamily="18" charset="0"/>
                                            </a:rPr>
                                          </m:ctrlPr>
                                        </m:dPr>
                                        <m:e>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𝑥</m:t>
                                              </m:r>
                                            </m:e>
                                            <m:sub>
                                              <m:r>
                                                <a:rPr lang="en-US" b="0" i="1" smtClean="0">
                                                  <a:solidFill>
                                                    <a:schemeClr val="bg1"/>
                                                  </a:solidFill>
                                                  <a:latin typeface="Cambria Math" panose="02040503050406030204" pitchFamily="18" charset="0"/>
                                                  <a:ea typeface="Cambria Math" panose="02040503050406030204" pitchFamily="18" charset="0"/>
                                                </a:rPr>
                                                <m:t>𝑖</m:t>
                                              </m:r>
                                            </m:sub>
                                          </m:sSub>
                                          <m:r>
                                            <a:rPr lang="en-US" b="0" i="1" smtClean="0">
                                              <a:solidFill>
                                                <a:schemeClr val="bg1"/>
                                              </a:solidFill>
                                              <a:latin typeface="Cambria Math" panose="02040503050406030204" pitchFamily="18" charset="0"/>
                                              <a:ea typeface="Cambria Math" panose="02040503050406030204" pitchFamily="18" charset="0"/>
                                            </a:rPr>
                                            <m:t>−</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𝜇</m:t>
                                              </m:r>
                                            </m:e>
                                            <m:sub>
                                              <m:r>
                                                <a:rPr lang="en-US" b="0" i="1" smtClean="0">
                                                  <a:solidFill>
                                                    <a:schemeClr val="bg1"/>
                                                  </a:solidFill>
                                                  <a:latin typeface="Cambria Math" panose="02040503050406030204" pitchFamily="18" charset="0"/>
                                                  <a:ea typeface="Cambria Math" panose="02040503050406030204" pitchFamily="18" charset="0"/>
                                                </a:rPr>
                                                <m:t>𝑐</m:t>
                                              </m:r>
                                            </m:sub>
                                          </m:sSub>
                                        </m:e>
                                      </m:d>
                                    </m:e>
                                    <m:sup>
                                      <m:r>
                                        <a:rPr lang="en-US" b="0" i="1" smtClean="0">
                                          <a:solidFill>
                                            <a:schemeClr val="bg1"/>
                                          </a:solidFill>
                                          <a:latin typeface="Cambria Math" panose="02040503050406030204" pitchFamily="18" charset="0"/>
                                          <a:ea typeface="Cambria Math" panose="02040503050406030204" pitchFamily="18" charset="0"/>
                                        </a:rPr>
                                        <m:t>2</m:t>
                                      </m:r>
                                    </m:sup>
                                  </m:sSup>
                                </m:e>
                              </m:nary>
                            </m:e>
                          </m:nary>
                        </m:e>
                      </m:func>
                    </m:oMath>
                  </m:oMathPara>
                </a14:m>
                <a:endParaRPr lang="en-US" b="0" dirty="0">
                  <a:solidFill>
                    <a:schemeClr val="bg1"/>
                  </a:solidFill>
                </a:endParaRPr>
              </a:p>
              <a:p>
                <a:pPr marL="0" indent="0">
                  <a:buNone/>
                </a:pPr>
                <a14:m>
                  <m:oMath xmlns:m="http://schemas.openxmlformats.org/officeDocument/2006/math">
                    <m:r>
                      <a:rPr lang="en-US" b="0" i="1" smtClean="0">
                        <a:solidFill>
                          <a:schemeClr val="bg1"/>
                        </a:solidFill>
                        <a:latin typeface="Cambria Math" panose="02040503050406030204" pitchFamily="18" charset="0"/>
                        <a:ea typeface="Cambria Math" panose="02040503050406030204" pitchFamily="18" charset="0"/>
                      </a:rPr>
                      <m:t>𝒞</m:t>
                    </m:r>
                    <m:r>
                      <a:rPr lang="en-US" b="0" i="1" smtClean="0">
                        <a:solidFill>
                          <a:schemeClr val="bg1"/>
                        </a:solidFill>
                        <a:latin typeface="Cambria Math" panose="02040503050406030204" pitchFamily="18" charset="0"/>
                        <a:ea typeface="Cambria Math" panose="02040503050406030204" pitchFamily="18" charset="0"/>
                      </a:rPr>
                      <m:t>:</m:t>
                    </m:r>
                  </m:oMath>
                </a14:m>
                <a:r>
                  <a:rPr lang="en-US" b="0" i="1" dirty="0">
                    <a:solidFill>
                      <a:schemeClr val="bg1"/>
                    </a:solidFill>
                    <a:latin typeface="Cambria Math" panose="02040503050406030204" pitchFamily="18" charset="0"/>
                    <a:ea typeface="Cambria Math" panose="02040503050406030204" pitchFamily="18" charset="0"/>
                  </a:rPr>
                  <a:t> </a:t>
                </a:r>
                <a:r>
                  <a:rPr lang="en-US" b="0" dirty="0">
                    <a:solidFill>
                      <a:schemeClr val="bg1"/>
                    </a:solidFill>
                    <a:latin typeface="Cambria Math" panose="02040503050406030204" pitchFamily="18" charset="0"/>
                    <a:ea typeface="Cambria Math" panose="02040503050406030204" pitchFamily="18" charset="0"/>
                  </a:rPr>
                  <a:t>set of clusters</a:t>
                </a:r>
              </a:p>
              <a:p>
                <a:pPr marL="0" indent="0">
                  <a:buNone/>
                </a:pPr>
                <a14:m>
                  <m:oMath xmlns:m="http://schemas.openxmlformats.org/officeDocument/2006/math">
                    <m:r>
                      <a:rPr lang="en-US" b="0" i="1" smtClean="0">
                        <a:solidFill>
                          <a:schemeClr val="bg1"/>
                        </a:solidFill>
                        <a:latin typeface="Cambria Math" panose="02040503050406030204" pitchFamily="18" charset="0"/>
                        <a:ea typeface="Cambria Math" panose="02040503050406030204" pitchFamily="18" charset="0"/>
                      </a:rPr>
                      <m:t>𝕀</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𝑖</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𝑐</m:t>
                    </m:r>
                    <m:r>
                      <a:rPr lang="en-US" b="0" i="1" smtClean="0">
                        <a:solidFill>
                          <a:schemeClr val="bg1"/>
                        </a:solidFill>
                        <a:latin typeface="Cambria Math" panose="02040503050406030204" pitchFamily="18" charset="0"/>
                        <a:ea typeface="Cambria Math" panose="02040503050406030204" pitchFamily="18" charset="0"/>
                      </a:rPr>
                      <m:t>)</m:t>
                    </m:r>
                  </m:oMath>
                </a14:m>
                <a:r>
                  <a:rPr lang="en-US" b="0" dirty="0">
                    <a:solidFill>
                      <a:schemeClr val="bg1"/>
                    </a:solidFill>
                  </a:rPr>
                  <a:t>: indicator function</a:t>
                </a: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ea typeface="Cambria Math" panose="02040503050406030204" pitchFamily="18" charset="0"/>
                        </a:rPr>
                        <m:t>𝕀</m:t>
                      </m:r>
                      <m:d>
                        <m:dPr>
                          <m:ctrlPr>
                            <a:rPr lang="en-US" b="0" i="1" smtClean="0">
                              <a:solidFill>
                                <a:schemeClr val="bg1"/>
                              </a:solidFill>
                              <a:latin typeface="Cambria Math" panose="02040503050406030204" pitchFamily="18" charset="0"/>
                              <a:ea typeface="Cambria Math" panose="02040503050406030204" pitchFamily="18" charset="0"/>
                            </a:rPr>
                          </m:ctrlPr>
                        </m:dPr>
                        <m:e>
                          <m:r>
                            <a:rPr lang="en-US" b="0" i="1" smtClean="0">
                              <a:solidFill>
                                <a:schemeClr val="bg1"/>
                              </a:solidFill>
                              <a:latin typeface="Cambria Math" panose="02040503050406030204" pitchFamily="18" charset="0"/>
                              <a:ea typeface="Cambria Math" panose="02040503050406030204" pitchFamily="18" charset="0"/>
                            </a:rPr>
                            <m:t>𝑖</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𝑐</m:t>
                          </m:r>
                        </m:e>
                      </m:d>
                      <m:r>
                        <a:rPr lang="en-US" b="0" i="1" smtClean="0">
                          <a:solidFill>
                            <a:schemeClr val="bg1"/>
                          </a:solidFill>
                          <a:latin typeface="Cambria Math" panose="02040503050406030204" pitchFamily="18" charset="0"/>
                          <a:ea typeface="Cambria Math" panose="02040503050406030204" pitchFamily="18" charset="0"/>
                        </a:rPr>
                        <m:t>=</m:t>
                      </m:r>
                      <m:d>
                        <m:dPr>
                          <m:begChr m:val="{"/>
                          <m:endChr m:val=""/>
                          <m:ctrlPr>
                            <a:rPr lang="en-US" b="0" i="1" smtClean="0">
                              <a:solidFill>
                                <a:schemeClr val="bg1"/>
                              </a:solidFill>
                              <a:latin typeface="Cambria Math" panose="02040503050406030204" pitchFamily="18" charset="0"/>
                              <a:ea typeface="Cambria Math" panose="02040503050406030204" pitchFamily="18" charset="0"/>
                            </a:rPr>
                          </m:ctrlPr>
                        </m:dPr>
                        <m:e>
                          <m:m>
                            <m:mPr>
                              <m:mcs>
                                <m:mc>
                                  <m:mcPr>
                                    <m:count m:val="2"/>
                                    <m:mcJc m:val="center"/>
                                  </m:mcPr>
                                </m:mc>
                              </m:mcs>
                              <m:ctrlPr>
                                <a:rPr lang="en-US" b="0" i="1" smtClean="0">
                                  <a:solidFill>
                                    <a:schemeClr val="bg1"/>
                                  </a:solidFill>
                                  <a:latin typeface="Cambria Math" panose="02040503050406030204" pitchFamily="18" charset="0"/>
                                  <a:ea typeface="Cambria Math" panose="02040503050406030204" pitchFamily="18" charset="0"/>
                                </a:rPr>
                              </m:ctrlPr>
                            </m:mPr>
                            <m:mr>
                              <m:e>
                                <m:r>
                                  <m:rPr>
                                    <m:brk m:alnAt="7"/>
                                  </m:rPr>
                                  <a:rPr lang="en-US" b="0" i="1" smtClean="0">
                                    <a:solidFill>
                                      <a:schemeClr val="bg1"/>
                                    </a:solidFill>
                                    <a:latin typeface="Cambria Math" panose="02040503050406030204" pitchFamily="18" charset="0"/>
                                    <a:ea typeface="Cambria Math" panose="02040503050406030204" pitchFamily="18" charset="0"/>
                                  </a:rPr>
                                  <m:t>1</m:t>
                                </m:r>
                              </m:e>
                              <m:e>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𝑥</m:t>
                                    </m:r>
                                  </m:e>
                                  <m:sub>
                                    <m:r>
                                      <a:rPr lang="en-US" b="0" i="1" smtClean="0">
                                        <a:solidFill>
                                          <a:schemeClr val="bg1"/>
                                        </a:solidFill>
                                        <a:latin typeface="Cambria Math" panose="02040503050406030204" pitchFamily="18" charset="0"/>
                                        <a:ea typeface="Cambria Math" panose="02040503050406030204" pitchFamily="18" charset="0"/>
                                      </a:rPr>
                                      <m:t>𝑖</m:t>
                                    </m:r>
                                  </m:sub>
                                </m:sSub>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𝑐</m:t>
                                </m:r>
                              </m:e>
                            </m:mr>
                            <m:mr>
                              <m:e>
                                <m:r>
                                  <a:rPr lang="en-US" b="0" i="1" smtClean="0">
                                    <a:solidFill>
                                      <a:schemeClr val="bg1"/>
                                    </a:solidFill>
                                    <a:latin typeface="Cambria Math" panose="02040503050406030204" pitchFamily="18" charset="0"/>
                                    <a:ea typeface="Cambria Math" panose="02040503050406030204" pitchFamily="18" charset="0"/>
                                  </a:rPr>
                                  <m:t>0</m:t>
                                </m:r>
                              </m:e>
                              <m:e>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𝑥</m:t>
                                    </m:r>
                                  </m:e>
                                  <m:sub>
                                    <m:r>
                                      <a:rPr lang="en-US" b="0" i="1" smtClean="0">
                                        <a:solidFill>
                                          <a:schemeClr val="bg1"/>
                                        </a:solidFill>
                                        <a:latin typeface="Cambria Math" panose="02040503050406030204" pitchFamily="18" charset="0"/>
                                        <a:ea typeface="Cambria Math" panose="02040503050406030204" pitchFamily="18" charset="0"/>
                                      </a:rPr>
                                      <m:t>𝑖</m:t>
                                    </m:r>
                                  </m:sub>
                                </m:sSub>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𝑐</m:t>
                                </m:r>
                              </m:e>
                            </m:mr>
                          </m:m>
                        </m:e>
                      </m:d>
                    </m:oMath>
                  </m:oMathPara>
                </a14:m>
                <a:endParaRPr lang="en-US" b="0" dirty="0">
                  <a:solidFill>
                    <a:schemeClr val="bg1"/>
                  </a:solidFill>
                </a:endParaRPr>
              </a:p>
              <a:p>
                <a:pPr marL="0" indent="0">
                  <a:buNone/>
                </a:pP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𝜇</m:t>
                        </m:r>
                      </m:e>
                      <m:sub>
                        <m:r>
                          <a:rPr lang="en-US" b="0" i="1" smtClean="0">
                            <a:solidFill>
                              <a:schemeClr val="bg1"/>
                            </a:solidFill>
                            <a:latin typeface="Cambria Math" panose="02040503050406030204" pitchFamily="18" charset="0"/>
                          </a:rPr>
                          <m:t>𝑐</m:t>
                        </m:r>
                      </m:sub>
                    </m:sSub>
                  </m:oMath>
                </a14:m>
                <a:r>
                  <a:rPr lang="en-US" b="0" dirty="0">
                    <a:solidFill>
                      <a:schemeClr val="bg1"/>
                    </a:solidFill>
                  </a:rPr>
                  <a:t>: Centroid of the cluster</a:t>
                </a:r>
              </a:p>
            </p:txBody>
          </p:sp>
        </mc:Choice>
        <mc:Fallback xmlns="">
          <p:sp>
            <p:nvSpPr>
              <p:cNvPr id="4" name="Content Placeholder 3">
                <a:extLst>
                  <a:ext uri="{FF2B5EF4-FFF2-40B4-BE49-F238E27FC236}">
                    <a16:creationId xmlns:a16="http://schemas.microsoft.com/office/drawing/2014/main" id="{177B0EF1-ACD0-186C-0E8A-0AECE70F20C9}"/>
                  </a:ext>
                </a:extLst>
              </p:cNvPr>
              <p:cNvSpPr>
                <a:spLocks noGrp="1" noRot="1" noChangeAspect="1" noMove="1" noResize="1" noEditPoints="1" noAdjustHandles="1" noChangeArrowheads="1" noChangeShapeType="1" noTextEdit="1"/>
              </p:cNvSpPr>
              <p:nvPr>
                <p:ph idx="1"/>
              </p:nvPr>
            </p:nvSpPr>
            <p:spPr>
              <a:xfrm>
                <a:off x="838200" y="1529533"/>
                <a:ext cx="10515600" cy="4035245"/>
              </a:xfrm>
              <a:prstGeom prst="round2Diag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7724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0777D-B46A-3891-A62D-674DD824A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B79B9-9710-EA0B-E19D-791C09004D1A}"/>
              </a:ext>
            </a:extLst>
          </p:cNvPr>
          <p:cNvSpPr>
            <a:spLocks noGrp="1"/>
          </p:cNvSpPr>
          <p:nvPr>
            <p:ph type="title"/>
          </p:nvPr>
        </p:nvSpPr>
        <p:spPr>
          <a:xfrm>
            <a:off x="3892731" y="105841"/>
            <a:ext cx="8169833" cy="637011"/>
          </a:xfrm>
        </p:spPr>
        <p:txBody>
          <a:bodyPr anchor="ctr">
            <a:normAutofit fontScale="90000"/>
          </a:bodyPr>
          <a:lstStyle/>
          <a:p>
            <a:r>
              <a:rPr lang="en-US" sz="3700" dirty="0"/>
              <a:t>Unsupervised Learning: Density Estimation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11DA59B9-5313-E4BD-4296-289A81686BD5}"/>
                  </a:ext>
                </a:extLst>
              </p:cNvPr>
              <p:cNvSpPr>
                <a:spLocks noGrp="1"/>
              </p:cNvSpPr>
              <p:nvPr>
                <p:ph idx="1"/>
              </p:nvPr>
            </p:nvSpPr>
            <p:spPr>
              <a:xfrm>
                <a:off x="838200" y="1529533"/>
                <a:ext cx="10515600" cy="3190513"/>
              </a:xfrm>
              <a:prstGeom prst="round2DiagRect">
                <a:avLst/>
              </a:prstGeom>
              <a:solidFill>
                <a:srgbClr val="660066"/>
              </a:solidFill>
            </p:spPr>
            <p:txBody>
              <a:bodyPr>
                <a:normAutofit/>
              </a:bodyPr>
              <a:lstStyle/>
              <a:p>
                <a:r>
                  <a:rPr lang="en-US" b="1" dirty="0">
                    <a:solidFill>
                      <a:srgbClr val="FFFF00"/>
                    </a:solidFill>
                  </a:rPr>
                  <a:t>Assumption</a:t>
                </a:r>
                <a:r>
                  <a:rPr lang="en-US" dirty="0">
                    <a:solidFill>
                      <a:schemeClr val="bg1"/>
                    </a:solidFill>
                  </a:rPr>
                  <a:t>: Given a unlabeled dataset </a:t>
                </a:r>
                <a14:m>
                  <m:oMath xmlns:m="http://schemas.openxmlformats.org/officeDocument/2006/math">
                    <m:d>
                      <m:dPr>
                        <m:begChr m:val="{"/>
                        <m:endChr m:val="}"/>
                        <m:ctrlPr>
                          <a:rPr lang="en-US" b="0" i="1" smtClean="0">
                            <a:solidFill>
                              <a:schemeClr val="bg1"/>
                            </a:solidFill>
                            <a:latin typeface="Cambria Math" panose="02040503050406030204" pitchFamily="18" charset="0"/>
                          </a:rPr>
                        </m:ctrlPr>
                      </m:dPr>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𝑥</m:t>
                            </m:r>
                          </m:e>
                          <m:sub>
                            <m:r>
                              <a:rPr lang="en-US" b="0" i="1" smtClean="0">
                                <a:solidFill>
                                  <a:schemeClr val="bg1"/>
                                </a:solidFill>
                                <a:latin typeface="Cambria Math" panose="02040503050406030204" pitchFamily="18" charset="0"/>
                              </a:rPr>
                              <m:t>𝑖</m:t>
                            </m:r>
                          </m:sub>
                        </m:sSub>
                      </m:e>
                    </m:d>
                    <m:r>
                      <a:rPr lang="en-US" b="0" i="1" smtClean="0">
                        <a:solidFill>
                          <a:schemeClr val="bg1"/>
                        </a:solidFill>
                        <a:latin typeface="Cambria Math" panose="02040503050406030204" pitchFamily="18" charset="0"/>
                      </a:rPr>
                      <m:t>, </m:t>
                    </m:r>
                  </m:oMath>
                </a14:m>
                <a:r>
                  <a:rPr lang="en-US" b="0" dirty="0">
                    <a:solidFill>
                      <a:schemeClr val="bg1"/>
                    </a:solidFill>
                  </a:rPr>
                  <a:t>estimate the probability distribution (MLE)</a:t>
                </a:r>
              </a:p>
              <a:p>
                <a:pPr marL="0" indent="0">
                  <a:buNone/>
                </a:pPr>
                <a14:m>
                  <m:oMathPara xmlns:m="http://schemas.openxmlformats.org/officeDocument/2006/math">
                    <m:oMathParaPr>
                      <m:jc m:val="centerGroup"/>
                    </m:oMathParaPr>
                    <m:oMath xmlns:m="http://schemas.openxmlformats.org/officeDocument/2006/math">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𝑝</m:t>
                          </m:r>
                        </m:e>
                      </m:acc>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𝑥</m:t>
                          </m:r>
                        </m:e>
                      </m:d>
                      <m:r>
                        <a:rPr lang="en-US" b="0" i="1" smtClean="0">
                          <a:solidFill>
                            <a:schemeClr val="bg1"/>
                          </a:solidFill>
                          <a:latin typeface="Cambria Math" panose="02040503050406030204" pitchFamily="18" charset="0"/>
                        </a:rPr>
                        <m:t>=</m:t>
                      </m:r>
                      <m:func>
                        <m:funcPr>
                          <m:ctrlPr>
                            <a:rPr lang="en-US" b="0" i="1" smtClean="0">
                              <a:solidFill>
                                <a:schemeClr val="bg1"/>
                              </a:solidFill>
                              <a:latin typeface="Cambria Math" panose="02040503050406030204" pitchFamily="18" charset="0"/>
                            </a:rPr>
                          </m:ctrlPr>
                        </m:funcPr>
                        <m:fName>
                          <m:r>
                            <m:rPr>
                              <m:sty m:val="p"/>
                            </m:rPr>
                            <a:rPr lang="en-US" b="0" i="0" smtClean="0">
                              <a:solidFill>
                                <a:schemeClr val="bg1"/>
                              </a:solidFill>
                              <a:latin typeface="Cambria Math" panose="02040503050406030204" pitchFamily="18" charset="0"/>
                            </a:rPr>
                            <m:t>arg</m:t>
                          </m:r>
                        </m:fName>
                        <m:e>
                          <m:func>
                            <m:funcPr>
                              <m:ctrlPr>
                                <a:rPr lang="en-US" b="0" i="1" smtClean="0">
                                  <a:solidFill>
                                    <a:schemeClr val="bg1"/>
                                  </a:solidFill>
                                  <a:latin typeface="Cambria Math" panose="02040503050406030204" pitchFamily="18" charset="0"/>
                                </a:rPr>
                              </m:ctrlPr>
                            </m:funcPr>
                            <m:fName>
                              <m:limLow>
                                <m:limLowPr>
                                  <m:ctrlPr>
                                    <a:rPr lang="en-US" b="0" i="1" smtClean="0">
                                      <a:solidFill>
                                        <a:schemeClr val="bg1"/>
                                      </a:solidFill>
                                      <a:latin typeface="Cambria Math" panose="02040503050406030204" pitchFamily="18" charset="0"/>
                                    </a:rPr>
                                  </m:ctrlPr>
                                </m:limLowPr>
                                <m:e>
                                  <m:r>
                                    <m:rPr>
                                      <m:sty m:val="p"/>
                                    </m:rPr>
                                    <a:rPr lang="en-US" b="0" i="0" smtClean="0">
                                      <a:solidFill>
                                        <a:schemeClr val="bg1"/>
                                      </a:solidFill>
                                      <a:latin typeface="Cambria Math" panose="02040503050406030204" pitchFamily="18" charset="0"/>
                                    </a:rPr>
                                    <m:t>max</m:t>
                                  </m:r>
                                </m:e>
                                <m:lim>
                                  <m:r>
                                    <a:rPr lang="en-US" b="0" i="1" smtClean="0">
                                      <a:solidFill>
                                        <a:schemeClr val="bg1"/>
                                      </a:solidFill>
                                      <a:latin typeface="Cambria Math" panose="02040503050406030204" pitchFamily="18" charset="0"/>
                                    </a:rPr>
                                    <m:t>𝑝</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𝑥</m:t>
                                  </m:r>
                                  <m:r>
                                    <a:rPr lang="en-US" b="0" i="1" smtClean="0">
                                      <a:solidFill>
                                        <a:schemeClr val="bg1"/>
                                      </a:solidFill>
                                      <a:latin typeface="Cambria Math" panose="02040503050406030204" pitchFamily="18" charset="0"/>
                                    </a:rPr>
                                    <m:t>)</m:t>
                                  </m:r>
                                </m:lim>
                              </m:limLow>
                            </m:fName>
                            <m:e>
                              <m:nary>
                                <m:naryPr>
                                  <m:chr m:val="∏"/>
                                  <m:supHide m:val="on"/>
                                  <m:ctrlPr>
                                    <a:rPr lang="en-US" b="0" i="1" smtClean="0">
                                      <a:solidFill>
                                        <a:schemeClr val="bg1"/>
                                      </a:solidFill>
                                      <a:latin typeface="Cambria Math" panose="02040503050406030204" pitchFamily="18" charset="0"/>
                                    </a:rPr>
                                  </m:ctrlPr>
                                </m:naryPr>
                                <m:sub>
                                  <m:r>
                                    <a:rPr lang="en-US" b="0" i="1" smtClean="0">
                                      <a:solidFill>
                                        <a:schemeClr val="bg1"/>
                                      </a:solidFill>
                                      <a:latin typeface="Cambria Math" panose="02040503050406030204" pitchFamily="18" charset="0"/>
                                    </a:rPr>
                                    <m:t>𝑖</m:t>
                                  </m:r>
                                </m:sub>
                                <m:sup/>
                                <m:e>
                                  <m:r>
                                    <a:rPr lang="en-US" b="0" i="1" smtClean="0">
                                      <a:solidFill>
                                        <a:schemeClr val="bg1"/>
                                      </a:solidFill>
                                      <a:latin typeface="Cambria Math" panose="02040503050406030204" pitchFamily="18" charset="0"/>
                                    </a:rPr>
                                    <m:t>𝑝</m:t>
                                  </m:r>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𝑥</m:t>
                                      </m:r>
                                    </m:e>
                                    <m:sub>
                                      <m:r>
                                        <a:rPr lang="en-US" b="0" i="1" smtClean="0">
                                          <a:solidFill>
                                            <a:schemeClr val="bg1"/>
                                          </a:solidFill>
                                          <a:latin typeface="Cambria Math" panose="02040503050406030204" pitchFamily="18" charset="0"/>
                                        </a:rPr>
                                        <m:t>𝑖</m:t>
                                      </m:r>
                                    </m:sub>
                                  </m:sSub>
                                  <m:r>
                                    <a:rPr lang="en-US" b="0" i="1" smtClean="0">
                                      <a:solidFill>
                                        <a:schemeClr val="bg1"/>
                                      </a:solidFill>
                                      <a:latin typeface="Cambria Math" panose="02040503050406030204" pitchFamily="18" charset="0"/>
                                    </a:rPr>
                                    <m:t>)</m:t>
                                  </m:r>
                                </m:e>
                              </m:nary>
                            </m:e>
                          </m:func>
                        </m:e>
                      </m:func>
                    </m:oMath>
                  </m:oMathPara>
                </a14:m>
                <a:endParaRPr lang="en-US" b="0" dirty="0">
                  <a:solidFill>
                    <a:schemeClr val="bg1"/>
                  </a:solidFill>
                </a:endParaRPr>
              </a:p>
              <a:p>
                <a:pPr marL="0" indent="0">
                  <a:buNone/>
                </a:pPr>
                <a14:m>
                  <m:oMath xmlns:m="http://schemas.openxmlformats.org/officeDocument/2006/math">
                    <m:r>
                      <a:rPr lang="en-US" b="0" i="1" smtClean="0">
                        <a:solidFill>
                          <a:schemeClr val="bg1"/>
                        </a:solidFill>
                        <a:latin typeface="Cambria Math" panose="02040503050406030204" pitchFamily="18" charset="0"/>
                        <a:ea typeface="Cambria Math" panose="02040503050406030204" pitchFamily="18" charset="0"/>
                      </a:rPr>
                      <m:t>𝑝</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𝑥</m:t>
                    </m:r>
                    <m:r>
                      <a:rPr lang="en-US" b="0" i="1" smtClean="0">
                        <a:solidFill>
                          <a:schemeClr val="bg1"/>
                        </a:solidFill>
                        <a:latin typeface="Cambria Math" panose="02040503050406030204" pitchFamily="18" charset="0"/>
                        <a:ea typeface="Cambria Math" panose="02040503050406030204" pitchFamily="18" charset="0"/>
                      </a:rPr>
                      <m:t>) :</m:t>
                    </m:r>
                  </m:oMath>
                </a14:m>
                <a:r>
                  <a:rPr lang="en-US" b="0" i="1" dirty="0">
                    <a:solidFill>
                      <a:schemeClr val="bg1"/>
                    </a:solidFill>
                    <a:latin typeface="Cambria Math" panose="02040503050406030204" pitchFamily="18" charset="0"/>
                    <a:ea typeface="Cambria Math" panose="02040503050406030204" pitchFamily="18" charset="0"/>
                  </a:rPr>
                  <a:t> </a:t>
                </a:r>
                <a:r>
                  <a:rPr lang="en-US" b="0" dirty="0">
                    <a:solidFill>
                      <a:schemeClr val="bg1"/>
                    </a:solidFill>
                    <a:latin typeface="Cambria Math" panose="02040503050406030204" pitchFamily="18" charset="0"/>
                    <a:ea typeface="Cambria Math" panose="02040503050406030204" pitchFamily="18" charset="0"/>
                  </a:rPr>
                  <a:t>Probability density functions of the data</a:t>
                </a:r>
              </a:p>
              <a:p>
                <a:pPr marL="0" indent="0">
                  <a:buNone/>
                </a:pPr>
                <a:r>
                  <a:rPr lang="en-US" b="0" dirty="0">
                    <a:solidFill>
                      <a:schemeClr val="bg1"/>
                    </a:solidFill>
                  </a:rPr>
                  <a:t>Find the distribution that maximizes the MLE.</a:t>
                </a:r>
              </a:p>
            </p:txBody>
          </p:sp>
        </mc:Choice>
        <mc:Fallback xmlns="">
          <p:sp>
            <p:nvSpPr>
              <p:cNvPr id="4" name="Content Placeholder 3">
                <a:extLst>
                  <a:ext uri="{FF2B5EF4-FFF2-40B4-BE49-F238E27FC236}">
                    <a16:creationId xmlns:a16="http://schemas.microsoft.com/office/drawing/2014/main" id="{11DA59B9-5313-E4BD-4296-289A81686BD5}"/>
                  </a:ext>
                </a:extLst>
              </p:cNvPr>
              <p:cNvSpPr>
                <a:spLocks noGrp="1" noRot="1" noChangeAspect="1" noMove="1" noResize="1" noEditPoints="1" noAdjustHandles="1" noChangeArrowheads="1" noChangeShapeType="1" noTextEdit="1"/>
              </p:cNvSpPr>
              <p:nvPr>
                <p:ph idx="1"/>
              </p:nvPr>
            </p:nvSpPr>
            <p:spPr>
              <a:xfrm>
                <a:off x="838200" y="1529533"/>
                <a:ext cx="10515600" cy="3190513"/>
              </a:xfrm>
              <a:prstGeom prst="round2Diag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7550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FCB73-CC1A-B0A6-596B-82A22C0598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8DE9A-01EC-F614-9182-73223715C3D4}"/>
              </a:ext>
            </a:extLst>
          </p:cNvPr>
          <p:cNvSpPr>
            <a:spLocks noGrp="1"/>
          </p:cNvSpPr>
          <p:nvPr>
            <p:ph type="title"/>
          </p:nvPr>
        </p:nvSpPr>
        <p:spPr>
          <a:xfrm>
            <a:off x="3892731" y="105841"/>
            <a:ext cx="8169833" cy="637011"/>
          </a:xfrm>
        </p:spPr>
        <p:txBody>
          <a:bodyPr anchor="ctr">
            <a:normAutofit/>
          </a:bodyPr>
          <a:lstStyle/>
          <a:p>
            <a:r>
              <a:rPr lang="en-US" sz="3700" dirty="0"/>
              <a:t>Unsupervised Learning: PCA</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27484F94-9235-CFAB-61D5-677BA2310CE0}"/>
                  </a:ext>
                </a:extLst>
              </p:cNvPr>
              <p:cNvSpPr>
                <a:spLocks noGrp="1"/>
              </p:cNvSpPr>
              <p:nvPr>
                <p:ph idx="1"/>
              </p:nvPr>
            </p:nvSpPr>
            <p:spPr>
              <a:xfrm>
                <a:off x="838200" y="1529533"/>
                <a:ext cx="10515600" cy="3190513"/>
              </a:xfrm>
              <a:prstGeom prst="round2DiagRect">
                <a:avLst/>
              </a:prstGeom>
              <a:solidFill>
                <a:srgbClr val="660066"/>
              </a:solidFill>
            </p:spPr>
            <p:txBody>
              <a:bodyPr>
                <a:normAutofit fontScale="92500" lnSpcReduction="20000"/>
              </a:bodyPr>
              <a:lstStyle/>
              <a:p>
                <a:r>
                  <a:rPr lang="en-US" b="1" dirty="0">
                    <a:solidFill>
                      <a:srgbClr val="FFFF00"/>
                    </a:solidFill>
                  </a:rPr>
                  <a:t>Assumption</a:t>
                </a:r>
                <a:r>
                  <a:rPr lang="en-US" dirty="0">
                    <a:solidFill>
                      <a:schemeClr val="bg1"/>
                    </a:solidFill>
                  </a:rPr>
                  <a:t>: Given a unlabeled dataset </a:t>
                </a: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𝑥</m:t>
                        </m:r>
                      </m:e>
                      <m:sub>
                        <m:r>
                          <a:rPr lang="en-US" b="0" i="1" smtClean="0">
                            <a:solidFill>
                              <a:schemeClr val="bg1"/>
                            </a:solidFill>
                            <a:latin typeface="Cambria Math" panose="02040503050406030204" pitchFamily="18" charset="0"/>
                          </a:rPr>
                          <m:t>𝑖</m:t>
                        </m:r>
                      </m:sub>
                    </m:sSub>
                    <m:r>
                      <a:rPr lang="en-US" b="0" i="1" smtClean="0">
                        <a:solidFill>
                          <a:schemeClr val="bg1"/>
                        </a:solidFill>
                        <a:latin typeface="Cambria Math" panose="02040503050406030204" pitchFamily="18" charset="0"/>
                      </a:rPr>
                      <m:t>∈</m:t>
                    </m:r>
                    <m:sSup>
                      <m:sSupPr>
                        <m:ctrlPr>
                          <a:rPr lang="en-US" b="0" i="1" smtClean="0">
                            <a:solidFill>
                              <a:schemeClr val="bg1"/>
                            </a:solidFill>
                            <a:latin typeface="Cambria Math" panose="02040503050406030204" pitchFamily="18" charset="0"/>
                            <a:ea typeface="Cambria Math" panose="02040503050406030204" pitchFamily="18" charset="0"/>
                          </a:rPr>
                        </m:ctrlPr>
                      </m:sSupPr>
                      <m:e>
                        <m:r>
                          <a:rPr lang="en-US" b="0" i="1" smtClean="0">
                            <a:solidFill>
                              <a:schemeClr val="bg1"/>
                            </a:solidFill>
                            <a:latin typeface="Cambria Math" panose="02040503050406030204" pitchFamily="18" charset="0"/>
                            <a:ea typeface="Cambria Math" panose="02040503050406030204" pitchFamily="18" charset="0"/>
                          </a:rPr>
                          <m:t>ℝ</m:t>
                        </m:r>
                      </m:e>
                      <m:sup>
                        <m:r>
                          <a:rPr lang="en-US" b="0" i="1" smtClean="0">
                            <a:solidFill>
                              <a:schemeClr val="bg1"/>
                            </a:solidFill>
                            <a:latin typeface="Cambria Math" panose="02040503050406030204" pitchFamily="18" charset="0"/>
                            <a:ea typeface="Cambria Math" panose="02040503050406030204" pitchFamily="18" charset="0"/>
                          </a:rPr>
                          <m:t>𝑑</m:t>
                        </m:r>
                      </m:sup>
                    </m:sSup>
                    <m:r>
                      <a:rPr lang="en-US" b="0" i="1" smtClean="0">
                        <a:solidFill>
                          <a:schemeClr val="bg1"/>
                        </a:solidFill>
                        <a:latin typeface="Cambria Math" panose="02040503050406030204" pitchFamily="18" charset="0"/>
                      </a:rPr>
                      <m:t>, </m:t>
                    </m:r>
                  </m:oMath>
                </a14:m>
                <a:r>
                  <a:rPr lang="en-US" b="0" dirty="0">
                    <a:solidFill>
                      <a:schemeClr val="bg1"/>
                    </a:solidFill>
                  </a:rPr>
                  <a:t>reduce to a low dimensional </a:t>
                </a:r>
                <a:r>
                  <a:rPr lang="en-US" dirty="0">
                    <a:solidFill>
                      <a:schemeClr val="bg1"/>
                    </a:solidFill>
                  </a:rPr>
                  <a:t>space </a:t>
                </a: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𝑧</m:t>
                        </m:r>
                      </m:e>
                      <m:sub>
                        <m:r>
                          <a:rPr lang="en-US" b="0" i="1" smtClean="0">
                            <a:solidFill>
                              <a:schemeClr val="bg1"/>
                            </a:solidFill>
                            <a:latin typeface="Cambria Math" panose="02040503050406030204" pitchFamily="18" charset="0"/>
                          </a:rPr>
                          <m:t>𝑖</m:t>
                        </m:r>
                      </m:sub>
                    </m:sSub>
                    <m:r>
                      <a:rPr lang="en-US" b="0" i="1" smtClean="0">
                        <a:solidFill>
                          <a:schemeClr val="bg1"/>
                        </a:solidFill>
                        <a:latin typeface="Cambria Math" panose="02040503050406030204" pitchFamily="18" charset="0"/>
                      </a:rPr>
                      <m:t>∈</m:t>
                    </m:r>
                    <m:sSup>
                      <m:sSupPr>
                        <m:ctrlPr>
                          <a:rPr lang="en-US" b="0" i="1" smtClean="0">
                            <a:solidFill>
                              <a:schemeClr val="bg1"/>
                            </a:solidFill>
                            <a:latin typeface="Cambria Math" panose="02040503050406030204" pitchFamily="18" charset="0"/>
                            <a:ea typeface="Cambria Math" panose="02040503050406030204" pitchFamily="18" charset="0"/>
                          </a:rPr>
                        </m:ctrlPr>
                      </m:sSupPr>
                      <m:e>
                        <m:r>
                          <a:rPr lang="en-US" b="0" i="1" smtClean="0">
                            <a:solidFill>
                              <a:schemeClr val="bg1"/>
                            </a:solidFill>
                            <a:latin typeface="Cambria Math" panose="02040503050406030204" pitchFamily="18" charset="0"/>
                            <a:ea typeface="Cambria Math" panose="02040503050406030204" pitchFamily="18" charset="0"/>
                          </a:rPr>
                          <m:t>ℝ</m:t>
                        </m:r>
                      </m:e>
                      <m:sup>
                        <m:r>
                          <a:rPr lang="en-US" b="0" i="1" smtClean="0">
                            <a:solidFill>
                              <a:schemeClr val="bg1"/>
                            </a:solidFill>
                            <a:latin typeface="Cambria Math" panose="02040503050406030204" pitchFamily="18" charset="0"/>
                            <a:ea typeface="Cambria Math" panose="02040503050406030204" pitchFamily="18" charset="0"/>
                          </a:rPr>
                          <m:t>𝑘</m:t>
                        </m:r>
                      </m:sup>
                    </m:sSup>
                  </m:oMath>
                </a14:m>
                <a:r>
                  <a:rPr lang="en-US" b="0" dirty="0">
                    <a:solidFill>
                      <a:schemeClr val="bg1"/>
                    </a:solidFill>
                  </a:rPr>
                  <a:t>. Principal Component Analysis (PCA)</a:t>
                </a:r>
                <a:r>
                  <a:rPr lang="en-US" dirty="0">
                    <a:solidFill>
                      <a:schemeClr val="bg1"/>
                    </a:solidFill>
                  </a:rPr>
                  <a:t> can be formulated as finding the projection </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𝑧</m:t>
                          </m:r>
                        </m:e>
                        <m:sub>
                          <m:r>
                            <a:rPr lang="en-US" b="0" i="1" smtClean="0">
                              <a:solidFill>
                                <a:schemeClr val="bg1"/>
                              </a:solidFill>
                              <a:latin typeface="Cambria Math" panose="02040503050406030204" pitchFamily="18" charset="0"/>
                            </a:rPr>
                            <m:t>𝑖</m:t>
                          </m:r>
                        </m:sub>
                      </m:sSub>
                      <m:r>
                        <a:rPr lang="en-US" b="0" i="1" smtClean="0">
                          <a:solidFill>
                            <a:schemeClr val="bg1"/>
                          </a:solidFill>
                          <a:latin typeface="Cambria Math" panose="02040503050406030204" pitchFamily="18" charset="0"/>
                        </a:rPr>
                        <m:t>=</m:t>
                      </m:r>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𝑊</m:t>
                          </m:r>
                        </m:e>
                        <m:sup>
                          <m:r>
                            <a:rPr lang="en-US" b="0" i="1" smtClean="0">
                              <a:solidFill>
                                <a:schemeClr val="bg1"/>
                              </a:solidFill>
                              <a:latin typeface="Cambria Math" panose="02040503050406030204" pitchFamily="18" charset="0"/>
                            </a:rPr>
                            <m:t>𝑇</m:t>
                          </m:r>
                        </m:sup>
                      </m:sSup>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𝑥</m:t>
                          </m:r>
                        </m:e>
                        <m:sub>
                          <m:r>
                            <a:rPr lang="en-US" b="0" i="1" smtClean="0">
                              <a:solidFill>
                                <a:schemeClr val="bg1"/>
                              </a:solidFill>
                              <a:latin typeface="Cambria Math" panose="02040503050406030204" pitchFamily="18" charset="0"/>
                            </a:rPr>
                            <m:t>𝑖</m:t>
                          </m:r>
                        </m:sub>
                      </m:sSub>
                    </m:oMath>
                  </m:oMathPara>
                </a14:m>
                <a:endParaRPr lang="en-US" b="0" dirty="0">
                  <a:solidFill>
                    <a:schemeClr val="bg1"/>
                  </a:solidFill>
                </a:endParaRPr>
              </a:p>
              <a:p>
                <a:pPr marL="0" indent="0">
                  <a:buNone/>
                </a:pPr>
                <a14:m>
                  <m:oMath xmlns:m="http://schemas.openxmlformats.org/officeDocument/2006/math">
                    <m:r>
                      <a:rPr lang="en-US" b="0" i="1" smtClean="0">
                        <a:solidFill>
                          <a:schemeClr val="bg1"/>
                        </a:solidFill>
                        <a:latin typeface="Cambria Math" panose="02040503050406030204" pitchFamily="18" charset="0"/>
                      </a:rPr>
                      <m:t>𝑊</m:t>
                    </m:r>
                    <m:r>
                      <a:rPr lang="en-US" b="0" i="1" smtClean="0">
                        <a:solidFill>
                          <a:schemeClr val="bg1"/>
                        </a:solidFill>
                        <a:latin typeface="Cambria Math" panose="02040503050406030204" pitchFamily="18" charset="0"/>
                      </a:rPr>
                      <m:t>∈</m:t>
                    </m:r>
                    <m:sSup>
                      <m:sSupPr>
                        <m:ctrlPr>
                          <a:rPr lang="en-US" b="0" i="1" smtClean="0">
                            <a:solidFill>
                              <a:schemeClr val="bg1"/>
                            </a:solidFill>
                            <a:latin typeface="Cambria Math" panose="02040503050406030204" pitchFamily="18" charset="0"/>
                            <a:ea typeface="Cambria Math" panose="02040503050406030204" pitchFamily="18" charset="0"/>
                          </a:rPr>
                        </m:ctrlPr>
                      </m:sSupPr>
                      <m:e>
                        <m:r>
                          <a:rPr lang="en-US" b="0" i="1" smtClean="0">
                            <a:solidFill>
                              <a:schemeClr val="bg1"/>
                            </a:solidFill>
                            <a:latin typeface="Cambria Math" panose="02040503050406030204" pitchFamily="18" charset="0"/>
                            <a:ea typeface="Cambria Math" panose="02040503050406030204" pitchFamily="18" charset="0"/>
                          </a:rPr>
                          <m:t>ℝ</m:t>
                        </m:r>
                      </m:e>
                      <m:sup>
                        <m:r>
                          <a:rPr lang="en-US" b="0" i="1" smtClean="0">
                            <a:solidFill>
                              <a:schemeClr val="bg1"/>
                            </a:solidFill>
                            <a:latin typeface="Cambria Math" panose="02040503050406030204" pitchFamily="18" charset="0"/>
                            <a:ea typeface="Cambria Math" panose="02040503050406030204" pitchFamily="18" charset="0"/>
                          </a:rPr>
                          <m:t>𝑑</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𝑘</m:t>
                        </m:r>
                      </m:sup>
                    </m:sSup>
                  </m:oMath>
                </a14:m>
                <a:r>
                  <a:rPr lang="en-US" b="0" dirty="0">
                    <a:solidFill>
                      <a:schemeClr val="bg1"/>
                    </a:solidFill>
                  </a:rPr>
                  <a:t> is a projection matrix that maximizes the variance in the reduced space</a:t>
                </a:r>
              </a:p>
              <a:p>
                <a:pPr marL="0" indent="0">
                  <a:buNone/>
                </a:pPr>
                <a14:m>
                  <m:oMathPara xmlns:m="http://schemas.openxmlformats.org/officeDocument/2006/math">
                    <m:oMathParaPr>
                      <m:jc m:val="centerGroup"/>
                    </m:oMathParaPr>
                    <m:oMath xmlns:m="http://schemas.openxmlformats.org/officeDocument/2006/math">
                      <m:func>
                        <m:funcPr>
                          <m:ctrlPr>
                            <a:rPr lang="en-US" b="0" i="1" smtClean="0">
                              <a:solidFill>
                                <a:schemeClr val="bg1"/>
                              </a:solidFill>
                              <a:latin typeface="Cambria Math" panose="02040503050406030204" pitchFamily="18" charset="0"/>
                            </a:rPr>
                          </m:ctrlPr>
                        </m:funcPr>
                        <m:fName>
                          <m:limLow>
                            <m:limLowPr>
                              <m:ctrlPr>
                                <a:rPr lang="en-US" b="0" i="1" smtClean="0">
                                  <a:solidFill>
                                    <a:schemeClr val="bg1"/>
                                  </a:solidFill>
                                  <a:latin typeface="Cambria Math" panose="02040503050406030204" pitchFamily="18" charset="0"/>
                                </a:rPr>
                              </m:ctrlPr>
                            </m:limLowPr>
                            <m:e>
                              <m:r>
                                <m:rPr>
                                  <m:sty m:val="p"/>
                                </m:rPr>
                                <a:rPr lang="en-US" b="0" i="0" smtClean="0">
                                  <a:solidFill>
                                    <a:schemeClr val="bg1"/>
                                  </a:solidFill>
                                  <a:latin typeface="Cambria Math" panose="02040503050406030204" pitchFamily="18" charset="0"/>
                                </a:rPr>
                                <m:t>max</m:t>
                              </m:r>
                            </m:e>
                            <m:lim>
                              <m:r>
                                <a:rPr lang="en-US" b="0" i="1" smtClean="0">
                                  <a:solidFill>
                                    <a:schemeClr val="bg1"/>
                                  </a:solidFill>
                                  <a:latin typeface="Cambria Math" panose="02040503050406030204" pitchFamily="18" charset="0"/>
                                </a:rPr>
                                <m:t>𝑊</m:t>
                              </m:r>
                            </m:lim>
                          </m:limLow>
                        </m:fName>
                        <m:e>
                          <m:nary>
                            <m:naryPr>
                              <m:chr m:val="∑"/>
                              <m:supHide m:val="on"/>
                              <m:ctrlPr>
                                <a:rPr lang="en-US" b="0" i="1" smtClean="0">
                                  <a:solidFill>
                                    <a:schemeClr val="bg1"/>
                                  </a:solidFill>
                                  <a:latin typeface="Cambria Math" panose="02040503050406030204" pitchFamily="18" charset="0"/>
                                </a:rPr>
                              </m:ctrlPr>
                            </m:naryPr>
                            <m:sub>
                              <m:r>
                                <a:rPr lang="en-US" b="0" i="1" smtClean="0">
                                  <a:solidFill>
                                    <a:schemeClr val="bg1"/>
                                  </a:solidFill>
                                  <a:latin typeface="Cambria Math" panose="02040503050406030204" pitchFamily="18" charset="0"/>
                                </a:rPr>
                                <m:t>𝑖</m:t>
                              </m:r>
                            </m:sub>
                            <m:sup/>
                            <m:e>
                              <m:sSup>
                                <m:sSupPr>
                                  <m:ctrlPr>
                                    <a:rPr lang="en-US" b="0" i="1" smtClean="0">
                                      <a:solidFill>
                                        <a:schemeClr val="bg1"/>
                                      </a:solidFill>
                                      <a:latin typeface="Cambria Math" panose="02040503050406030204" pitchFamily="18" charset="0"/>
                                    </a:rPr>
                                  </m:ctrlPr>
                                </m:sSupPr>
                                <m:e>
                                  <m:d>
                                    <m:dPr>
                                      <m:begChr m:val="‖"/>
                                      <m:endChr m:val="‖"/>
                                      <m:ctrlPr>
                                        <a:rPr lang="en-US" b="0" i="1" smtClean="0">
                                          <a:solidFill>
                                            <a:schemeClr val="bg1"/>
                                          </a:solidFill>
                                          <a:latin typeface="Cambria Math" panose="02040503050406030204" pitchFamily="18" charset="0"/>
                                        </a:rPr>
                                      </m:ctrlPr>
                                    </m:dPr>
                                    <m:e>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𝑊</m:t>
                                          </m:r>
                                        </m:e>
                                        <m:sup>
                                          <m:r>
                                            <a:rPr lang="en-US" b="0" i="1" smtClean="0">
                                              <a:solidFill>
                                                <a:schemeClr val="bg1"/>
                                              </a:solidFill>
                                              <a:latin typeface="Cambria Math" panose="02040503050406030204" pitchFamily="18" charset="0"/>
                                            </a:rPr>
                                            <m:t>𝑇</m:t>
                                          </m:r>
                                        </m:sup>
                                      </m:sSup>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𝑥</m:t>
                                          </m:r>
                                        </m:e>
                                        <m:sub>
                                          <m:r>
                                            <a:rPr lang="en-US" b="0" i="1" smtClean="0">
                                              <a:solidFill>
                                                <a:schemeClr val="bg1"/>
                                              </a:solidFill>
                                              <a:latin typeface="Cambria Math" panose="02040503050406030204" pitchFamily="18" charset="0"/>
                                            </a:rPr>
                                            <m:t>𝑖</m:t>
                                          </m:r>
                                        </m:sub>
                                      </m:sSub>
                                    </m:e>
                                  </m:d>
                                </m:e>
                                <m:sup>
                                  <m:r>
                                    <a:rPr lang="en-US" b="0" i="1" smtClean="0">
                                      <a:solidFill>
                                        <a:schemeClr val="bg1"/>
                                      </a:solidFill>
                                      <a:latin typeface="Cambria Math" panose="02040503050406030204" pitchFamily="18" charset="0"/>
                                    </a:rPr>
                                    <m:t>2</m:t>
                                  </m:r>
                                </m:sup>
                              </m:sSup>
                            </m:e>
                          </m:nary>
                        </m:e>
                      </m:func>
                    </m:oMath>
                  </m:oMathPara>
                </a14:m>
                <a:endParaRPr lang="en-US" b="0" dirty="0">
                  <a:solidFill>
                    <a:schemeClr val="bg1"/>
                  </a:solidFill>
                </a:endParaRPr>
              </a:p>
            </p:txBody>
          </p:sp>
        </mc:Choice>
        <mc:Fallback xmlns="">
          <p:sp>
            <p:nvSpPr>
              <p:cNvPr id="4" name="Content Placeholder 3">
                <a:extLst>
                  <a:ext uri="{FF2B5EF4-FFF2-40B4-BE49-F238E27FC236}">
                    <a16:creationId xmlns:a16="http://schemas.microsoft.com/office/drawing/2014/main" id="{27484F94-9235-CFAB-61D5-677BA2310CE0}"/>
                  </a:ext>
                </a:extLst>
              </p:cNvPr>
              <p:cNvSpPr>
                <a:spLocks noGrp="1" noRot="1" noChangeAspect="1" noMove="1" noResize="1" noEditPoints="1" noAdjustHandles="1" noChangeArrowheads="1" noChangeShapeType="1" noTextEdit="1"/>
              </p:cNvSpPr>
              <p:nvPr>
                <p:ph idx="1"/>
              </p:nvPr>
            </p:nvSpPr>
            <p:spPr>
              <a:xfrm>
                <a:off x="838200" y="1529533"/>
                <a:ext cx="10515600" cy="3190513"/>
              </a:xfrm>
              <a:prstGeom prst="round2Diag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4781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76532-96BE-F3B4-5581-3F0385F330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B1E8F-D02A-DE88-3FD0-A6E073F1929D}"/>
              </a:ext>
            </a:extLst>
          </p:cNvPr>
          <p:cNvSpPr>
            <a:spLocks noGrp="1"/>
          </p:cNvSpPr>
          <p:nvPr>
            <p:ph type="title"/>
          </p:nvPr>
        </p:nvSpPr>
        <p:spPr>
          <a:xfrm>
            <a:off x="838200" y="2380735"/>
            <a:ext cx="10515600" cy="1781146"/>
          </a:xfrm>
        </p:spPr>
        <p:txBody>
          <a:bodyPr/>
          <a:lstStyle/>
          <a:p>
            <a:pPr algn="ctr"/>
            <a:r>
              <a:rPr lang="en-US" dirty="0">
                <a:solidFill>
                  <a:srgbClr val="C00000"/>
                </a:solidFill>
                <a:latin typeface="Bookman Old Style" panose="02050604050505020204" pitchFamily="18" charset="0"/>
              </a:rPr>
              <a:t>Reinforcement Learning</a:t>
            </a:r>
          </a:p>
        </p:txBody>
      </p:sp>
      <p:sp>
        <p:nvSpPr>
          <p:cNvPr id="4" name="Slide Number Placeholder 3">
            <a:extLst>
              <a:ext uri="{FF2B5EF4-FFF2-40B4-BE49-F238E27FC236}">
                <a16:creationId xmlns:a16="http://schemas.microsoft.com/office/drawing/2014/main" id="{1464F12E-5A64-0C20-28C4-98C9C84528CD}"/>
              </a:ext>
            </a:extLst>
          </p:cNvPr>
          <p:cNvSpPr>
            <a:spLocks noGrp="1"/>
          </p:cNvSpPr>
          <p:nvPr>
            <p:ph type="sldNum" sz="quarter" idx="12"/>
          </p:nvPr>
        </p:nvSpPr>
        <p:spPr/>
        <p:txBody>
          <a:bodyPr/>
          <a:lstStyle/>
          <a:p>
            <a:fld id="{2087E3A9-ED83-4F16-9F08-D373A5A86C4E}" type="slidenum">
              <a:rPr lang="en-GB" smtClean="0"/>
              <a:pPr/>
              <a:t>119</a:t>
            </a:fld>
            <a:endParaRPr lang="en-GB"/>
          </a:p>
        </p:txBody>
      </p:sp>
    </p:spTree>
    <p:extLst>
      <p:ext uri="{BB962C8B-B14F-4D97-AF65-F5344CB8AC3E}">
        <p14:creationId xmlns:p14="http://schemas.microsoft.com/office/powerpoint/2010/main" val="607783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𝐴</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𝜋</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𝑟</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12</a:t>
            </a:fld>
            <a:endParaRPr lang="en-GB"/>
          </a:p>
        </p:txBody>
      </p:sp>
      <p:sp>
        <p:nvSpPr>
          <p:cNvPr id="5" name="Title 1"/>
          <p:cNvSpPr txBox="1">
            <a:spLocks/>
          </p:cNvSpPr>
          <p:nvPr/>
        </p:nvSpPr>
        <p:spPr>
          <a:xfrm>
            <a:off x="1366834" y="843192"/>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
        <p:nvSpPr>
          <p:cNvPr id="6" name="Title 1"/>
          <p:cNvSpPr txBox="1">
            <a:spLocks/>
          </p:cNvSpPr>
          <p:nvPr/>
        </p:nvSpPr>
        <p:spPr>
          <a:xfrm>
            <a:off x="1267274" y="3944738"/>
            <a:ext cx="10515600" cy="1278832"/>
          </a:xfrm>
          <a:prstGeom prst="rect">
            <a:avLst/>
          </a:prstGeom>
        </p:spPr>
        <p:txBody>
          <a:bodyPr vert="horz" lIns="91440" tIns="45720" rIns="91440" bIns="45720" rtlCol="0" anchor="b">
            <a:normAutofit fontScale="6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Answer (100%):</a:t>
            </a:r>
          </a:p>
          <a:p>
            <a:pPr algn="ctr"/>
            <a:r>
              <a:rPr lang="en-US" i="1" dirty="0">
                <a:solidFill>
                  <a:srgbClr val="7030A0"/>
                </a:solidFill>
                <a:latin typeface="Bookman Old Style" panose="02050604050505020204" pitchFamily="18" charset="0"/>
              </a:rPr>
              <a:t> </a:t>
            </a:r>
          </a:p>
          <a:p>
            <a:pPr algn="ctr"/>
            <a:r>
              <a:rPr lang="en-US" i="1" dirty="0">
                <a:solidFill>
                  <a:srgbClr val="002060"/>
                </a:solidFill>
                <a:latin typeface="Bookman Old Style" panose="02050604050505020204" pitchFamily="18" charset="0"/>
              </a:rPr>
              <a:t>Area of a Circle</a:t>
            </a:r>
          </a:p>
        </p:txBody>
      </p:sp>
    </p:spTree>
    <p:extLst>
      <p:ext uri="{BB962C8B-B14F-4D97-AF65-F5344CB8AC3E}">
        <p14:creationId xmlns:p14="http://schemas.microsoft.com/office/powerpoint/2010/main" val="105985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RL</a:t>
            </a:r>
          </a:p>
        </p:txBody>
      </p:sp>
      <p:sp>
        <p:nvSpPr>
          <p:cNvPr id="3" name="Content Placeholder 2"/>
          <p:cNvSpPr>
            <a:spLocks noGrp="1"/>
          </p:cNvSpPr>
          <p:nvPr>
            <p:ph idx="1"/>
          </p:nvPr>
        </p:nvSpPr>
        <p:spPr>
          <a:xfrm>
            <a:off x="354495" y="1244713"/>
            <a:ext cx="8724653" cy="4751627"/>
          </a:xfrm>
        </p:spPr>
        <p:txBody>
          <a:bodyPr>
            <a:normAutofit fontScale="92500" lnSpcReduction="20000"/>
          </a:bodyPr>
          <a:lstStyle/>
          <a:p>
            <a:pPr marL="0" indent="0">
              <a:buNone/>
            </a:pPr>
            <a:r>
              <a:rPr lang="en-US" b="1" dirty="0">
                <a:solidFill>
                  <a:srgbClr val="0000FF"/>
                </a:solidFill>
              </a:rPr>
              <a:t>Reinforcement Learning</a:t>
            </a:r>
          </a:p>
          <a:p>
            <a:pPr>
              <a:buFont typeface="Wingdings" panose="05000000000000000000" pitchFamily="2" charset="2"/>
              <a:buChar char="§"/>
            </a:pPr>
            <a:r>
              <a:rPr lang="en-US" dirty="0"/>
              <a:t>A Unique method of SL, no training sets are provided</a:t>
            </a:r>
          </a:p>
          <a:p>
            <a:pPr>
              <a:buFont typeface="Wingdings" panose="05000000000000000000" pitchFamily="2" charset="2"/>
              <a:buChar char="§"/>
            </a:pPr>
            <a:r>
              <a:rPr lang="en-US" dirty="0"/>
              <a:t>Program is left to carry out actions in an environment</a:t>
            </a:r>
          </a:p>
          <a:p>
            <a:pPr>
              <a:buFont typeface="Wingdings" panose="05000000000000000000" pitchFamily="2" charset="2"/>
              <a:buChar char="§"/>
            </a:pPr>
            <a:r>
              <a:rPr lang="en-US" dirty="0"/>
              <a:t>Learns based on rewards and incentives</a:t>
            </a:r>
          </a:p>
          <a:p>
            <a:pPr>
              <a:buFont typeface="Wingdings" panose="05000000000000000000" pitchFamily="2" charset="2"/>
              <a:buChar char="§"/>
            </a:pPr>
            <a:r>
              <a:rPr lang="en-US" dirty="0"/>
              <a:t>If action is correct – reinforced</a:t>
            </a:r>
          </a:p>
          <a:p>
            <a:pPr lvl="1">
              <a:buFont typeface="Wingdings" panose="05000000000000000000" pitchFamily="2" charset="2"/>
              <a:buChar char="§"/>
            </a:pPr>
            <a:r>
              <a:rPr lang="en-US" dirty="0"/>
              <a:t>Focus on best performance</a:t>
            </a:r>
          </a:p>
          <a:p>
            <a:pPr>
              <a:buFont typeface="Wingdings" panose="05000000000000000000" pitchFamily="2" charset="2"/>
              <a:buChar char="§"/>
            </a:pPr>
            <a:r>
              <a:rPr lang="en-US" dirty="0"/>
              <a:t>Feedback – intensive activities </a:t>
            </a:r>
          </a:p>
          <a:p>
            <a:pPr lvl="1">
              <a:buFont typeface="Wingdings" panose="05000000000000000000" pitchFamily="2" charset="2"/>
              <a:buChar char="§"/>
            </a:pPr>
            <a:r>
              <a:rPr lang="en-US" dirty="0"/>
              <a:t>Playing games against a human</a:t>
            </a:r>
          </a:p>
          <a:p>
            <a:pPr lvl="2">
              <a:buFont typeface="Wingdings" panose="05000000000000000000" pitchFamily="2" charset="2"/>
              <a:buChar char="§"/>
            </a:pPr>
            <a:r>
              <a:rPr lang="en-US" dirty="0" err="1"/>
              <a:t>OpenAI</a:t>
            </a:r>
            <a:r>
              <a:rPr lang="en-US" dirty="0"/>
              <a:t> to beat human player in video games</a:t>
            </a:r>
          </a:p>
          <a:p>
            <a:pPr lvl="1">
              <a:buFont typeface="Wingdings" panose="05000000000000000000" pitchFamily="2" charset="2"/>
              <a:buChar char="§"/>
            </a:pPr>
            <a:r>
              <a:rPr lang="en-US" dirty="0"/>
              <a:t>Driving cars</a:t>
            </a:r>
          </a:p>
          <a:p>
            <a:pPr lvl="2">
              <a:buFont typeface="Wingdings" panose="05000000000000000000" pitchFamily="2" charset="2"/>
              <a:buChar char="§"/>
            </a:pPr>
            <a:r>
              <a:rPr lang="en-US" dirty="0"/>
              <a:t>Autonomous, self-driving car</a:t>
            </a:r>
          </a:p>
          <a:p>
            <a:pPr>
              <a:buFont typeface="Wingdings" panose="05000000000000000000" pitchFamily="2" charset="2"/>
              <a:buChar char="§"/>
            </a:pPr>
            <a:r>
              <a:rPr lang="en-US" dirty="0"/>
              <a:t>Monte-Carlo heuristic method</a:t>
            </a:r>
          </a:p>
          <a:p>
            <a:pPr lvl="1">
              <a:buFont typeface="Wingdings" panose="05000000000000000000" pitchFamily="2" charset="2"/>
              <a:buChar char="§"/>
            </a:pPr>
            <a:r>
              <a:rPr lang="en-US" dirty="0"/>
              <a:t>Probabilities in resource starved environment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8165" y="1244713"/>
            <a:ext cx="2559340" cy="1464351"/>
          </a:xfrm>
          <a:prstGeom prst="rect">
            <a:avLst/>
          </a:prstGeom>
        </p:spPr>
      </p:pic>
      <p:pic>
        <p:nvPicPr>
          <p:cNvPr id="1028" name="Picture 4" descr="Reinforcement Learning, Part 1: A Brief Introduction | by dan lee | AI³ |  Theory, Practice, Business | Medium">
            <a:extLst>
              <a:ext uri="{FF2B5EF4-FFF2-40B4-BE49-F238E27FC236}">
                <a16:creationId xmlns:a16="http://schemas.microsoft.com/office/drawing/2014/main" id="{27834520-A7C5-4894-9D64-985A3E92C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168" y="2574771"/>
            <a:ext cx="4507396" cy="25838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rrot Picks Tarot Card (Kili Josiyam) in Madurai, India - YouTube">
            <a:extLst>
              <a:ext uri="{FF2B5EF4-FFF2-40B4-BE49-F238E27FC236}">
                <a16:creationId xmlns:a16="http://schemas.microsoft.com/office/drawing/2014/main" id="{B246F326-ACC6-4D67-A105-8DE42BA3C0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1247" y="4833396"/>
            <a:ext cx="2219739" cy="166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1965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19976-1430-E7CD-DF82-EC122E012B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DB8B8-078C-0FA3-6E18-6DD34A731640}"/>
              </a:ext>
            </a:extLst>
          </p:cNvPr>
          <p:cNvSpPr>
            <a:spLocks noGrp="1"/>
          </p:cNvSpPr>
          <p:nvPr>
            <p:ph type="title"/>
          </p:nvPr>
        </p:nvSpPr>
        <p:spPr/>
        <p:txBody>
          <a:bodyPr>
            <a:normAutofit fontScale="90000"/>
          </a:bodyPr>
          <a:lstStyle/>
          <a:p>
            <a:r>
              <a:rPr lang="en-US" dirty="0"/>
              <a:t>RL</a:t>
            </a:r>
          </a:p>
        </p:txBody>
      </p:sp>
      <p:sp>
        <p:nvSpPr>
          <p:cNvPr id="3" name="Content Placeholder 2">
            <a:extLst>
              <a:ext uri="{FF2B5EF4-FFF2-40B4-BE49-F238E27FC236}">
                <a16:creationId xmlns:a16="http://schemas.microsoft.com/office/drawing/2014/main" id="{F66F5A81-4DBC-D2D4-114B-D268D3EA055A}"/>
              </a:ext>
            </a:extLst>
          </p:cNvPr>
          <p:cNvSpPr>
            <a:spLocks noGrp="1"/>
          </p:cNvSpPr>
          <p:nvPr>
            <p:ph idx="1"/>
          </p:nvPr>
        </p:nvSpPr>
        <p:spPr>
          <a:xfrm>
            <a:off x="371384" y="1136250"/>
            <a:ext cx="6708426" cy="5065767"/>
          </a:xfrm>
        </p:spPr>
        <p:txBody>
          <a:bodyPr>
            <a:normAutofit fontScale="70000" lnSpcReduction="20000"/>
          </a:bodyPr>
          <a:lstStyle/>
          <a:p>
            <a:pPr marL="0" indent="0">
              <a:buNone/>
            </a:pPr>
            <a:r>
              <a:rPr lang="en-US" b="1" dirty="0">
                <a:solidFill>
                  <a:srgbClr val="0000FF"/>
                </a:solidFill>
              </a:rPr>
              <a:t>Reinforcement Learning</a:t>
            </a:r>
          </a:p>
          <a:p>
            <a:pPr>
              <a:buFont typeface="Wingdings" panose="05000000000000000000" pitchFamily="2" charset="2"/>
              <a:buChar char="§"/>
            </a:pPr>
            <a:r>
              <a:rPr lang="en-US" sz="3400" dirty="0"/>
              <a:t>Give rewards for every positive result and make based on an algorithm</a:t>
            </a:r>
          </a:p>
          <a:p>
            <a:pPr>
              <a:buFont typeface="Wingdings" panose="05000000000000000000" pitchFamily="2" charset="2"/>
              <a:buChar char="§"/>
            </a:pPr>
            <a:r>
              <a:rPr lang="en-US" sz="3400" b="1" dirty="0"/>
              <a:t>Agent-Based Learning: </a:t>
            </a:r>
            <a:r>
              <a:rPr lang="en-US" sz="3400" dirty="0"/>
              <a:t>Learns by interacting with the environment</a:t>
            </a:r>
          </a:p>
          <a:p>
            <a:pPr>
              <a:buFont typeface="Wingdings" panose="05000000000000000000" pitchFamily="2" charset="2"/>
              <a:buChar char="§"/>
            </a:pPr>
            <a:r>
              <a:rPr lang="en-US" sz="3400" b="1" dirty="0"/>
              <a:t>Trial-and-Error</a:t>
            </a:r>
            <a:r>
              <a:rPr lang="en-US" sz="3400" dirty="0"/>
              <a:t>: Receives rewards or penalties for actions</a:t>
            </a:r>
          </a:p>
          <a:p>
            <a:pPr>
              <a:buFont typeface="Wingdings" panose="05000000000000000000" pitchFamily="2" charset="2"/>
              <a:buChar char="§"/>
            </a:pPr>
            <a:r>
              <a:rPr lang="en-US" sz="3400" b="1" dirty="0"/>
              <a:t>Objective</a:t>
            </a:r>
            <a:r>
              <a:rPr lang="en-US" sz="3400" dirty="0"/>
              <a:t>: Maximize cumulative rewards over time</a:t>
            </a:r>
          </a:p>
          <a:p>
            <a:pPr>
              <a:buFont typeface="Wingdings" panose="05000000000000000000" pitchFamily="2" charset="2"/>
              <a:buChar char="§"/>
            </a:pPr>
            <a:r>
              <a:rPr lang="en-US" sz="3400" b="1" dirty="0"/>
              <a:t>Decision Process</a:t>
            </a:r>
            <a:r>
              <a:rPr lang="en-US" sz="3400" dirty="0"/>
              <a:t>: Uses </a:t>
            </a:r>
            <a:r>
              <a:rPr lang="en-US" sz="3400" b="1" dirty="0"/>
              <a:t>Markov Decision Process (MDP)</a:t>
            </a:r>
            <a:r>
              <a:rPr lang="en-US" sz="3400" dirty="0"/>
              <a:t> framework</a:t>
            </a:r>
          </a:p>
          <a:p>
            <a:pPr>
              <a:buFont typeface="Wingdings" panose="05000000000000000000" pitchFamily="2" charset="2"/>
              <a:buChar char="§"/>
            </a:pPr>
            <a:r>
              <a:rPr lang="en-US" sz="3400" b="1" dirty="0"/>
              <a:t>Exploration vs. Exploitation</a:t>
            </a:r>
            <a:r>
              <a:rPr lang="en-US" sz="3400" dirty="0"/>
              <a:t>: Balances between trying new actions and using learned knowledge</a:t>
            </a:r>
          </a:p>
          <a:p>
            <a:pPr>
              <a:buFont typeface="Wingdings" panose="05000000000000000000" pitchFamily="2" charset="2"/>
              <a:buChar char="§"/>
            </a:pPr>
            <a:r>
              <a:rPr lang="en-US" sz="3400" b="1" dirty="0"/>
              <a:t>Optimization</a:t>
            </a:r>
            <a:r>
              <a:rPr lang="en-US" sz="3400" dirty="0"/>
              <a:t>: Iterative improvement of policies (e.g., </a:t>
            </a:r>
            <a:r>
              <a:rPr lang="en-US" sz="3400" b="1" dirty="0"/>
              <a:t>Q-learning, Policy Gradient</a:t>
            </a:r>
            <a:r>
              <a:rPr lang="en-US" sz="3400" dirty="0"/>
              <a:t> methods)</a:t>
            </a:r>
          </a:p>
        </p:txBody>
      </p:sp>
      <p:sp>
        <p:nvSpPr>
          <p:cNvPr id="6" name="TextBox 5">
            <a:extLst>
              <a:ext uri="{FF2B5EF4-FFF2-40B4-BE49-F238E27FC236}">
                <a16:creationId xmlns:a16="http://schemas.microsoft.com/office/drawing/2014/main" id="{74D83213-0939-9ACF-A460-0F8274E55F27}"/>
              </a:ext>
            </a:extLst>
          </p:cNvPr>
          <p:cNvSpPr txBox="1"/>
          <p:nvPr/>
        </p:nvSpPr>
        <p:spPr>
          <a:xfrm>
            <a:off x="6922590" y="6076143"/>
            <a:ext cx="3443628" cy="369332"/>
          </a:xfrm>
          <a:prstGeom prst="rect">
            <a:avLst/>
          </a:prstGeom>
          <a:noFill/>
        </p:spPr>
        <p:txBody>
          <a:bodyPr wrap="square" rtlCol="0">
            <a:spAutoFit/>
          </a:bodyPr>
          <a:lstStyle/>
          <a:p>
            <a:r>
              <a:rPr lang="en-US" dirty="0" err="1"/>
              <a:t>Source:https</a:t>
            </a:r>
            <a:r>
              <a:rPr lang="en-US" dirty="0"/>
              <a:t>://techvidvan.com/</a:t>
            </a:r>
          </a:p>
        </p:txBody>
      </p:sp>
      <p:pic>
        <p:nvPicPr>
          <p:cNvPr id="8194" name="Picture 2" descr="Reinforcement Learning Algorithms and Applications - TechVidvan">
            <a:extLst>
              <a:ext uri="{FF2B5EF4-FFF2-40B4-BE49-F238E27FC236}">
                <a16:creationId xmlns:a16="http://schemas.microsoft.com/office/drawing/2014/main" id="{73AD97BC-71FC-880E-9D58-2BFE55CAD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9810" y="1392473"/>
            <a:ext cx="5087889" cy="266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5691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53809-9B06-74EC-1273-9C88731234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FE5C97-A43D-9933-FD60-D02F998B6622}"/>
              </a:ext>
            </a:extLst>
          </p:cNvPr>
          <p:cNvSpPr>
            <a:spLocks noGrp="1"/>
          </p:cNvSpPr>
          <p:nvPr>
            <p:ph type="title"/>
          </p:nvPr>
        </p:nvSpPr>
        <p:spPr/>
        <p:txBody>
          <a:bodyPr>
            <a:normAutofit fontScale="90000"/>
          </a:bodyPr>
          <a:lstStyle/>
          <a:p>
            <a:r>
              <a:rPr lang="en-US" dirty="0"/>
              <a:t>RL</a:t>
            </a:r>
          </a:p>
        </p:txBody>
      </p:sp>
      <p:sp>
        <p:nvSpPr>
          <p:cNvPr id="3" name="Content Placeholder 2">
            <a:extLst>
              <a:ext uri="{FF2B5EF4-FFF2-40B4-BE49-F238E27FC236}">
                <a16:creationId xmlns:a16="http://schemas.microsoft.com/office/drawing/2014/main" id="{6BE3B6BE-AAD1-DB25-769A-6AAAF8E41703}"/>
              </a:ext>
            </a:extLst>
          </p:cNvPr>
          <p:cNvSpPr>
            <a:spLocks noGrp="1"/>
          </p:cNvSpPr>
          <p:nvPr>
            <p:ph idx="1"/>
          </p:nvPr>
        </p:nvSpPr>
        <p:spPr>
          <a:xfrm>
            <a:off x="371384" y="1136250"/>
            <a:ext cx="6708426" cy="5065767"/>
          </a:xfrm>
        </p:spPr>
        <p:txBody>
          <a:bodyPr>
            <a:normAutofit/>
          </a:bodyPr>
          <a:lstStyle/>
          <a:p>
            <a:pPr marL="0" indent="0">
              <a:buNone/>
            </a:pPr>
            <a:r>
              <a:rPr lang="en-US" b="1" dirty="0">
                <a:solidFill>
                  <a:srgbClr val="0000FF"/>
                </a:solidFill>
              </a:rPr>
              <a:t>Reinforcement Learning</a:t>
            </a:r>
          </a:p>
          <a:p>
            <a:pPr>
              <a:buFont typeface="Wingdings" panose="05000000000000000000" pitchFamily="2" charset="2"/>
              <a:buChar char="§"/>
            </a:pPr>
            <a:r>
              <a:rPr lang="en-US" sz="2400" dirty="0"/>
              <a:t>Model Free-RL (Value Based)</a:t>
            </a:r>
          </a:p>
          <a:p>
            <a:pPr lvl="1">
              <a:buFont typeface="Arial" panose="020B0604020202020204" pitchFamily="34" charset="0"/>
              <a:buChar char="•"/>
            </a:pPr>
            <a:r>
              <a:rPr lang="en-US" sz="2000" dirty="0"/>
              <a:t>Q-Learning</a:t>
            </a:r>
          </a:p>
          <a:p>
            <a:pPr lvl="1">
              <a:buFont typeface="Arial" panose="020B0604020202020204" pitchFamily="34" charset="0"/>
              <a:buChar char="•"/>
            </a:pPr>
            <a:r>
              <a:rPr lang="en-US" sz="2000" dirty="0"/>
              <a:t>Deep Q-Networks (DQN)</a:t>
            </a:r>
          </a:p>
          <a:p>
            <a:pPr lvl="1">
              <a:buFont typeface="Arial" panose="020B0604020202020204" pitchFamily="34" charset="0"/>
              <a:buChar char="•"/>
            </a:pPr>
            <a:r>
              <a:rPr lang="en-US" sz="2000" dirty="0"/>
              <a:t>SARSA</a:t>
            </a:r>
          </a:p>
          <a:p>
            <a:pPr>
              <a:buFont typeface="Arial" panose="020B0604020202020204" pitchFamily="34" charset="0"/>
              <a:buChar char="•"/>
            </a:pPr>
            <a:r>
              <a:rPr lang="en-US" sz="2400" dirty="0"/>
              <a:t>Model Free-RL (Policy Based)</a:t>
            </a:r>
            <a:endParaRPr lang="en-US" sz="2000" dirty="0"/>
          </a:p>
          <a:p>
            <a:pPr lvl="1">
              <a:buFont typeface="Arial" panose="020B0604020202020204" pitchFamily="34" charset="0"/>
              <a:buChar char="•"/>
            </a:pPr>
            <a:r>
              <a:rPr lang="en-US" sz="2000" dirty="0"/>
              <a:t>REINFORCE</a:t>
            </a:r>
          </a:p>
          <a:p>
            <a:pPr lvl="1">
              <a:buFont typeface="Arial" panose="020B0604020202020204" pitchFamily="34" charset="0"/>
              <a:buChar char="•"/>
            </a:pPr>
            <a:r>
              <a:rPr lang="en-US" sz="2000" dirty="0"/>
              <a:t>Policy Gradient</a:t>
            </a:r>
          </a:p>
          <a:p>
            <a:pPr lvl="1">
              <a:buFont typeface="Arial" panose="020B0604020202020204" pitchFamily="34" charset="0"/>
              <a:buChar char="•"/>
            </a:pPr>
            <a:r>
              <a:rPr lang="en-US" sz="2000" dirty="0"/>
              <a:t>Actor-Critic</a:t>
            </a:r>
          </a:p>
          <a:p>
            <a:pPr>
              <a:buFont typeface="Wingdings" panose="05000000000000000000" pitchFamily="2" charset="2"/>
              <a:buChar char="§"/>
            </a:pPr>
            <a:r>
              <a:rPr lang="en-US" sz="2400" dirty="0"/>
              <a:t>Model Based-RL</a:t>
            </a:r>
          </a:p>
          <a:p>
            <a:pPr lvl="1">
              <a:buFont typeface="Arial" panose="020B0604020202020204" pitchFamily="34" charset="0"/>
              <a:buChar char="•"/>
            </a:pPr>
            <a:r>
              <a:rPr lang="en-US" sz="2000" dirty="0"/>
              <a:t>Dynamic Programming</a:t>
            </a:r>
          </a:p>
          <a:p>
            <a:pPr lvl="1">
              <a:buFont typeface="Arial" panose="020B0604020202020204" pitchFamily="34" charset="0"/>
              <a:buChar char="•"/>
            </a:pPr>
            <a:r>
              <a:rPr lang="en-US" sz="2000" dirty="0"/>
              <a:t>Model Predictive Control (MPC)</a:t>
            </a:r>
            <a:endParaRPr lang="en-US" sz="2400" dirty="0"/>
          </a:p>
          <a:p>
            <a:pPr lvl="1">
              <a:buFont typeface="Arial" panose="020B0604020202020204" pitchFamily="34" charset="0"/>
              <a:buChar char="•"/>
            </a:pPr>
            <a:endParaRPr lang="en-US" sz="2000" dirty="0"/>
          </a:p>
        </p:txBody>
      </p:sp>
      <p:sp>
        <p:nvSpPr>
          <p:cNvPr id="6" name="TextBox 5">
            <a:extLst>
              <a:ext uri="{FF2B5EF4-FFF2-40B4-BE49-F238E27FC236}">
                <a16:creationId xmlns:a16="http://schemas.microsoft.com/office/drawing/2014/main" id="{33AE033C-444D-7416-80C4-E2BBDA77C3AA}"/>
              </a:ext>
            </a:extLst>
          </p:cNvPr>
          <p:cNvSpPr txBox="1"/>
          <p:nvPr/>
        </p:nvSpPr>
        <p:spPr>
          <a:xfrm>
            <a:off x="6922590" y="6076143"/>
            <a:ext cx="3443628" cy="369332"/>
          </a:xfrm>
          <a:prstGeom prst="rect">
            <a:avLst/>
          </a:prstGeom>
          <a:noFill/>
        </p:spPr>
        <p:txBody>
          <a:bodyPr wrap="square" rtlCol="0">
            <a:spAutoFit/>
          </a:bodyPr>
          <a:lstStyle/>
          <a:p>
            <a:r>
              <a:rPr lang="en-US" dirty="0" err="1"/>
              <a:t>Source:https</a:t>
            </a:r>
            <a:r>
              <a:rPr lang="en-US" dirty="0"/>
              <a:t>://techvidvan.com/</a:t>
            </a:r>
          </a:p>
        </p:txBody>
      </p:sp>
      <p:pic>
        <p:nvPicPr>
          <p:cNvPr id="8194" name="Picture 2" descr="Reinforcement Learning Algorithms and Applications - TechVidvan">
            <a:extLst>
              <a:ext uri="{FF2B5EF4-FFF2-40B4-BE49-F238E27FC236}">
                <a16:creationId xmlns:a16="http://schemas.microsoft.com/office/drawing/2014/main" id="{234932CF-0C83-2919-E618-BF7DB135E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590" y="1736504"/>
            <a:ext cx="5087889" cy="266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6130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77DF3-6CDC-FA77-F3B9-CF69B2A719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DC34A-77FD-7B3C-61AA-2790394B3B96}"/>
              </a:ext>
            </a:extLst>
          </p:cNvPr>
          <p:cNvSpPr>
            <a:spLocks noGrp="1"/>
          </p:cNvSpPr>
          <p:nvPr>
            <p:ph type="title"/>
          </p:nvPr>
        </p:nvSpPr>
        <p:spPr>
          <a:xfrm>
            <a:off x="5480614" y="105841"/>
            <a:ext cx="6581950" cy="637011"/>
          </a:xfrm>
        </p:spPr>
        <p:txBody>
          <a:bodyPr anchor="ctr">
            <a:normAutofit/>
          </a:bodyPr>
          <a:lstStyle/>
          <a:p>
            <a:r>
              <a:rPr lang="en-US" sz="3700" dirty="0"/>
              <a:t>Reinforcement Learning</a:t>
            </a:r>
          </a:p>
        </p:txBody>
      </p:sp>
      <p:sp>
        <p:nvSpPr>
          <p:cNvPr id="4" name="Content Placeholder 3">
            <a:extLst>
              <a:ext uri="{FF2B5EF4-FFF2-40B4-BE49-F238E27FC236}">
                <a16:creationId xmlns:a16="http://schemas.microsoft.com/office/drawing/2014/main" id="{2338C99D-AD23-2CCB-81D1-DBC152D0B948}"/>
              </a:ext>
            </a:extLst>
          </p:cNvPr>
          <p:cNvSpPr>
            <a:spLocks noGrp="1"/>
          </p:cNvSpPr>
          <p:nvPr>
            <p:ph idx="1"/>
          </p:nvPr>
        </p:nvSpPr>
        <p:spPr>
          <a:xfrm>
            <a:off x="1092199" y="1106540"/>
            <a:ext cx="9482667" cy="4902374"/>
          </a:xfrm>
          <a:prstGeom prst="round2DiagRect">
            <a:avLst/>
          </a:prstGeom>
          <a:solidFill>
            <a:srgbClr val="0070C0"/>
          </a:solidFill>
        </p:spPr>
        <p:txBody>
          <a:bodyPr>
            <a:noAutofit/>
          </a:bodyPr>
          <a:lstStyle/>
          <a:p>
            <a:pPr marL="0" indent="0">
              <a:buNone/>
            </a:pPr>
            <a:r>
              <a:rPr lang="en-US" b="1" dirty="0">
                <a:highlight>
                  <a:srgbClr val="FFFF00"/>
                </a:highlight>
              </a:rPr>
              <a:t>It is the science of decision-making combining ML and Optimal Control</a:t>
            </a:r>
          </a:p>
          <a:p>
            <a:pPr lvl="1"/>
            <a:r>
              <a:rPr lang="en-US" sz="2800" dirty="0">
                <a:solidFill>
                  <a:schemeClr val="bg1"/>
                </a:solidFill>
              </a:rPr>
              <a:t>Learning the optimal behavior in a dynamic environment - maximum reward.</a:t>
            </a:r>
          </a:p>
          <a:p>
            <a:pPr lvl="1"/>
            <a:r>
              <a:rPr lang="en-US" sz="2800" dirty="0">
                <a:solidFill>
                  <a:schemeClr val="bg1"/>
                </a:solidFill>
              </a:rPr>
              <a:t>Optimal behavior is learned through interactions with the environment and observations of how it responds</a:t>
            </a:r>
          </a:p>
          <a:p>
            <a:pPr lvl="1"/>
            <a:r>
              <a:rPr lang="en-US" sz="2800" dirty="0">
                <a:solidFill>
                  <a:schemeClr val="bg1"/>
                </a:solidFill>
              </a:rPr>
              <a:t>No need for labeled input/output pairs</a:t>
            </a:r>
          </a:p>
          <a:p>
            <a:pPr lvl="1"/>
            <a:r>
              <a:rPr lang="en-US" sz="2800" dirty="0">
                <a:solidFill>
                  <a:schemeClr val="bg1"/>
                </a:solidFill>
              </a:rPr>
              <a:t>In the absence of a supervisor, the learner must independently discover the sequence of actions that maximize the reward. </a:t>
            </a:r>
          </a:p>
          <a:p>
            <a:pPr lvl="1"/>
            <a:r>
              <a:rPr lang="en-US" sz="2800" dirty="0">
                <a:solidFill>
                  <a:schemeClr val="bg1"/>
                </a:solidFill>
              </a:rPr>
              <a:t>This discovery process is similar to a trial-and-error search.</a:t>
            </a:r>
            <a:endParaRPr lang="en-IN" sz="2800" dirty="0">
              <a:solidFill>
                <a:schemeClr val="bg1"/>
              </a:solidFill>
            </a:endParaRPr>
          </a:p>
        </p:txBody>
      </p:sp>
    </p:spTree>
    <p:extLst>
      <p:ext uri="{BB962C8B-B14F-4D97-AF65-F5344CB8AC3E}">
        <p14:creationId xmlns:p14="http://schemas.microsoft.com/office/powerpoint/2010/main" val="378546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ABD4F-3C3C-3D06-EFCE-0988C024B78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44223-D73D-93F1-8F70-81BCABE75488}"/>
              </a:ext>
            </a:extLst>
          </p:cNvPr>
          <p:cNvSpPr>
            <a:spLocks noGrp="1"/>
          </p:cNvSpPr>
          <p:nvPr>
            <p:ph type="sldNum" sz="quarter" idx="12"/>
          </p:nvPr>
        </p:nvSpPr>
        <p:spPr/>
        <p:txBody>
          <a:bodyPr/>
          <a:lstStyle/>
          <a:p>
            <a:fld id="{2087E3A9-ED83-4F16-9F08-D373A5A86C4E}" type="slidenum">
              <a:rPr lang="en-GB" smtClean="0"/>
              <a:pPr/>
              <a:t>124</a:t>
            </a:fld>
            <a:endParaRPr lang="en-GB"/>
          </a:p>
        </p:txBody>
      </p:sp>
      <p:pic>
        <p:nvPicPr>
          <p:cNvPr id="1026" name="Picture 2" descr="8 Chilaka Josyam Royalty-Free Photos and Stock Images | Shutterstock">
            <a:extLst>
              <a:ext uri="{FF2B5EF4-FFF2-40B4-BE49-F238E27FC236}">
                <a16:creationId xmlns:a16="http://schemas.microsoft.com/office/drawing/2014/main" id="{76F92858-E3DC-45EF-050F-99BED0916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5240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2457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2FC3B-02D0-0988-D54A-62196D363A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AA601-1E2A-5F38-B6A6-D010573DAD88}"/>
              </a:ext>
            </a:extLst>
          </p:cNvPr>
          <p:cNvSpPr>
            <a:spLocks noGrp="1"/>
          </p:cNvSpPr>
          <p:nvPr>
            <p:ph type="title"/>
          </p:nvPr>
        </p:nvSpPr>
        <p:spPr>
          <a:xfrm>
            <a:off x="5480614" y="105841"/>
            <a:ext cx="6581950" cy="637011"/>
          </a:xfrm>
        </p:spPr>
        <p:txBody>
          <a:bodyPr anchor="ctr">
            <a:normAutofit/>
          </a:bodyPr>
          <a:lstStyle/>
          <a:p>
            <a:r>
              <a:rPr lang="en-US" sz="3700" dirty="0"/>
              <a:t>Reinforcement Learning</a:t>
            </a:r>
          </a:p>
        </p:txBody>
      </p:sp>
      <p:sp>
        <p:nvSpPr>
          <p:cNvPr id="4" name="Content Placeholder 3">
            <a:extLst>
              <a:ext uri="{FF2B5EF4-FFF2-40B4-BE49-F238E27FC236}">
                <a16:creationId xmlns:a16="http://schemas.microsoft.com/office/drawing/2014/main" id="{6FDDD83A-0740-4579-8865-9D24B116881E}"/>
              </a:ext>
            </a:extLst>
          </p:cNvPr>
          <p:cNvSpPr>
            <a:spLocks noGrp="1"/>
          </p:cNvSpPr>
          <p:nvPr>
            <p:ph idx="1"/>
          </p:nvPr>
        </p:nvSpPr>
        <p:spPr>
          <a:xfrm>
            <a:off x="1092199" y="1106540"/>
            <a:ext cx="9482667" cy="4902374"/>
          </a:xfrm>
          <a:prstGeom prst="round2DiagRect">
            <a:avLst/>
          </a:prstGeom>
          <a:solidFill>
            <a:srgbClr val="0070C0"/>
          </a:solidFill>
        </p:spPr>
        <p:txBody>
          <a:bodyPr>
            <a:noAutofit/>
          </a:bodyPr>
          <a:lstStyle/>
          <a:p>
            <a:pPr marL="0" indent="0">
              <a:buNone/>
            </a:pPr>
            <a:r>
              <a:rPr lang="en-US" b="1" dirty="0">
                <a:highlight>
                  <a:srgbClr val="FFFF00"/>
                </a:highlight>
              </a:rPr>
              <a:t>It is the science of decision-making combining ML and Optimal Control</a:t>
            </a:r>
          </a:p>
          <a:p>
            <a:pPr lvl="1"/>
            <a:r>
              <a:rPr lang="en-US" sz="2800" dirty="0">
                <a:solidFill>
                  <a:schemeClr val="bg1"/>
                </a:solidFill>
              </a:rPr>
              <a:t>Learning the optimal behavior in a dynamic environment - maximum reward.</a:t>
            </a:r>
          </a:p>
          <a:p>
            <a:pPr lvl="1"/>
            <a:r>
              <a:rPr lang="en-US" sz="2800" dirty="0">
                <a:solidFill>
                  <a:schemeClr val="bg1"/>
                </a:solidFill>
              </a:rPr>
              <a:t>Optimal behavior is learned through interactions with the environment and observations of how it responds</a:t>
            </a:r>
          </a:p>
          <a:p>
            <a:pPr lvl="1"/>
            <a:r>
              <a:rPr lang="en-US" sz="2800" dirty="0">
                <a:solidFill>
                  <a:schemeClr val="bg1"/>
                </a:solidFill>
              </a:rPr>
              <a:t>No need for labeled input/output pairs</a:t>
            </a:r>
          </a:p>
          <a:p>
            <a:pPr lvl="1"/>
            <a:r>
              <a:rPr lang="en-US" sz="2800" dirty="0">
                <a:solidFill>
                  <a:schemeClr val="bg1"/>
                </a:solidFill>
              </a:rPr>
              <a:t>In the absence of a supervisor, the learner must independently discover the sequence of actions that maximize the reward. </a:t>
            </a:r>
          </a:p>
          <a:p>
            <a:pPr lvl="1"/>
            <a:r>
              <a:rPr lang="en-US" sz="2800" dirty="0">
                <a:solidFill>
                  <a:schemeClr val="bg1"/>
                </a:solidFill>
              </a:rPr>
              <a:t>This discovery process is similar to a trial-and-error search.</a:t>
            </a:r>
            <a:endParaRPr lang="en-IN" sz="2800" dirty="0">
              <a:solidFill>
                <a:schemeClr val="bg1"/>
              </a:solidFill>
            </a:endParaRPr>
          </a:p>
        </p:txBody>
      </p:sp>
    </p:spTree>
    <p:extLst>
      <p:ext uri="{BB962C8B-B14F-4D97-AF65-F5344CB8AC3E}">
        <p14:creationId xmlns:p14="http://schemas.microsoft.com/office/powerpoint/2010/main" val="424613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0F204-E53D-5D43-08E3-3EC2C8B7A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CF7B3-0AFA-F65A-6401-51DAC4280CE5}"/>
              </a:ext>
            </a:extLst>
          </p:cNvPr>
          <p:cNvSpPr>
            <a:spLocks noGrp="1"/>
          </p:cNvSpPr>
          <p:nvPr>
            <p:ph type="title"/>
          </p:nvPr>
        </p:nvSpPr>
        <p:spPr>
          <a:xfrm>
            <a:off x="5480614" y="105841"/>
            <a:ext cx="6581950" cy="637011"/>
          </a:xfrm>
        </p:spPr>
        <p:txBody>
          <a:bodyPr anchor="ctr">
            <a:normAutofit/>
          </a:bodyPr>
          <a:lstStyle/>
          <a:p>
            <a:r>
              <a:rPr lang="en-US" sz="3700" dirty="0"/>
              <a:t>Reinforcement Learning</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9CAC2BC1-2095-44E3-79AE-CDC7EA736F61}"/>
                  </a:ext>
                </a:extLst>
              </p:cNvPr>
              <p:cNvSpPr>
                <a:spLocks noGrp="1"/>
              </p:cNvSpPr>
              <p:nvPr>
                <p:ph idx="1"/>
              </p:nvPr>
            </p:nvSpPr>
            <p:spPr>
              <a:xfrm>
                <a:off x="692728" y="977813"/>
                <a:ext cx="11240654" cy="5099714"/>
              </a:xfrm>
              <a:prstGeom prst="round2DiagRect">
                <a:avLst/>
              </a:prstGeom>
              <a:solidFill>
                <a:srgbClr val="0070C0"/>
              </a:solidFill>
            </p:spPr>
            <p:txBody>
              <a:bodyPr>
                <a:noAutofit/>
              </a:bodyPr>
              <a:lstStyle/>
              <a:p>
                <a:pPr marL="0" indent="0">
                  <a:buNone/>
                </a:pPr>
                <a:r>
                  <a:rPr lang="en-US" b="1" dirty="0">
                    <a:highlight>
                      <a:srgbClr val="FFFF00"/>
                    </a:highlight>
                  </a:rPr>
                  <a:t>Agent:</a:t>
                </a:r>
                <a:r>
                  <a:rPr lang="en-US" b="1" dirty="0">
                    <a:solidFill>
                      <a:schemeClr val="bg1"/>
                    </a:solidFill>
                    <a:highlight>
                      <a:srgbClr val="FFFF00"/>
                    </a:highlight>
                  </a:rPr>
                  <a:t> </a:t>
                </a:r>
                <a:r>
                  <a:rPr lang="en-US" b="1" dirty="0">
                    <a:solidFill>
                      <a:schemeClr val="bg1"/>
                    </a:solidFill>
                  </a:rPr>
                  <a:t>The learner  or decision maker</a:t>
                </a:r>
              </a:p>
              <a:p>
                <a:pPr marL="0" indent="0">
                  <a:buNone/>
                </a:pPr>
                <a:r>
                  <a:rPr lang="en-US" b="1" dirty="0">
                    <a:highlight>
                      <a:srgbClr val="FFFF00"/>
                    </a:highlight>
                  </a:rPr>
                  <a:t>Environment:</a:t>
                </a:r>
                <a:r>
                  <a:rPr lang="en-US" b="1" dirty="0">
                    <a:solidFill>
                      <a:schemeClr val="bg1"/>
                    </a:solidFill>
                    <a:highlight>
                      <a:srgbClr val="FFFF00"/>
                    </a:highlight>
                  </a:rPr>
                  <a:t> </a:t>
                </a:r>
                <a:r>
                  <a:rPr lang="en-US" b="1" dirty="0">
                    <a:solidFill>
                      <a:schemeClr val="bg1"/>
                    </a:solidFill>
                  </a:rPr>
                  <a:t>The external system with which the agent interacts</a:t>
                </a:r>
              </a:p>
              <a:p>
                <a:pPr marL="0" indent="0">
                  <a:buNone/>
                </a:pPr>
                <a:r>
                  <a:rPr lang="en-US" b="1" dirty="0">
                    <a:highlight>
                      <a:srgbClr val="FFFF00"/>
                    </a:highlight>
                  </a:rPr>
                  <a:t>State </a:t>
                </a:r>
                <a14:m>
                  <m:oMath xmlns:m="http://schemas.openxmlformats.org/officeDocument/2006/math">
                    <m:r>
                      <a:rPr lang="en-US" b="1" i="0" smtClean="0">
                        <a:solidFill>
                          <a:schemeClr val="bg1"/>
                        </a:solidFill>
                        <a:latin typeface="Cambria Math" panose="02040503050406030204" pitchFamily="18" charset="0"/>
                      </a:rPr>
                      <m:t>(</m:t>
                    </m:r>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𝒔</m:t>
                        </m:r>
                      </m:e>
                      <m:sub>
                        <m:r>
                          <a:rPr lang="en-US" b="1" i="1" smtClean="0">
                            <a:solidFill>
                              <a:schemeClr val="bg1"/>
                            </a:solidFill>
                            <a:latin typeface="Cambria Math" panose="02040503050406030204" pitchFamily="18" charset="0"/>
                          </a:rPr>
                          <m:t>𝒕</m:t>
                        </m:r>
                      </m:sub>
                    </m:sSub>
                    <m:r>
                      <a:rPr lang="en-US" b="1" i="1" smtClean="0">
                        <a:solidFill>
                          <a:schemeClr val="bg1"/>
                        </a:solidFill>
                        <a:latin typeface="Cambria Math" panose="02040503050406030204" pitchFamily="18" charset="0"/>
                      </a:rPr>
                      <m:t>)</m:t>
                    </m:r>
                  </m:oMath>
                </a14:m>
                <a:r>
                  <a:rPr lang="en-US" b="1" dirty="0">
                    <a:solidFill>
                      <a:schemeClr val="bg1"/>
                    </a:solidFill>
                  </a:rPr>
                  <a:t>:The representation of the current system if the environment at time step </a:t>
                </a:r>
                <a14:m>
                  <m:oMath xmlns:m="http://schemas.openxmlformats.org/officeDocument/2006/math">
                    <m:r>
                      <a:rPr lang="en-US" b="1" i="1">
                        <a:solidFill>
                          <a:schemeClr val="bg1"/>
                        </a:solidFill>
                        <a:latin typeface="Cambria Math" panose="02040503050406030204" pitchFamily="18" charset="0"/>
                      </a:rPr>
                      <m:t>𝒕</m:t>
                    </m:r>
                  </m:oMath>
                </a14:m>
                <a:endParaRPr lang="en-US" b="1" dirty="0">
                  <a:solidFill>
                    <a:schemeClr val="bg1"/>
                  </a:solidFill>
                </a:endParaRPr>
              </a:p>
              <a:p>
                <a:pPr marL="0" indent="0">
                  <a:buNone/>
                </a:pPr>
                <a:r>
                  <a:rPr lang="en-US" b="1" dirty="0">
                    <a:highlight>
                      <a:srgbClr val="FFFF00"/>
                    </a:highlight>
                  </a:rPr>
                  <a:t>Action </a:t>
                </a:r>
                <a14:m>
                  <m:oMath xmlns:m="http://schemas.openxmlformats.org/officeDocument/2006/math">
                    <m:r>
                      <a:rPr lang="en-US" b="1" i="0" smtClean="0">
                        <a:solidFill>
                          <a:schemeClr val="bg1"/>
                        </a:solidFill>
                        <a:latin typeface="Cambria Math" panose="02040503050406030204" pitchFamily="18" charset="0"/>
                      </a:rPr>
                      <m:t>(</m:t>
                    </m:r>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𝒂</m:t>
                        </m:r>
                      </m:e>
                      <m:sub>
                        <m:r>
                          <a:rPr lang="en-US" b="1" i="1" smtClean="0">
                            <a:solidFill>
                              <a:schemeClr val="bg1"/>
                            </a:solidFill>
                            <a:latin typeface="Cambria Math" panose="02040503050406030204" pitchFamily="18" charset="0"/>
                          </a:rPr>
                          <m:t>𝒕</m:t>
                        </m:r>
                      </m:sub>
                    </m:sSub>
                    <m:r>
                      <a:rPr lang="en-US" b="1" i="1" smtClean="0">
                        <a:solidFill>
                          <a:schemeClr val="bg1"/>
                        </a:solidFill>
                        <a:latin typeface="Cambria Math" panose="02040503050406030204" pitchFamily="18" charset="0"/>
                      </a:rPr>
                      <m:t>)</m:t>
                    </m:r>
                  </m:oMath>
                </a14:m>
                <a:r>
                  <a:rPr lang="en-US" b="1" dirty="0">
                    <a:solidFill>
                      <a:schemeClr val="bg1"/>
                    </a:solidFill>
                  </a:rPr>
                  <a:t>:The action taken by the agent at time step </a:t>
                </a:r>
                <a14:m>
                  <m:oMath xmlns:m="http://schemas.openxmlformats.org/officeDocument/2006/math">
                    <m:r>
                      <a:rPr lang="en-US" b="1" i="1" smtClean="0">
                        <a:solidFill>
                          <a:schemeClr val="bg1"/>
                        </a:solidFill>
                        <a:latin typeface="Cambria Math" panose="02040503050406030204" pitchFamily="18" charset="0"/>
                      </a:rPr>
                      <m:t>𝒕</m:t>
                    </m:r>
                  </m:oMath>
                </a14:m>
                <a:endParaRPr lang="en-IN" dirty="0">
                  <a:solidFill>
                    <a:schemeClr val="bg1"/>
                  </a:solidFill>
                </a:endParaRPr>
              </a:p>
              <a:p>
                <a:pPr marL="0" indent="0">
                  <a:buNone/>
                </a:pPr>
                <a:r>
                  <a:rPr lang="en-US" b="1" dirty="0">
                    <a:highlight>
                      <a:srgbClr val="FFFF00"/>
                    </a:highlight>
                  </a:rPr>
                  <a:t>Reward </a:t>
                </a:r>
                <a14:m>
                  <m:oMath xmlns:m="http://schemas.openxmlformats.org/officeDocument/2006/math">
                    <m:r>
                      <a:rPr lang="en-US" b="1" i="0" smtClean="0">
                        <a:solidFill>
                          <a:schemeClr val="bg1"/>
                        </a:solidFill>
                        <a:latin typeface="Cambria Math" panose="02040503050406030204" pitchFamily="18" charset="0"/>
                      </a:rPr>
                      <m:t>(</m:t>
                    </m:r>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𝒓</m:t>
                        </m:r>
                      </m:e>
                      <m:sub>
                        <m:r>
                          <a:rPr lang="en-US" b="1" i="1" smtClean="0">
                            <a:solidFill>
                              <a:schemeClr val="bg1"/>
                            </a:solidFill>
                            <a:latin typeface="Cambria Math" panose="02040503050406030204" pitchFamily="18" charset="0"/>
                          </a:rPr>
                          <m:t>𝒕</m:t>
                        </m:r>
                      </m:sub>
                    </m:sSub>
                    <m:r>
                      <a:rPr lang="en-US" b="1" i="1">
                        <a:solidFill>
                          <a:schemeClr val="bg1"/>
                        </a:solidFill>
                        <a:latin typeface="Cambria Math" panose="02040503050406030204" pitchFamily="18" charset="0"/>
                      </a:rPr>
                      <m:t>)</m:t>
                    </m:r>
                  </m:oMath>
                </a14:m>
                <a:r>
                  <a:rPr lang="en-US" b="1" dirty="0">
                    <a:solidFill>
                      <a:schemeClr val="bg1"/>
                    </a:solidFill>
                  </a:rPr>
                  <a:t>:The scalar feedback received after taking action </a:t>
                </a:r>
                <a14:m>
                  <m:oMath xmlns:m="http://schemas.openxmlformats.org/officeDocument/2006/math">
                    <m:r>
                      <a:rPr lang="en-IN" b="1" i="1" smtClean="0">
                        <a:solidFill>
                          <a:schemeClr val="bg1"/>
                        </a:solidFill>
                        <a:latin typeface="Cambria Math" panose="02040503050406030204" pitchFamily="18" charset="0"/>
                      </a:rPr>
                      <m:t>(</m:t>
                    </m:r>
                    <m:sSub>
                      <m:sSubPr>
                        <m:ctrlPr>
                          <a:rPr lang="en-IN" b="1" i="1" smtClean="0">
                            <a:solidFill>
                              <a:schemeClr val="bg1"/>
                            </a:solidFill>
                            <a:latin typeface="Cambria Math" panose="02040503050406030204" pitchFamily="18" charset="0"/>
                          </a:rPr>
                        </m:ctrlPr>
                      </m:sSubPr>
                      <m:e>
                        <m:r>
                          <a:rPr lang="en-IN" b="1" i="1" smtClean="0">
                            <a:solidFill>
                              <a:schemeClr val="bg1"/>
                            </a:solidFill>
                            <a:latin typeface="Cambria Math" panose="02040503050406030204" pitchFamily="18" charset="0"/>
                          </a:rPr>
                          <m:t>𝒂</m:t>
                        </m:r>
                      </m:e>
                      <m:sub>
                        <m:r>
                          <a:rPr lang="en-IN" b="1" i="1" smtClean="0">
                            <a:solidFill>
                              <a:schemeClr val="bg1"/>
                            </a:solidFill>
                            <a:latin typeface="Cambria Math" panose="02040503050406030204" pitchFamily="18" charset="0"/>
                          </a:rPr>
                          <m:t>𝒕</m:t>
                        </m:r>
                      </m:sub>
                    </m:sSub>
                    <m:r>
                      <a:rPr lang="en-IN" b="1" i="1" smtClean="0">
                        <a:solidFill>
                          <a:schemeClr val="bg1"/>
                        </a:solidFill>
                        <a:latin typeface="Cambria Math" panose="02040503050406030204" pitchFamily="18" charset="0"/>
                      </a:rPr>
                      <m:t>)</m:t>
                    </m:r>
                  </m:oMath>
                </a14:m>
                <a:r>
                  <a:rPr lang="en-US" b="1" dirty="0">
                    <a:solidFill>
                      <a:schemeClr val="bg1"/>
                    </a:solidFill>
                  </a:rPr>
                  <a:t> at time step </a:t>
                </a:r>
                <a14:m>
                  <m:oMath xmlns:m="http://schemas.openxmlformats.org/officeDocument/2006/math">
                    <m:r>
                      <a:rPr lang="en-US" b="1" i="1">
                        <a:solidFill>
                          <a:schemeClr val="bg1"/>
                        </a:solidFill>
                        <a:latin typeface="Cambria Math" panose="02040503050406030204" pitchFamily="18" charset="0"/>
                      </a:rPr>
                      <m:t>𝒕</m:t>
                    </m:r>
                  </m:oMath>
                </a14:m>
                <a:r>
                  <a:rPr lang="en-IN" dirty="0">
                    <a:solidFill>
                      <a:schemeClr val="bg1"/>
                    </a:solidFill>
                  </a:rPr>
                  <a:t> </a:t>
                </a:r>
                <a:r>
                  <a:rPr lang="en-IN" b="1" dirty="0">
                    <a:solidFill>
                      <a:schemeClr val="bg1"/>
                    </a:solidFill>
                  </a:rPr>
                  <a:t>in state </a:t>
                </a:r>
                <a14:m>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𝒔</m:t>
                        </m:r>
                      </m:e>
                      <m:sub>
                        <m:r>
                          <a:rPr lang="en-US" b="1" i="1" smtClean="0">
                            <a:solidFill>
                              <a:schemeClr val="bg1"/>
                            </a:solidFill>
                            <a:latin typeface="Cambria Math" panose="02040503050406030204" pitchFamily="18" charset="0"/>
                          </a:rPr>
                          <m:t>𝒕</m:t>
                        </m:r>
                      </m:sub>
                    </m:sSub>
                  </m:oMath>
                </a14:m>
                <a:endParaRPr lang="en-IN" b="1" dirty="0">
                  <a:solidFill>
                    <a:schemeClr val="bg1"/>
                  </a:solidFill>
                </a:endParaRPr>
              </a:p>
              <a:p>
                <a:pPr marL="0" indent="0">
                  <a:buNone/>
                </a:pPr>
                <a14:m>
                  <m:oMath xmlns:m="http://schemas.openxmlformats.org/officeDocument/2006/math">
                    <m:r>
                      <m:rPr>
                        <m:nor/>
                      </m:rPr>
                      <a:rPr lang="en-IN" b="1" i="0" dirty="0" smtClean="0">
                        <a:highlight>
                          <a:srgbClr val="FFFF00"/>
                        </a:highlight>
                      </a:rPr>
                      <m:t>Policy</m:t>
                    </m:r>
                    <m:r>
                      <a:rPr lang="en-IN" b="0" i="1" dirty="0" smtClean="0">
                        <a:highlight>
                          <a:srgbClr val="FFFF00"/>
                        </a:highlight>
                        <a:latin typeface="Cambria Math" panose="02040503050406030204" pitchFamily="18" charset="0"/>
                      </a:rPr>
                      <m:t> </m:t>
                    </m:r>
                    <m:r>
                      <a:rPr lang="en-IN" sz="2800" b="0" i="1" smtClean="0">
                        <a:solidFill>
                          <a:schemeClr val="bg1"/>
                        </a:solidFill>
                        <a:latin typeface="Cambria Math" panose="02040503050406030204" pitchFamily="18" charset="0"/>
                      </a:rPr>
                      <m:t>𝜋</m:t>
                    </m:r>
                    <m:r>
                      <a:rPr lang="en-IN" sz="2800" b="0" i="1" smtClean="0">
                        <a:solidFill>
                          <a:schemeClr val="bg1"/>
                        </a:solidFill>
                        <a:latin typeface="Cambria Math" panose="02040503050406030204" pitchFamily="18" charset="0"/>
                      </a:rPr>
                      <m:t>:</m:t>
                    </m:r>
                    <m:r>
                      <a:rPr lang="en-IN" sz="2800" b="0" i="1" smtClean="0">
                        <a:solidFill>
                          <a:schemeClr val="bg1"/>
                        </a:solidFill>
                        <a:latin typeface="Cambria Math" panose="02040503050406030204" pitchFamily="18" charset="0"/>
                        <a:ea typeface="Cambria Math" panose="02040503050406030204" pitchFamily="18" charset="0"/>
                      </a:rPr>
                      <m:t>𝒮</m:t>
                    </m:r>
                    <m:r>
                      <a:rPr lang="en-IN" sz="2800" b="0" i="1" smtClean="0">
                        <a:solidFill>
                          <a:schemeClr val="bg1"/>
                        </a:solidFill>
                        <a:latin typeface="Cambria Math" panose="02040503050406030204" pitchFamily="18" charset="0"/>
                      </a:rPr>
                      <m:t>→</m:t>
                    </m:r>
                    <m:r>
                      <a:rPr lang="en-IN" sz="2800" b="0" i="1" smtClean="0">
                        <a:solidFill>
                          <a:schemeClr val="bg1"/>
                        </a:solidFill>
                        <a:latin typeface="Cambria Math" panose="02040503050406030204" pitchFamily="18" charset="0"/>
                        <a:ea typeface="Cambria Math" panose="02040503050406030204" pitchFamily="18" charset="0"/>
                      </a:rPr>
                      <m:t>𝒜</m:t>
                    </m:r>
                  </m:oMath>
                </a14:m>
                <a:r>
                  <a:rPr lang="en-IN" sz="2800" dirty="0">
                    <a:solidFill>
                      <a:schemeClr val="bg1"/>
                    </a:solidFill>
                  </a:rPr>
                  <a:t>, </a:t>
                </a:r>
                <a:r>
                  <a:rPr lang="en-IN" sz="2800" b="1" dirty="0">
                    <a:solidFill>
                      <a:schemeClr val="bg1"/>
                    </a:solidFill>
                  </a:rPr>
                  <a:t>where </a:t>
                </a:r>
                <a14:m>
                  <m:oMath xmlns:m="http://schemas.openxmlformats.org/officeDocument/2006/math">
                    <m:r>
                      <a:rPr lang="en-IN" sz="2800" b="1" i="1" dirty="0" smtClean="0">
                        <a:solidFill>
                          <a:schemeClr val="bg1"/>
                        </a:solidFill>
                        <a:latin typeface="Cambria Math" panose="02040503050406030204" pitchFamily="18" charset="0"/>
                        <a:ea typeface="Cambria Math" panose="02040503050406030204" pitchFamily="18" charset="0"/>
                      </a:rPr>
                      <m:t>𝓢</m:t>
                    </m:r>
                  </m:oMath>
                </a14:m>
                <a:r>
                  <a:rPr lang="en-IN" sz="2800" b="1" dirty="0">
                    <a:solidFill>
                      <a:schemeClr val="bg1"/>
                    </a:solidFill>
                  </a:rPr>
                  <a:t> set of all states, </a:t>
                </a:r>
                <a14:m>
                  <m:oMath xmlns:m="http://schemas.openxmlformats.org/officeDocument/2006/math">
                    <m:r>
                      <a:rPr lang="en-IN" sz="2800" b="1" i="1" smtClean="0">
                        <a:solidFill>
                          <a:schemeClr val="bg1"/>
                        </a:solidFill>
                        <a:latin typeface="Cambria Math" panose="02040503050406030204" pitchFamily="18" charset="0"/>
                        <a:ea typeface="Cambria Math" panose="02040503050406030204" pitchFamily="18" charset="0"/>
                      </a:rPr>
                      <m:t>𝓐</m:t>
                    </m:r>
                  </m:oMath>
                </a14:m>
                <a:r>
                  <a:rPr lang="en-IN" sz="2800" b="1" dirty="0">
                    <a:solidFill>
                      <a:schemeClr val="bg1"/>
                    </a:solidFill>
                  </a:rPr>
                  <a:t> set of all actions</a:t>
                </a:r>
              </a:p>
              <a:p>
                <a:pPr marL="0" indent="0">
                  <a:buNone/>
                </a:pPr>
                <a:r>
                  <a:rPr lang="en-US" b="1" dirty="0">
                    <a:highlight>
                      <a:srgbClr val="FFFF00"/>
                    </a:highlight>
                  </a:rPr>
                  <a:t>Value Function </a:t>
                </a:r>
                <a14:m>
                  <m:oMath xmlns:m="http://schemas.openxmlformats.org/officeDocument/2006/math">
                    <m:r>
                      <a:rPr lang="en-US" b="1">
                        <a:solidFill>
                          <a:schemeClr val="bg1"/>
                        </a:solidFill>
                        <a:latin typeface="Cambria Math" panose="02040503050406030204" pitchFamily="18" charset="0"/>
                      </a:rPr>
                      <m:t>(</m:t>
                    </m:r>
                    <m:sSup>
                      <m:sSupPr>
                        <m:ctrlPr>
                          <a:rPr lang="en-IN" b="1" i="1" smtClean="0">
                            <a:solidFill>
                              <a:schemeClr val="bg1"/>
                            </a:solidFill>
                            <a:latin typeface="Cambria Math" panose="02040503050406030204" pitchFamily="18" charset="0"/>
                          </a:rPr>
                        </m:ctrlPr>
                      </m:sSupPr>
                      <m:e>
                        <m:r>
                          <a:rPr lang="en-IN" b="1" i="1" smtClean="0">
                            <a:solidFill>
                              <a:schemeClr val="bg1"/>
                            </a:solidFill>
                            <a:latin typeface="Cambria Math" panose="02040503050406030204" pitchFamily="18" charset="0"/>
                          </a:rPr>
                          <m:t>𝑽</m:t>
                        </m:r>
                      </m:e>
                      <m:sup>
                        <m:r>
                          <a:rPr lang="en-IN" b="1" i="1" smtClean="0">
                            <a:solidFill>
                              <a:schemeClr val="bg1"/>
                            </a:solidFill>
                            <a:latin typeface="Cambria Math" panose="02040503050406030204" pitchFamily="18" charset="0"/>
                          </a:rPr>
                          <m:t>𝝅</m:t>
                        </m:r>
                      </m:sup>
                    </m:sSup>
                    <m:r>
                      <a:rPr lang="en-US" b="1" i="1">
                        <a:solidFill>
                          <a:schemeClr val="bg1"/>
                        </a:solidFill>
                        <a:latin typeface="Cambria Math" panose="02040503050406030204" pitchFamily="18" charset="0"/>
                      </a:rPr>
                      <m:t>)</m:t>
                    </m:r>
                  </m:oMath>
                </a14:m>
                <a:r>
                  <a:rPr lang="en-US" b="1" dirty="0">
                    <a:solidFill>
                      <a:schemeClr val="bg1"/>
                    </a:solidFill>
                  </a:rPr>
                  <a:t>:</a:t>
                </a:r>
                <a:r>
                  <a:rPr lang="en-IN" b="1" dirty="0">
                    <a:solidFill>
                      <a:schemeClr val="bg1"/>
                    </a:solidFill>
                  </a:rPr>
                  <a:t>Estimates how good a particular state</a:t>
                </a:r>
                <a:endParaRPr lang="en-IN" sz="2800" b="1" dirty="0">
                  <a:solidFill>
                    <a:schemeClr val="bg1"/>
                  </a:solidFill>
                </a:endParaRPr>
              </a:p>
              <a:p>
                <a:pPr marL="0" indent="0">
                  <a:buNone/>
                </a:pPr>
                <a:r>
                  <a:rPr lang="en-US" b="1" dirty="0">
                    <a:highlight>
                      <a:srgbClr val="FFFF00"/>
                    </a:highlight>
                  </a:rPr>
                  <a:t>Action-Value Function </a:t>
                </a:r>
                <a14:m>
                  <m:oMath xmlns:m="http://schemas.openxmlformats.org/officeDocument/2006/math">
                    <m:r>
                      <a:rPr lang="en-US" b="1">
                        <a:solidFill>
                          <a:schemeClr val="bg1"/>
                        </a:solidFill>
                        <a:latin typeface="Cambria Math" panose="02040503050406030204" pitchFamily="18" charset="0"/>
                      </a:rPr>
                      <m:t>(</m:t>
                    </m:r>
                    <m:sSup>
                      <m:sSupPr>
                        <m:ctrlPr>
                          <a:rPr lang="en-IN" b="1" i="1">
                            <a:solidFill>
                              <a:schemeClr val="bg1"/>
                            </a:solidFill>
                            <a:latin typeface="Cambria Math" panose="02040503050406030204" pitchFamily="18" charset="0"/>
                          </a:rPr>
                        </m:ctrlPr>
                      </m:sSupPr>
                      <m:e>
                        <m:r>
                          <a:rPr lang="en-IN" b="1" i="1" smtClean="0">
                            <a:solidFill>
                              <a:schemeClr val="bg1"/>
                            </a:solidFill>
                            <a:latin typeface="Cambria Math" panose="02040503050406030204" pitchFamily="18" charset="0"/>
                          </a:rPr>
                          <m:t>𝑸</m:t>
                        </m:r>
                      </m:e>
                      <m:sup>
                        <m:r>
                          <a:rPr lang="en-IN" b="1" i="1">
                            <a:solidFill>
                              <a:schemeClr val="bg1"/>
                            </a:solidFill>
                            <a:latin typeface="Cambria Math" panose="02040503050406030204" pitchFamily="18" charset="0"/>
                          </a:rPr>
                          <m:t>𝝅</m:t>
                        </m:r>
                      </m:sup>
                    </m:sSup>
                    <m:r>
                      <a:rPr lang="en-US" b="1" i="1">
                        <a:solidFill>
                          <a:schemeClr val="bg1"/>
                        </a:solidFill>
                        <a:latin typeface="Cambria Math" panose="02040503050406030204" pitchFamily="18" charset="0"/>
                      </a:rPr>
                      <m:t>)</m:t>
                    </m:r>
                  </m:oMath>
                </a14:m>
                <a:r>
                  <a:rPr lang="en-US" b="1" dirty="0">
                    <a:solidFill>
                      <a:schemeClr val="bg1"/>
                    </a:solidFill>
                  </a:rPr>
                  <a:t>:</a:t>
                </a:r>
                <a:r>
                  <a:rPr lang="en-IN" b="1" dirty="0">
                    <a:solidFill>
                      <a:schemeClr val="bg1"/>
                    </a:solidFill>
                  </a:rPr>
                  <a:t>Estimates the expected cumulative reward</a:t>
                </a:r>
              </a:p>
              <a:p>
                <a:pPr marL="0" indent="0">
                  <a:buNone/>
                </a:pPr>
                <a:endParaRPr lang="en-IN" sz="2800" dirty="0">
                  <a:solidFill>
                    <a:schemeClr val="bg1"/>
                  </a:solidFill>
                </a:endParaRPr>
              </a:p>
              <a:p>
                <a:pPr marL="0" indent="0">
                  <a:buNone/>
                </a:pPr>
                <a:endParaRPr lang="en-IN" sz="2800" dirty="0">
                  <a:solidFill>
                    <a:schemeClr val="bg1"/>
                  </a:solidFill>
                </a:endParaRPr>
              </a:p>
            </p:txBody>
          </p:sp>
        </mc:Choice>
        <mc:Fallback xmlns="">
          <p:sp>
            <p:nvSpPr>
              <p:cNvPr id="4" name="Content Placeholder 3">
                <a:extLst>
                  <a:ext uri="{FF2B5EF4-FFF2-40B4-BE49-F238E27FC236}">
                    <a16:creationId xmlns:a16="http://schemas.microsoft.com/office/drawing/2014/main" id="{9CAC2BC1-2095-44E3-79AE-CDC7EA736F61}"/>
                  </a:ext>
                </a:extLst>
              </p:cNvPr>
              <p:cNvSpPr>
                <a:spLocks noGrp="1" noRot="1" noChangeAspect="1" noMove="1" noResize="1" noEditPoints="1" noAdjustHandles="1" noChangeArrowheads="1" noChangeShapeType="1" noTextEdit="1"/>
              </p:cNvSpPr>
              <p:nvPr>
                <p:ph idx="1"/>
              </p:nvPr>
            </p:nvSpPr>
            <p:spPr>
              <a:xfrm>
                <a:off x="692728" y="977813"/>
                <a:ext cx="11240654" cy="5099714"/>
              </a:xfrm>
              <a:prstGeom prst="round2DiagRect">
                <a:avLst/>
              </a:prstGeom>
              <a:blipFill>
                <a:blip r:embed="rId2"/>
                <a:stretch>
                  <a:fillRect b="-2867"/>
                </a:stretch>
              </a:blipFill>
            </p:spPr>
            <p:txBody>
              <a:bodyPr/>
              <a:lstStyle/>
              <a:p>
                <a:r>
                  <a:rPr lang="en-US">
                    <a:noFill/>
                  </a:rPr>
                  <a:t> </a:t>
                </a:r>
              </a:p>
            </p:txBody>
          </p:sp>
        </mc:Fallback>
      </mc:AlternateContent>
    </p:spTree>
    <p:extLst>
      <p:ext uri="{BB962C8B-B14F-4D97-AF65-F5344CB8AC3E}">
        <p14:creationId xmlns:p14="http://schemas.microsoft.com/office/powerpoint/2010/main" val="297414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3D3DD-F408-993E-12E1-CDAC50252D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3A860B-3E9C-E625-48FE-C8F43C3C011F}"/>
              </a:ext>
            </a:extLst>
          </p:cNvPr>
          <p:cNvSpPr>
            <a:spLocks noGrp="1"/>
          </p:cNvSpPr>
          <p:nvPr>
            <p:ph type="title"/>
          </p:nvPr>
        </p:nvSpPr>
        <p:spPr>
          <a:xfrm>
            <a:off x="3892731" y="105841"/>
            <a:ext cx="8169833" cy="637011"/>
          </a:xfrm>
        </p:spPr>
        <p:txBody>
          <a:bodyPr anchor="ctr">
            <a:normAutofit/>
          </a:bodyPr>
          <a:lstStyle/>
          <a:p>
            <a:r>
              <a:rPr lang="en-US" sz="3700" dirty="0"/>
              <a:t>Reinforcement Learning</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B944373B-9758-848C-6F10-76B7E17FA16B}"/>
                  </a:ext>
                </a:extLst>
              </p:cNvPr>
              <p:cNvSpPr>
                <a:spLocks noGrp="1"/>
              </p:cNvSpPr>
              <p:nvPr>
                <p:ph idx="1"/>
              </p:nvPr>
            </p:nvSpPr>
            <p:spPr>
              <a:xfrm>
                <a:off x="838200" y="1178550"/>
                <a:ext cx="10515600" cy="4705013"/>
              </a:xfrm>
              <a:prstGeom prst="round2DiagRect">
                <a:avLst/>
              </a:prstGeom>
              <a:solidFill>
                <a:srgbClr val="660066"/>
              </a:solidFill>
            </p:spPr>
            <p:txBody>
              <a:bodyPr>
                <a:normAutofit/>
              </a:bodyPr>
              <a:lstStyle/>
              <a:p>
                <a:pPr marL="0" indent="0">
                  <a:buNone/>
                </a:pPr>
                <a:r>
                  <a:rPr lang="en-IN" b="0" dirty="0">
                    <a:solidFill>
                      <a:schemeClr val="bg1"/>
                    </a:solidFill>
                  </a:rPr>
                  <a:t>Markov Decision Process </a:t>
                </a: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ea typeface="Cambria Math" panose="02040503050406030204" pitchFamily="18" charset="0"/>
                        </a:rPr>
                        <m:t>ℳ</m:t>
                      </m:r>
                      <m:r>
                        <a:rPr lang="en-IN" b="0" i="1" smtClean="0">
                          <a:solidFill>
                            <a:schemeClr val="bg1"/>
                          </a:solidFill>
                          <a:latin typeface="Cambria Math" panose="02040503050406030204" pitchFamily="18" charset="0"/>
                          <a:ea typeface="Cambria Math" panose="02040503050406030204" pitchFamily="18" charset="0"/>
                        </a:rPr>
                        <m:t>=⟨</m:t>
                      </m:r>
                      <m:r>
                        <a:rPr lang="en-IN" b="0" i="1" smtClean="0">
                          <a:solidFill>
                            <a:schemeClr val="bg1"/>
                          </a:solidFill>
                          <a:latin typeface="Cambria Math" panose="02040503050406030204" pitchFamily="18" charset="0"/>
                          <a:ea typeface="Cambria Math" panose="02040503050406030204" pitchFamily="18" charset="0"/>
                        </a:rPr>
                        <m:t>𝒮</m:t>
                      </m:r>
                      <m:r>
                        <a:rPr lang="en-IN" b="0" i="1" smtClean="0">
                          <a:solidFill>
                            <a:schemeClr val="bg1"/>
                          </a:solidFill>
                          <a:latin typeface="Cambria Math" panose="02040503050406030204" pitchFamily="18" charset="0"/>
                          <a:ea typeface="Cambria Math" panose="02040503050406030204" pitchFamily="18" charset="0"/>
                        </a:rPr>
                        <m:t>,</m:t>
                      </m:r>
                      <m:r>
                        <a:rPr lang="en-IN" b="0" i="1" smtClean="0">
                          <a:solidFill>
                            <a:schemeClr val="bg1"/>
                          </a:solidFill>
                          <a:latin typeface="Cambria Math" panose="02040503050406030204" pitchFamily="18" charset="0"/>
                          <a:ea typeface="Cambria Math" panose="02040503050406030204" pitchFamily="18" charset="0"/>
                        </a:rPr>
                        <m:t>𝒜</m:t>
                      </m:r>
                      <m:r>
                        <a:rPr lang="en-IN" b="0" i="1" smtClean="0">
                          <a:solidFill>
                            <a:schemeClr val="bg1"/>
                          </a:solidFill>
                          <a:latin typeface="Cambria Math" panose="02040503050406030204" pitchFamily="18" charset="0"/>
                          <a:ea typeface="Cambria Math" panose="02040503050406030204" pitchFamily="18" charset="0"/>
                        </a:rPr>
                        <m:t>,</m:t>
                      </m:r>
                      <m:r>
                        <a:rPr lang="en-IN" b="0" i="1" smtClean="0">
                          <a:solidFill>
                            <a:schemeClr val="bg1"/>
                          </a:solidFill>
                          <a:latin typeface="Cambria Math" panose="02040503050406030204" pitchFamily="18" charset="0"/>
                          <a:ea typeface="Cambria Math" panose="02040503050406030204" pitchFamily="18" charset="0"/>
                        </a:rPr>
                        <m:t>𝑃</m:t>
                      </m:r>
                      <m:r>
                        <a:rPr lang="en-IN" b="0" i="1" smtClean="0">
                          <a:solidFill>
                            <a:schemeClr val="bg1"/>
                          </a:solidFill>
                          <a:latin typeface="Cambria Math" panose="02040503050406030204" pitchFamily="18" charset="0"/>
                          <a:ea typeface="Cambria Math" panose="02040503050406030204" pitchFamily="18" charset="0"/>
                        </a:rPr>
                        <m:t>,</m:t>
                      </m:r>
                      <m:r>
                        <a:rPr lang="en-IN" b="0" i="1" smtClean="0">
                          <a:solidFill>
                            <a:schemeClr val="bg1"/>
                          </a:solidFill>
                          <a:latin typeface="Cambria Math" panose="02040503050406030204" pitchFamily="18" charset="0"/>
                          <a:ea typeface="Cambria Math" panose="02040503050406030204" pitchFamily="18" charset="0"/>
                        </a:rPr>
                        <m:t>𝑟</m:t>
                      </m:r>
                      <m:r>
                        <a:rPr lang="en-IN" b="0" i="1" smtClean="0">
                          <a:solidFill>
                            <a:schemeClr val="bg1"/>
                          </a:solidFill>
                          <a:latin typeface="Cambria Math" panose="02040503050406030204" pitchFamily="18" charset="0"/>
                          <a:ea typeface="Cambria Math" panose="02040503050406030204" pitchFamily="18" charset="0"/>
                        </a:rPr>
                        <m:t>,</m:t>
                      </m:r>
                      <m:r>
                        <a:rPr lang="en-IN" b="0" i="1" smtClean="0">
                          <a:solidFill>
                            <a:schemeClr val="bg1"/>
                          </a:solidFill>
                          <a:latin typeface="Cambria Math" panose="02040503050406030204" pitchFamily="18" charset="0"/>
                          <a:ea typeface="Cambria Math" panose="02040503050406030204" pitchFamily="18" charset="0"/>
                        </a:rPr>
                        <m:t>𝛾</m:t>
                      </m:r>
                      <m:r>
                        <a:rPr lang="en-IN" b="0" i="1" smtClean="0">
                          <a:solidFill>
                            <a:schemeClr val="bg1"/>
                          </a:solidFill>
                          <a:latin typeface="Cambria Math" panose="02040503050406030204" pitchFamily="18" charset="0"/>
                          <a:ea typeface="Cambria Math" panose="02040503050406030204" pitchFamily="18" charset="0"/>
                        </a:rPr>
                        <m:t>⟩</m:t>
                      </m:r>
                    </m:oMath>
                  </m:oMathPara>
                </a14:m>
                <a:endParaRPr lang="en-IN" b="0" dirty="0">
                  <a:solidFill>
                    <a:schemeClr val="bg1"/>
                  </a:solidFill>
                  <a:ea typeface="Cambria Math" panose="02040503050406030204" pitchFamily="18" charset="0"/>
                </a:endParaRPr>
              </a:p>
              <a:p>
                <a:pPr marL="0" indent="0">
                  <a:buNone/>
                </a:pPr>
                <a14:m>
                  <m:oMath xmlns:m="http://schemas.openxmlformats.org/officeDocument/2006/math">
                    <m:r>
                      <a:rPr lang="en-IN" b="0" i="1" smtClean="0">
                        <a:solidFill>
                          <a:schemeClr val="bg1"/>
                        </a:solidFill>
                        <a:latin typeface="Cambria Math" panose="02040503050406030204" pitchFamily="18" charset="0"/>
                        <a:ea typeface="Cambria Math" panose="02040503050406030204" pitchFamily="18" charset="0"/>
                      </a:rPr>
                      <m:t>𝒮</m:t>
                    </m:r>
                  </m:oMath>
                </a14:m>
                <a:r>
                  <a:rPr lang="en-IN" b="0" dirty="0">
                    <a:solidFill>
                      <a:schemeClr val="bg1"/>
                    </a:solidFill>
                    <a:ea typeface="Cambria Math" panose="02040503050406030204" pitchFamily="18" charset="0"/>
                  </a:rPr>
                  <a:t>: Possible States</a:t>
                </a:r>
              </a:p>
              <a:p>
                <a:pPr marL="0" indent="0">
                  <a:buNone/>
                </a:pPr>
                <a14:m>
                  <m:oMath xmlns:m="http://schemas.openxmlformats.org/officeDocument/2006/math">
                    <m:r>
                      <a:rPr lang="en-IN" b="0" i="1" smtClean="0">
                        <a:solidFill>
                          <a:schemeClr val="bg1"/>
                        </a:solidFill>
                        <a:latin typeface="Cambria Math" panose="02040503050406030204" pitchFamily="18" charset="0"/>
                        <a:ea typeface="Cambria Math" panose="02040503050406030204" pitchFamily="18" charset="0"/>
                      </a:rPr>
                      <m:t>𝒜</m:t>
                    </m:r>
                  </m:oMath>
                </a14:m>
                <a:r>
                  <a:rPr lang="en-IN" b="0" dirty="0">
                    <a:solidFill>
                      <a:schemeClr val="bg1"/>
                    </a:solidFill>
                    <a:ea typeface="Cambria Math" panose="02040503050406030204" pitchFamily="18" charset="0"/>
                  </a:rPr>
                  <a:t>: Possible actions</a:t>
                </a:r>
              </a:p>
              <a:p>
                <a:pPr marL="0" indent="0">
                  <a:buNone/>
                </a:pPr>
                <a14:m>
                  <m:oMath xmlns:m="http://schemas.openxmlformats.org/officeDocument/2006/math">
                    <m:r>
                      <a:rPr lang="en-IN" b="0" i="1" smtClean="0">
                        <a:solidFill>
                          <a:schemeClr val="bg1"/>
                        </a:solidFill>
                        <a:latin typeface="Cambria Math" panose="02040503050406030204" pitchFamily="18" charset="0"/>
                        <a:ea typeface="Cambria Math" panose="02040503050406030204" pitchFamily="18" charset="0"/>
                      </a:rPr>
                      <m:t>𝑃</m:t>
                    </m:r>
                    <m:r>
                      <a:rPr lang="en-IN" b="0" i="1" smtClean="0">
                        <a:solidFill>
                          <a:schemeClr val="bg1"/>
                        </a:solidFill>
                        <a:latin typeface="Cambria Math" panose="02040503050406030204" pitchFamily="18" charset="0"/>
                        <a:ea typeface="Cambria Math" panose="02040503050406030204" pitchFamily="18" charset="0"/>
                      </a:rPr>
                      <m:t>(</m:t>
                    </m:r>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𝑠</m:t>
                        </m:r>
                      </m:e>
                      <m:sub>
                        <m:r>
                          <a:rPr lang="en-IN" b="0" i="1" smtClean="0">
                            <a:solidFill>
                              <a:schemeClr val="bg1"/>
                            </a:solidFill>
                            <a:latin typeface="Cambria Math" panose="02040503050406030204" pitchFamily="18" charset="0"/>
                            <a:ea typeface="Cambria Math" panose="02040503050406030204" pitchFamily="18" charset="0"/>
                          </a:rPr>
                          <m:t>𝑡</m:t>
                        </m:r>
                        <m:r>
                          <a:rPr lang="en-IN" b="0" i="1" smtClean="0">
                            <a:solidFill>
                              <a:schemeClr val="bg1"/>
                            </a:solidFill>
                            <a:latin typeface="Cambria Math" panose="02040503050406030204" pitchFamily="18" charset="0"/>
                            <a:ea typeface="Cambria Math" panose="02040503050406030204" pitchFamily="18" charset="0"/>
                          </a:rPr>
                          <m:t>+1</m:t>
                        </m:r>
                      </m:sub>
                    </m:sSub>
                    <m:r>
                      <a:rPr lang="en-IN" b="0" i="1" smtClean="0">
                        <a:solidFill>
                          <a:schemeClr val="bg1"/>
                        </a:solidFill>
                        <a:latin typeface="Cambria Math" panose="02040503050406030204" pitchFamily="18" charset="0"/>
                        <a:ea typeface="Cambria Math" panose="02040503050406030204" pitchFamily="18" charset="0"/>
                      </a:rPr>
                      <m:t>|</m:t>
                    </m:r>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𝑠</m:t>
                        </m:r>
                      </m:e>
                      <m:sub>
                        <m:r>
                          <a:rPr lang="en-IN" b="0" i="1" smtClean="0">
                            <a:solidFill>
                              <a:schemeClr val="bg1"/>
                            </a:solidFill>
                            <a:latin typeface="Cambria Math" panose="02040503050406030204" pitchFamily="18" charset="0"/>
                            <a:ea typeface="Cambria Math" panose="02040503050406030204" pitchFamily="18" charset="0"/>
                          </a:rPr>
                          <m:t>𝑡</m:t>
                        </m:r>
                      </m:sub>
                    </m:sSub>
                    <m:r>
                      <a:rPr lang="en-IN" b="0" i="1" smtClean="0">
                        <a:solidFill>
                          <a:schemeClr val="bg1"/>
                        </a:solidFill>
                        <a:latin typeface="Cambria Math" panose="02040503050406030204" pitchFamily="18" charset="0"/>
                        <a:ea typeface="Cambria Math" panose="02040503050406030204" pitchFamily="18" charset="0"/>
                      </a:rPr>
                      <m:t>,</m:t>
                    </m:r>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𝑎</m:t>
                        </m:r>
                      </m:e>
                      <m:sub>
                        <m:r>
                          <a:rPr lang="en-IN" b="0" i="1" smtClean="0">
                            <a:solidFill>
                              <a:schemeClr val="bg1"/>
                            </a:solidFill>
                            <a:latin typeface="Cambria Math" panose="02040503050406030204" pitchFamily="18" charset="0"/>
                            <a:ea typeface="Cambria Math" panose="02040503050406030204" pitchFamily="18" charset="0"/>
                          </a:rPr>
                          <m:t>𝑡</m:t>
                        </m:r>
                      </m:sub>
                    </m:sSub>
                    <m:r>
                      <a:rPr lang="en-IN" b="0" i="1" smtClean="0">
                        <a:solidFill>
                          <a:schemeClr val="bg1"/>
                        </a:solidFill>
                        <a:latin typeface="Cambria Math" panose="02040503050406030204" pitchFamily="18" charset="0"/>
                        <a:ea typeface="Cambria Math" panose="02040503050406030204" pitchFamily="18" charset="0"/>
                      </a:rPr>
                      <m:t>)</m:t>
                    </m:r>
                  </m:oMath>
                </a14:m>
                <a:r>
                  <a:rPr lang="en-IN" b="0" dirty="0">
                    <a:solidFill>
                      <a:schemeClr val="bg1"/>
                    </a:solidFill>
                    <a:ea typeface="Cambria Math" panose="02040503050406030204" pitchFamily="18" charset="0"/>
                  </a:rPr>
                  <a:t>: </a:t>
                </a:r>
                <a:r>
                  <a:rPr lang="en-US" dirty="0">
                    <a:solidFill>
                      <a:schemeClr val="bg1"/>
                    </a:solidFill>
                    <a:ea typeface="Cambria Math" panose="02040503050406030204" pitchFamily="18" charset="0"/>
                  </a:rPr>
                  <a:t> probability of moving from state </a:t>
                </a:r>
                <a14:m>
                  <m:oMath xmlns:m="http://schemas.openxmlformats.org/officeDocument/2006/math">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𝑠</m:t>
                        </m:r>
                      </m:e>
                      <m:sub>
                        <m:r>
                          <a:rPr lang="en-IN" b="0" i="1" smtClean="0">
                            <a:solidFill>
                              <a:schemeClr val="bg1"/>
                            </a:solidFill>
                            <a:latin typeface="Cambria Math" panose="02040503050406030204" pitchFamily="18" charset="0"/>
                            <a:ea typeface="Cambria Math" panose="02040503050406030204" pitchFamily="18" charset="0"/>
                          </a:rPr>
                          <m:t>𝑡</m:t>
                        </m:r>
                      </m:sub>
                    </m:sSub>
                  </m:oMath>
                </a14:m>
                <a:r>
                  <a:rPr lang="en-IN" b="0" dirty="0">
                    <a:solidFill>
                      <a:schemeClr val="bg1"/>
                    </a:solidFill>
                    <a:ea typeface="Cambria Math" panose="02040503050406030204" pitchFamily="18" charset="0"/>
                  </a:rPr>
                  <a:t> to </a:t>
                </a:r>
                <a14:m>
                  <m:oMath xmlns:m="http://schemas.openxmlformats.org/officeDocument/2006/math">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𝑠</m:t>
                        </m:r>
                      </m:e>
                      <m:sub>
                        <m:r>
                          <a:rPr lang="en-IN" b="0" i="1" smtClean="0">
                            <a:solidFill>
                              <a:schemeClr val="bg1"/>
                            </a:solidFill>
                            <a:latin typeface="Cambria Math" panose="02040503050406030204" pitchFamily="18" charset="0"/>
                            <a:ea typeface="Cambria Math" panose="02040503050406030204" pitchFamily="18" charset="0"/>
                          </a:rPr>
                          <m:t>𝑡</m:t>
                        </m:r>
                        <m:r>
                          <a:rPr lang="en-IN" b="0" i="1" smtClean="0">
                            <a:solidFill>
                              <a:schemeClr val="bg1"/>
                            </a:solidFill>
                            <a:latin typeface="Cambria Math" panose="02040503050406030204" pitchFamily="18" charset="0"/>
                            <a:ea typeface="Cambria Math" panose="02040503050406030204" pitchFamily="18" charset="0"/>
                          </a:rPr>
                          <m:t>+1</m:t>
                        </m:r>
                      </m:sub>
                    </m:sSub>
                  </m:oMath>
                </a14:m>
                <a:r>
                  <a:rPr lang="en-IN" b="0" dirty="0">
                    <a:solidFill>
                      <a:schemeClr val="bg1"/>
                    </a:solidFill>
                    <a:ea typeface="Cambria Math" panose="02040503050406030204" pitchFamily="18" charset="0"/>
                  </a:rPr>
                  <a:t> when action </a:t>
                </a:r>
                <a14:m>
                  <m:oMath xmlns:m="http://schemas.openxmlformats.org/officeDocument/2006/math">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𝑎</m:t>
                        </m:r>
                      </m:e>
                      <m:sub>
                        <m:r>
                          <a:rPr lang="en-IN" b="0" i="1" smtClean="0">
                            <a:solidFill>
                              <a:schemeClr val="bg1"/>
                            </a:solidFill>
                            <a:latin typeface="Cambria Math" panose="02040503050406030204" pitchFamily="18" charset="0"/>
                            <a:ea typeface="Cambria Math" panose="02040503050406030204" pitchFamily="18" charset="0"/>
                          </a:rPr>
                          <m:t>𝑡</m:t>
                        </m:r>
                      </m:sub>
                    </m:sSub>
                  </m:oMath>
                </a14:m>
                <a:r>
                  <a:rPr lang="en-IN" b="0" dirty="0">
                    <a:solidFill>
                      <a:schemeClr val="bg1"/>
                    </a:solidFill>
                    <a:ea typeface="Cambria Math" panose="02040503050406030204" pitchFamily="18" charset="0"/>
                  </a:rPr>
                  <a:t> is taken</a:t>
                </a:r>
              </a:p>
              <a:p>
                <a:pPr marL="0" indent="0">
                  <a:buNone/>
                </a:pPr>
                <a14:m>
                  <m:oMath xmlns:m="http://schemas.openxmlformats.org/officeDocument/2006/math">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𝑟</m:t>
                        </m:r>
                      </m:e>
                      <m:sub>
                        <m:r>
                          <a:rPr lang="en-IN" b="0" i="1" smtClean="0">
                            <a:solidFill>
                              <a:schemeClr val="bg1"/>
                            </a:solidFill>
                            <a:latin typeface="Cambria Math" panose="02040503050406030204" pitchFamily="18" charset="0"/>
                            <a:ea typeface="Cambria Math" panose="02040503050406030204" pitchFamily="18" charset="0"/>
                          </a:rPr>
                          <m:t>𝑡</m:t>
                        </m:r>
                      </m:sub>
                    </m:sSub>
                  </m:oMath>
                </a14:m>
                <a:r>
                  <a:rPr lang="en-IN" b="0" dirty="0">
                    <a:solidFill>
                      <a:schemeClr val="bg1"/>
                    </a:solidFill>
                    <a:ea typeface="Cambria Math" panose="02040503050406030204" pitchFamily="18" charset="0"/>
                  </a:rPr>
                  <a:t>: reward function, immediate reward after taking action </a:t>
                </a:r>
                <a14:m>
                  <m:oMath xmlns:m="http://schemas.openxmlformats.org/officeDocument/2006/math">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𝑎</m:t>
                        </m:r>
                      </m:e>
                      <m:sub>
                        <m:r>
                          <a:rPr lang="en-IN" b="0" i="1" smtClean="0">
                            <a:solidFill>
                              <a:schemeClr val="bg1"/>
                            </a:solidFill>
                            <a:latin typeface="Cambria Math" panose="02040503050406030204" pitchFamily="18" charset="0"/>
                            <a:ea typeface="Cambria Math" panose="02040503050406030204" pitchFamily="18" charset="0"/>
                          </a:rPr>
                          <m:t>𝑡</m:t>
                        </m:r>
                      </m:sub>
                    </m:sSub>
                  </m:oMath>
                </a14:m>
                <a:endParaRPr lang="en-IN" b="0" dirty="0">
                  <a:solidFill>
                    <a:schemeClr val="bg1"/>
                  </a:solidFill>
                  <a:ea typeface="Cambria Math" panose="02040503050406030204" pitchFamily="18" charset="0"/>
                </a:endParaRPr>
              </a:p>
              <a:p>
                <a:pPr marL="0" indent="0">
                  <a:buNone/>
                </a:pPr>
                <a14:m>
                  <m:oMath xmlns:m="http://schemas.openxmlformats.org/officeDocument/2006/math">
                    <m:r>
                      <a:rPr lang="en-IN" b="0" i="1" smtClean="0">
                        <a:solidFill>
                          <a:schemeClr val="bg1"/>
                        </a:solidFill>
                        <a:latin typeface="Cambria Math" panose="02040503050406030204" pitchFamily="18" charset="0"/>
                        <a:ea typeface="Cambria Math" panose="02040503050406030204" pitchFamily="18" charset="0"/>
                      </a:rPr>
                      <m:t>𝛾</m:t>
                    </m:r>
                    <m:r>
                      <a:rPr lang="en-IN" b="0" i="1" smtClean="0">
                        <a:solidFill>
                          <a:schemeClr val="bg1"/>
                        </a:solidFill>
                        <a:latin typeface="Cambria Math" panose="02040503050406030204" pitchFamily="18" charset="0"/>
                        <a:ea typeface="Cambria Math" panose="02040503050406030204" pitchFamily="18" charset="0"/>
                      </a:rPr>
                      <m:t>∈[0,1]</m:t>
                    </m:r>
                  </m:oMath>
                </a14:m>
                <a:r>
                  <a:rPr lang="en-IN" b="0" dirty="0">
                    <a:solidFill>
                      <a:schemeClr val="bg1"/>
                    </a:solidFill>
                    <a:ea typeface="Cambria Math" panose="02040503050406030204" pitchFamily="18" charset="0"/>
                  </a:rPr>
                  <a:t>: discount factor, helps to identify future rewards relative to immediate rewards</a:t>
                </a:r>
              </a:p>
            </p:txBody>
          </p:sp>
        </mc:Choice>
        <mc:Fallback xmlns="">
          <p:sp>
            <p:nvSpPr>
              <p:cNvPr id="4" name="Content Placeholder 3">
                <a:extLst>
                  <a:ext uri="{FF2B5EF4-FFF2-40B4-BE49-F238E27FC236}">
                    <a16:creationId xmlns:a16="http://schemas.microsoft.com/office/drawing/2014/main" id="{B944373B-9758-848C-6F10-76B7E17FA16B}"/>
                  </a:ext>
                </a:extLst>
              </p:cNvPr>
              <p:cNvSpPr>
                <a:spLocks noGrp="1" noRot="1" noChangeAspect="1" noMove="1" noResize="1" noEditPoints="1" noAdjustHandles="1" noChangeArrowheads="1" noChangeShapeType="1" noTextEdit="1"/>
              </p:cNvSpPr>
              <p:nvPr>
                <p:ph idx="1"/>
              </p:nvPr>
            </p:nvSpPr>
            <p:spPr>
              <a:xfrm>
                <a:off x="838200" y="1178550"/>
                <a:ext cx="10515600" cy="4705013"/>
              </a:xfrm>
              <a:prstGeom prst="round2Diag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3821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5EDA4-7B39-56D8-BFF5-B574AF5A5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353DC-2FF4-F34D-1C34-1A313F1D4107}"/>
              </a:ext>
            </a:extLst>
          </p:cNvPr>
          <p:cNvSpPr>
            <a:spLocks noGrp="1"/>
          </p:cNvSpPr>
          <p:nvPr>
            <p:ph type="title"/>
          </p:nvPr>
        </p:nvSpPr>
        <p:spPr>
          <a:xfrm>
            <a:off x="3892731" y="105841"/>
            <a:ext cx="8169833" cy="637011"/>
          </a:xfrm>
        </p:spPr>
        <p:txBody>
          <a:bodyPr anchor="ctr">
            <a:normAutofit/>
          </a:bodyPr>
          <a:lstStyle/>
          <a:p>
            <a:r>
              <a:rPr lang="en-US" sz="3700" dirty="0"/>
              <a:t>Bellman Optimality Equation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0C397E3-0039-C6B1-3129-1213242668C0}"/>
                  </a:ext>
                </a:extLst>
              </p:cNvPr>
              <p:cNvSpPr>
                <a:spLocks noGrp="1"/>
              </p:cNvSpPr>
              <p:nvPr>
                <p:ph idx="1"/>
              </p:nvPr>
            </p:nvSpPr>
            <p:spPr>
              <a:xfrm>
                <a:off x="838200" y="1178550"/>
                <a:ext cx="10515600" cy="4880505"/>
              </a:xfrm>
              <a:prstGeom prst="round2DiagRect">
                <a:avLst/>
              </a:prstGeom>
              <a:solidFill>
                <a:srgbClr val="660066"/>
              </a:solidFill>
            </p:spPr>
            <p:txBody>
              <a:bodyPr>
                <a:normAutofit/>
              </a:bodyPr>
              <a:lstStyle/>
              <a:p>
                <a:pPr marL="0" indent="0">
                  <a:buNone/>
                </a:pPr>
                <a:r>
                  <a:rPr lang="en-IN" dirty="0">
                    <a:solidFill>
                      <a:schemeClr val="bg1"/>
                    </a:solidFill>
                    <a:latin typeface="Cambria Math" panose="02040503050406030204" pitchFamily="18" charset="0"/>
                    <a:ea typeface="Cambria Math" panose="02040503050406030204" pitchFamily="18" charset="0"/>
                  </a:rPr>
                  <a:t>Value Function and Bellman Equation</a:t>
                </a:r>
              </a:p>
              <a:p>
                <a:pPr marL="0" indent="0">
                  <a:buNone/>
                </a:pPr>
                <a14:m>
                  <m:oMathPara xmlns:m="http://schemas.openxmlformats.org/officeDocument/2006/math">
                    <m:oMathParaPr>
                      <m:jc m:val="centerGroup"/>
                    </m:oMathParaPr>
                    <m:oMath xmlns:m="http://schemas.openxmlformats.org/officeDocument/2006/math">
                      <m:sSup>
                        <m:sSupPr>
                          <m:ctrlPr>
                            <a:rPr lang="en-IN" i="1">
                              <a:solidFill>
                                <a:schemeClr val="bg1"/>
                              </a:solidFill>
                              <a:latin typeface="Cambria Math" panose="02040503050406030204" pitchFamily="18" charset="0"/>
                              <a:ea typeface="Cambria Math" panose="02040503050406030204" pitchFamily="18" charset="0"/>
                            </a:rPr>
                          </m:ctrlPr>
                        </m:sSupPr>
                        <m:e>
                          <m:r>
                            <a:rPr lang="en-IN" b="0" i="1" smtClean="0">
                              <a:solidFill>
                                <a:schemeClr val="bg1"/>
                              </a:solidFill>
                              <a:latin typeface="Cambria Math" panose="02040503050406030204" pitchFamily="18" charset="0"/>
                              <a:ea typeface="Cambria Math" panose="02040503050406030204" pitchFamily="18" charset="0"/>
                            </a:rPr>
                            <m:t>𝑉</m:t>
                          </m:r>
                        </m:e>
                        <m:sup>
                          <m:r>
                            <a:rPr lang="en-IN" i="1">
                              <a:solidFill>
                                <a:schemeClr val="bg1"/>
                              </a:solidFill>
                              <a:latin typeface="Cambria Math" panose="02040503050406030204" pitchFamily="18" charset="0"/>
                              <a:ea typeface="Cambria Math" panose="02040503050406030204" pitchFamily="18" charset="0"/>
                            </a:rPr>
                            <m:t>𝜋</m:t>
                          </m:r>
                        </m:sup>
                      </m:sSup>
                      <m:d>
                        <m:dPr>
                          <m:ctrlPr>
                            <a:rPr lang="en-IN" i="1">
                              <a:solidFill>
                                <a:schemeClr val="bg1"/>
                              </a:solidFill>
                              <a:latin typeface="Cambria Math" panose="02040503050406030204" pitchFamily="18" charset="0"/>
                              <a:ea typeface="Cambria Math" panose="02040503050406030204" pitchFamily="18" charset="0"/>
                            </a:rPr>
                          </m:ctrlPr>
                        </m:dPr>
                        <m:e>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𝑠</m:t>
                              </m:r>
                            </m:e>
                            <m:sub>
                              <m:r>
                                <a:rPr lang="en-IN" i="1">
                                  <a:solidFill>
                                    <a:schemeClr val="bg1"/>
                                  </a:solidFill>
                                  <a:latin typeface="Cambria Math" panose="02040503050406030204" pitchFamily="18" charset="0"/>
                                  <a:ea typeface="Cambria Math" panose="02040503050406030204" pitchFamily="18" charset="0"/>
                                </a:rPr>
                                <m:t>𝑡</m:t>
                              </m:r>
                            </m:sub>
                          </m:sSub>
                          <m:r>
                            <a:rPr lang="en-IN" i="1">
                              <a:solidFill>
                                <a:schemeClr val="bg1"/>
                              </a:solidFill>
                              <a:latin typeface="Cambria Math" panose="02040503050406030204" pitchFamily="18" charset="0"/>
                              <a:ea typeface="Cambria Math" panose="02040503050406030204" pitchFamily="18" charset="0"/>
                            </a:rPr>
                            <m:t>,</m:t>
                          </m:r>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𝑎</m:t>
                              </m:r>
                            </m:e>
                            <m:sub>
                              <m:r>
                                <a:rPr lang="en-IN" i="1">
                                  <a:solidFill>
                                    <a:schemeClr val="bg1"/>
                                  </a:solidFill>
                                  <a:latin typeface="Cambria Math" panose="02040503050406030204" pitchFamily="18" charset="0"/>
                                  <a:ea typeface="Cambria Math" panose="02040503050406030204" pitchFamily="18" charset="0"/>
                                </a:rPr>
                                <m:t>𝑡</m:t>
                              </m:r>
                            </m:sub>
                          </m:sSub>
                        </m:e>
                      </m:d>
                      <m:r>
                        <a:rPr lang="en-IN" i="1">
                          <a:solidFill>
                            <a:schemeClr val="bg1"/>
                          </a:solidFill>
                          <a:latin typeface="Cambria Math" panose="02040503050406030204" pitchFamily="18" charset="0"/>
                          <a:ea typeface="Cambria Math" panose="02040503050406030204" pitchFamily="18" charset="0"/>
                        </a:rPr>
                        <m:t>=</m:t>
                      </m:r>
                      <m:sSup>
                        <m:sSupPr>
                          <m:ctrlPr>
                            <a:rPr lang="en-IN" i="1">
                              <a:solidFill>
                                <a:schemeClr val="bg1"/>
                              </a:solidFill>
                              <a:latin typeface="Cambria Math" panose="02040503050406030204" pitchFamily="18" charset="0"/>
                              <a:ea typeface="Cambria Math" panose="02040503050406030204" pitchFamily="18" charset="0"/>
                            </a:rPr>
                          </m:ctrlPr>
                        </m:sSupPr>
                        <m:e>
                          <m:r>
                            <a:rPr lang="en-IN" i="1">
                              <a:solidFill>
                                <a:schemeClr val="bg1"/>
                              </a:solidFill>
                              <a:latin typeface="Cambria Math" panose="02040503050406030204" pitchFamily="18" charset="0"/>
                              <a:ea typeface="Cambria Math" panose="02040503050406030204" pitchFamily="18" charset="0"/>
                            </a:rPr>
                            <m:t>𝔼</m:t>
                          </m:r>
                        </m:e>
                        <m:sup>
                          <m:r>
                            <a:rPr lang="en-IN" i="1">
                              <a:solidFill>
                                <a:schemeClr val="bg1"/>
                              </a:solidFill>
                              <a:latin typeface="Cambria Math" panose="02040503050406030204" pitchFamily="18" charset="0"/>
                              <a:ea typeface="Cambria Math" panose="02040503050406030204" pitchFamily="18" charset="0"/>
                            </a:rPr>
                            <m:t>𝜋</m:t>
                          </m:r>
                        </m:sup>
                      </m:sSup>
                      <m:d>
                        <m:dPr>
                          <m:begChr m:val="["/>
                          <m:endChr m:val="]"/>
                          <m:ctrlPr>
                            <a:rPr lang="en-IN" i="1">
                              <a:solidFill>
                                <a:schemeClr val="bg1"/>
                              </a:solidFill>
                              <a:latin typeface="Cambria Math" panose="02040503050406030204" pitchFamily="18" charset="0"/>
                              <a:ea typeface="Cambria Math" panose="02040503050406030204" pitchFamily="18" charset="0"/>
                            </a:rPr>
                          </m:ctrlPr>
                        </m:dPr>
                        <m:e>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𝑟</m:t>
                              </m:r>
                            </m:e>
                            <m:sub>
                              <m:r>
                                <a:rPr lang="en-IN" i="1">
                                  <a:solidFill>
                                    <a:schemeClr val="bg1"/>
                                  </a:solidFill>
                                  <a:latin typeface="Cambria Math" panose="02040503050406030204" pitchFamily="18" charset="0"/>
                                  <a:ea typeface="Cambria Math" panose="02040503050406030204" pitchFamily="18" charset="0"/>
                                </a:rPr>
                                <m:t>𝑡</m:t>
                              </m:r>
                            </m:sub>
                          </m:sSub>
                          <m:r>
                            <a:rPr lang="en-IN" i="1">
                              <a:solidFill>
                                <a:schemeClr val="bg1"/>
                              </a:solidFill>
                              <a:latin typeface="Cambria Math" panose="02040503050406030204" pitchFamily="18" charset="0"/>
                              <a:ea typeface="Cambria Math" panose="02040503050406030204" pitchFamily="18" charset="0"/>
                            </a:rPr>
                            <m:t>+</m:t>
                          </m:r>
                          <m:r>
                            <a:rPr lang="en-IN" i="1">
                              <a:solidFill>
                                <a:schemeClr val="bg1"/>
                              </a:solidFill>
                              <a:latin typeface="Cambria Math" panose="02040503050406030204" pitchFamily="18" charset="0"/>
                              <a:ea typeface="Cambria Math" panose="02040503050406030204" pitchFamily="18" charset="0"/>
                            </a:rPr>
                            <m:t>𝛾</m:t>
                          </m:r>
                          <m:sSup>
                            <m:sSupPr>
                              <m:ctrlPr>
                                <a:rPr lang="en-IN" i="1">
                                  <a:solidFill>
                                    <a:schemeClr val="bg1"/>
                                  </a:solidFill>
                                  <a:latin typeface="Cambria Math" panose="02040503050406030204" pitchFamily="18" charset="0"/>
                                  <a:ea typeface="Cambria Math" panose="02040503050406030204" pitchFamily="18" charset="0"/>
                                </a:rPr>
                              </m:ctrlPr>
                            </m:sSupPr>
                            <m:e>
                              <m:r>
                                <a:rPr lang="en-IN" b="0" i="1" smtClean="0">
                                  <a:solidFill>
                                    <a:schemeClr val="bg1"/>
                                  </a:solidFill>
                                  <a:latin typeface="Cambria Math" panose="02040503050406030204" pitchFamily="18" charset="0"/>
                                  <a:ea typeface="Cambria Math" panose="02040503050406030204" pitchFamily="18" charset="0"/>
                                </a:rPr>
                                <m:t>𝑉</m:t>
                              </m:r>
                            </m:e>
                            <m:sup>
                              <m:r>
                                <a:rPr lang="en-IN" i="1">
                                  <a:solidFill>
                                    <a:schemeClr val="bg1"/>
                                  </a:solidFill>
                                  <a:latin typeface="Cambria Math" panose="02040503050406030204" pitchFamily="18" charset="0"/>
                                  <a:ea typeface="Cambria Math" panose="02040503050406030204" pitchFamily="18" charset="0"/>
                                </a:rPr>
                                <m:t>𝜋</m:t>
                              </m:r>
                            </m:sup>
                          </m:sSup>
                          <m:d>
                            <m:dPr>
                              <m:ctrlPr>
                                <a:rPr lang="en-IN" i="1">
                                  <a:solidFill>
                                    <a:schemeClr val="bg1"/>
                                  </a:solidFill>
                                  <a:latin typeface="Cambria Math" panose="02040503050406030204" pitchFamily="18" charset="0"/>
                                  <a:ea typeface="Cambria Math" panose="02040503050406030204" pitchFamily="18" charset="0"/>
                                </a:rPr>
                              </m:ctrlPr>
                            </m:dPr>
                            <m:e>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𝑠</m:t>
                                  </m:r>
                                </m:e>
                                <m:sub>
                                  <m:r>
                                    <a:rPr lang="en-IN" i="1">
                                      <a:solidFill>
                                        <a:schemeClr val="bg1"/>
                                      </a:solidFill>
                                      <a:latin typeface="Cambria Math" panose="02040503050406030204" pitchFamily="18" charset="0"/>
                                      <a:ea typeface="Cambria Math" panose="02040503050406030204" pitchFamily="18" charset="0"/>
                                    </a:rPr>
                                    <m:t>𝑡</m:t>
                                  </m:r>
                                  <m:r>
                                    <a:rPr lang="en-IN" i="1">
                                      <a:solidFill>
                                        <a:schemeClr val="bg1"/>
                                      </a:solidFill>
                                      <a:latin typeface="Cambria Math" panose="02040503050406030204" pitchFamily="18" charset="0"/>
                                      <a:ea typeface="Cambria Math" panose="02040503050406030204" pitchFamily="18" charset="0"/>
                                    </a:rPr>
                                    <m:t>+1</m:t>
                                  </m:r>
                                </m:sub>
                              </m:sSub>
                            </m:e>
                          </m:d>
                        </m:e>
                      </m:d>
                    </m:oMath>
                  </m:oMathPara>
                </a14:m>
                <a:endParaRPr lang="en-IN" i="1" dirty="0">
                  <a:solidFill>
                    <a:schemeClr val="bg1"/>
                  </a:solidFill>
                  <a:latin typeface="Cambria Math" panose="02040503050406030204" pitchFamily="18" charset="0"/>
                  <a:ea typeface="Cambria Math" panose="02040503050406030204" pitchFamily="18" charset="0"/>
                </a:endParaRPr>
              </a:p>
              <a:p>
                <a:pPr marL="0" indent="0">
                  <a:buNone/>
                </a:pPr>
                <a:endParaRPr lang="en-IN" i="1" dirty="0">
                  <a:solidFill>
                    <a:schemeClr val="bg1"/>
                  </a:solidFill>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IN" i="1">
                              <a:solidFill>
                                <a:schemeClr val="bg1"/>
                              </a:solidFill>
                              <a:latin typeface="Cambria Math" panose="02040503050406030204" pitchFamily="18" charset="0"/>
                              <a:ea typeface="Cambria Math" panose="02040503050406030204" pitchFamily="18" charset="0"/>
                            </a:rPr>
                          </m:ctrlPr>
                        </m:sSupPr>
                        <m:e>
                          <m:r>
                            <a:rPr lang="en-IN" i="1">
                              <a:solidFill>
                                <a:schemeClr val="bg1"/>
                              </a:solidFill>
                              <a:latin typeface="Cambria Math" panose="02040503050406030204" pitchFamily="18" charset="0"/>
                              <a:ea typeface="Cambria Math" panose="02040503050406030204" pitchFamily="18" charset="0"/>
                            </a:rPr>
                            <m:t>𝑄</m:t>
                          </m:r>
                        </m:e>
                        <m:sup>
                          <m:r>
                            <a:rPr lang="en-IN" b="0" i="1" smtClean="0">
                              <a:solidFill>
                                <a:schemeClr val="bg1"/>
                              </a:solidFill>
                              <a:latin typeface="Cambria Math" panose="02040503050406030204" pitchFamily="18" charset="0"/>
                              <a:ea typeface="Cambria Math" panose="02040503050406030204" pitchFamily="18" charset="0"/>
                            </a:rPr>
                            <m:t>𝜋</m:t>
                          </m:r>
                        </m:sup>
                      </m:sSup>
                      <m:d>
                        <m:dPr>
                          <m:ctrlPr>
                            <a:rPr lang="en-IN" i="1">
                              <a:solidFill>
                                <a:schemeClr val="bg1"/>
                              </a:solidFill>
                              <a:latin typeface="Cambria Math" panose="02040503050406030204" pitchFamily="18" charset="0"/>
                              <a:ea typeface="Cambria Math" panose="02040503050406030204" pitchFamily="18" charset="0"/>
                            </a:rPr>
                          </m:ctrlPr>
                        </m:dPr>
                        <m:e>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𝑠</m:t>
                              </m:r>
                            </m:e>
                            <m:sub>
                              <m:r>
                                <a:rPr lang="en-IN" i="1">
                                  <a:solidFill>
                                    <a:schemeClr val="bg1"/>
                                  </a:solidFill>
                                  <a:latin typeface="Cambria Math" panose="02040503050406030204" pitchFamily="18" charset="0"/>
                                  <a:ea typeface="Cambria Math" panose="02040503050406030204" pitchFamily="18" charset="0"/>
                                </a:rPr>
                                <m:t>𝑡</m:t>
                              </m:r>
                            </m:sub>
                          </m:sSub>
                          <m:r>
                            <a:rPr lang="en-IN" i="1">
                              <a:solidFill>
                                <a:schemeClr val="bg1"/>
                              </a:solidFill>
                              <a:latin typeface="Cambria Math" panose="02040503050406030204" pitchFamily="18" charset="0"/>
                              <a:ea typeface="Cambria Math" panose="02040503050406030204" pitchFamily="18" charset="0"/>
                            </a:rPr>
                            <m:t>,</m:t>
                          </m:r>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𝑎</m:t>
                              </m:r>
                            </m:e>
                            <m:sub>
                              <m:r>
                                <a:rPr lang="en-IN" i="1">
                                  <a:solidFill>
                                    <a:schemeClr val="bg1"/>
                                  </a:solidFill>
                                  <a:latin typeface="Cambria Math" panose="02040503050406030204" pitchFamily="18" charset="0"/>
                                  <a:ea typeface="Cambria Math" panose="02040503050406030204" pitchFamily="18" charset="0"/>
                                </a:rPr>
                                <m:t>𝑡</m:t>
                              </m:r>
                            </m:sub>
                          </m:sSub>
                        </m:e>
                      </m:d>
                      <m:r>
                        <a:rPr lang="en-IN" i="1">
                          <a:solidFill>
                            <a:schemeClr val="bg1"/>
                          </a:solidFill>
                          <a:latin typeface="Cambria Math" panose="02040503050406030204" pitchFamily="18" charset="0"/>
                          <a:ea typeface="Cambria Math" panose="02040503050406030204" pitchFamily="18" charset="0"/>
                        </a:rPr>
                        <m:t>=</m:t>
                      </m:r>
                      <m:sSup>
                        <m:sSupPr>
                          <m:ctrlPr>
                            <a:rPr lang="en-IN" b="0" i="1" smtClean="0">
                              <a:solidFill>
                                <a:schemeClr val="bg1"/>
                              </a:solidFill>
                              <a:latin typeface="Cambria Math" panose="02040503050406030204" pitchFamily="18" charset="0"/>
                              <a:ea typeface="Cambria Math" panose="02040503050406030204" pitchFamily="18" charset="0"/>
                            </a:rPr>
                          </m:ctrlPr>
                        </m:sSupPr>
                        <m:e>
                          <m:r>
                            <a:rPr lang="en-IN" i="1">
                              <a:solidFill>
                                <a:schemeClr val="bg1"/>
                              </a:solidFill>
                              <a:latin typeface="Cambria Math" panose="02040503050406030204" pitchFamily="18" charset="0"/>
                              <a:ea typeface="Cambria Math" panose="02040503050406030204" pitchFamily="18" charset="0"/>
                            </a:rPr>
                            <m:t>𝔼</m:t>
                          </m:r>
                        </m:e>
                        <m:sup>
                          <m:r>
                            <a:rPr lang="en-IN" b="0" i="1" smtClean="0">
                              <a:solidFill>
                                <a:schemeClr val="bg1"/>
                              </a:solidFill>
                              <a:latin typeface="Cambria Math" panose="02040503050406030204" pitchFamily="18" charset="0"/>
                              <a:ea typeface="Cambria Math" panose="02040503050406030204" pitchFamily="18" charset="0"/>
                            </a:rPr>
                            <m:t>𝜋</m:t>
                          </m:r>
                        </m:sup>
                      </m:sSup>
                      <m:d>
                        <m:dPr>
                          <m:begChr m:val="["/>
                          <m:endChr m:val="]"/>
                          <m:ctrlPr>
                            <a:rPr lang="en-IN" i="1">
                              <a:solidFill>
                                <a:schemeClr val="bg1"/>
                              </a:solidFill>
                              <a:latin typeface="Cambria Math" panose="02040503050406030204" pitchFamily="18" charset="0"/>
                              <a:ea typeface="Cambria Math" panose="02040503050406030204" pitchFamily="18" charset="0"/>
                            </a:rPr>
                          </m:ctrlPr>
                        </m:dPr>
                        <m:e>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𝑟</m:t>
                              </m:r>
                            </m:e>
                            <m:sub>
                              <m:r>
                                <a:rPr lang="en-IN" i="1">
                                  <a:solidFill>
                                    <a:schemeClr val="bg1"/>
                                  </a:solidFill>
                                  <a:latin typeface="Cambria Math" panose="02040503050406030204" pitchFamily="18" charset="0"/>
                                  <a:ea typeface="Cambria Math" panose="02040503050406030204" pitchFamily="18" charset="0"/>
                                </a:rPr>
                                <m:t>𝑡</m:t>
                              </m:r>
                            </m:sub>
                          </m:sSub>
                          <m:r>
                            <a:rPr lang="en-IN" i="1">
                              <a:solidFill>
                                <a:schemeClr val="bg1"/>
                              </a:solidFill>
                              <a:latin typeface="Cambria Math" panose="02040503050406030204" pitchFamily="18" charset="0"/>
                              <a:ea typeface="Cambria Math" panose="02040503050406030204" pitchFamily="18" charset="0"/>
                            </a:rPr>
                            <m:t>+</m:t>
                          </m:r>
                          <m:r>
                            <a:rPr lang="en-IN" i="1">
                              <a:solidFill>
                                <a:schemeClr val="bg1"/>
                              </a:solidFill>
                              <a:latin typeface="Cambria Math" panose="02040503050406030204" pitchFamily="18" charset="0"/>
                              <a:ea typeface="Cambria Math" panose="02040503050406030204" pitchFamily="18" charset="0"/>
                            </a:rPr>
                            <m:t>𝛾</m:t>
                          </m:r>
                          <m:sSup>
                            <m:sSupPr>
                              <m:ctrlPr>
                                <a:rPr lang="en-IN" b="0" i="1" smtClean="0">
                                  <a:solidFill>
                                    <a:schemeClr val="bg1"/>
                                  </a:solidFill>
                                  <a:latin typeface="Cambria Math" panose="02040503050406030204" pitchFamily="18" charset="0"/>
                                  <a:ea typeface="Cambria Math" panose="02040503050406030204" pitchFamily="18" charset="0"/>
                                </a:rPr>
                              </m:ctrlPr>
                            </m:sSupPr>
                            <m:e>
                              <m:r>
                                <a:rPr lang="en-IN" b="0" i="1" smtClean="0">
                                  <a:solidFill>
                                    <a:schemeClr val="bg1"/>
                                  </a:solidFill>
                                  <a:latin typeface="Cambria Math" panose="02040503050406030204" pitchFamily="18" charset="0"/>
                                  <a:ea typeface="Cambria Math" panose="02040503050406030204" pitchFamily="18" charset="0"/>
                                </a:rPr>
                                <m:t>𝑄</m:t>
                              </m:r>
                            </m:e>
                            <m:sup>
                              <m:r>
                                <a:rPr lang="en-IN" b="0" i="1" smtClean="0">
                                  <a:solidFill>
                                    <a:schemeClr val="bg1"/>
                                  </a:solidFill>
                                  <a:latin typeface="Cambria Math" panose="02040503050406030204" pitchFamily="18" charset="0"/>
                                  <a:ea typeface="Cambria Math" panose="02040503050406030204" pitchFamily="18" charset="0"/>
                                </a:rPr>
                                <m:t>𝜋</m:t>
                              </m:r>
                            </m:sup>
                          </m:sSup>
                          <m:d>
                            <m:dPr>
                              <m:ctrlPr>
                                <a:rPr lang="en-IN" i="1">
                                  <a:solidFill>
                                    <a:schemeClr val="bg1"/>
                                  </a:solidFill>
                                  <a:latin typeface="Cambria Math" panose="02040503050406030204" pitchFamily="18" charset="0"/>
                                  <a:ea typeface="Cambria Math" panose="02040503050406030204" pitchFamily="18" charset="0"/>
                                </a:rPr>
                              </m:ctrlPr>
                            </m:dPr>
                            <m:e>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𝑠</m:t>
                                  </m:r>
                                </m:e>
                                <m:sub>
                                  <m:r>
                                    <a:rPr lang="en-IN" i="1">
                                      <a:solidFill>
                                        <a:schemeClr val="bg1"/>
                                      </a:solidFill>
                                      <a:latin typeface="Cambria Math" panose="02040503050406030204" pitchFamily="18" charset="0"/>
                                      <a:ea typeface="Cambria Math" panose="02040503050406030204" pitchFamily="18" charset="0"/>
                                    </a:rPr>
                                    <m:t>𝑡</m:t>
                                  </m:r>
                                  <m:r>
                                    <a:rPr lang="en-IN" b="0" i="1" smtClean="0">
                                      <a:solidFill>
                                        <a:schemeClr val="bg1"/>
                                      </a:solidFill>
                                      <a:latin typeface="Cambria Math" panose="02040503050406030204" pitchFamily="18" charset="0"/>
                                      <a:ea typeface="Cambria Math" panose="02040503050406030204" pitchFamily="18" charset="0"/>
                                    </a:rPr>
                                    <m:t>+1</m:t>
                                  </m:r>
                                </m:sub>
                              </m:sSub>
                              <m:r>
                                <a:rPr lang="en-IN" i="1">
                                  <a:solidFill>
                                    <a:schemeClr val="bg1"/>
                                  </a:solidFill>
                                  <a:latin typeface="Cambria Math" panose="02040503050406030204" pitchFamily="18" charset="0"/>
                                  <a:ea typeface="Cambria Math" panose="02040503050406030204" pitchFamily="18" charset="0"/>
                                </a:rPr>
                                <m:t>,</m:t>
                              </m:r>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𝑎</m:t>
                                  </m:r>
                                </m:e>
                                <m:sub>
                                  <m:r>
                                    <a:rPr lang="en-IN" i="1">
                                      <a:solidFill>
                                        <a:schemeClr val="bg1"/>
                                      </a:solidFill>
                                      <a:latin typeface="Cambria Math" panose="02040503050406030204" pitchFamily="18" charset="0"/>
                                      <a:ea typeface="Cambria Math" panose="02040503050406030204" pitchFamily="18" charset="0"/>
                                    </a:rPr>
                                    <m:t>𝑡</m:t>
                                  </m:r>
                                  <m:r>
                                    <a:rPr lang="en-IN" b="0" i="1" smtClean="0">
                                      <a:solidFill>
                                        <a:schemeClr val="bg1"/>
                                      </a:solidFill>
                                      <a:latin typeface="Cambria Math" panose="02040503050406030204" pitchFamily="18" charset="0"/>
                                      <a:ea typeface="Cambria Math" panose="02040503050406030204" pitchFamily="18" charset="0"/>
                                    </a:rPr>
                                    <m:t>+1</m:t>
                                  </m:r>
                                </m:sub>
                              </m:sSub>
                            </m:e>
                          </m:d>
                        </m:e>
                      </m:d>
                    </m:oMath>
                  </m:oMathPara>
                </a14:m>
                <a:endParaRPr lang="en-IN" b="0" i="1" dirty="0">
                  <a:solidFill>
                    <a:schemeClr val="bg1"/>
                  </a:solidFill>
                  <a:latin typeface="Cambria Math" panose="02040503050406030204" pitchFamily="18" charset="0"/>
                  <a:ea typeface="Cambria Math" panose="02040503050406030204" pitchFamily="18" charset="0"/>
                </a:endParaRPr>
              </a:p>
              <a:p>
                <a:pPr marL="0" indent="0">
                  <a:buNone/>
                </a:pPr>
                <a:endParaRPr lang="en-IN" b="0" i="1" dirty="0">
                  <a:solidFill>
                    <a:schemeClr val="bg1"/>
                  </a:solidFill>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IN" i="1">
                              <a:solidFill>
                                <a:schemeClr val="bg1"/>
                              </a:solidFill>
                              <a:latin typeface="Cambria Math" panose="02040503050406030204" pitchFamily="18" charset="0"/>
                              <a:ea typeface="Cambria Math" panose="02040503050406030204" pitchFamily="18" charset="0"/>
                            </a:rPr>
                          </m:ctrlPr>
                        </m:sSupPr>
                        <m:e>
                          <m:r>
                            <a:rPr lang="en-IN" b="0" i="1" smtClean="0">
                              <a:solidFill>
                                <a:schemeClr val="bg1"/>
                              </a:solidFill>
                              <a:latin typeface="Cambria Math" panose="02040503050406030204" pitchFamily="18" charset="0"/>
                              <a:ea typeface="Cambria Math" panose="02040503050406030204" pitchFamily="18" charset="0"/>
                            </a:rPr>
                            <m:t>𝑉</m:t>
                          </m:r>
                        </m:e>
                        <m:sup>
                          <m:r>
                            <a:rPr lang="en-IN" i="1">
                              <a:solidFill>
                                <a:schemeClr val="bg1"/>
                              </a:solidFill>
                              <a:latin typeface="Cambria Math" panose="02040503050406030204" pitchFamily="18" charset="0"/>
                              <a:ea typeface="Cambria Math" panose="02040503050406030204" pitchFamily="18" charset="0"/>
                            </a:rPr>
                            <m:t>∗</m:t>
                          </m:r>
                        </m:sup>
                      </m:sSup>
                      <m:d>
                        <m:dPr>
                          <m:ctrlPr>
                            <a:rPr lang="en-IN" i="1">
                              <a:solidFill>
                                <a:schemeClr val="bg1"/>
                              </a:solidFill>
                              <a:latin typeface="Cambria Math" panose="02040503050406030204" pitchFamily="18" charset="0"/>
                              <a:ea typeface="Cambria Math" panose="02040503050406030204" pitchFamily="18" charset="0"/>
                            </a:rPr>
                          </m:ctrlPr>
                        </m:dPr>
                        <m:e>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𝑠</m:t>
                              </m:r>
                            </m:e>
                            <m:sub>
                              <m:r>
                                <a:rPr lang="en-IN" i="1">
                                  <a:solidFill>
                                    <a:schemeClr val="bg1"/>
                                  </a:solidFill>
                                  <a:latin typeface="Cambria Math" panose="02040503050406030204" pitchFamily="18" charset="0"/>
                                  <a:ea typeface="Cambria Math" panose="02040503050406030204" pitchFamily="18" charset="0"/>
                                </a:rPr>
                                <m:t>𝑡</m:t>
                              </m:r>
                            </m:sub>
                          </m:sSub>
                          <m:r>
                            <a:rPr lang="en-IN" i="1" smtClean="0">
                              <a:solidFill>
                                <a:schemeClr val="bg1"/>
                              </a:solidFill>
                              <a:latin typeface="Cambria Math" panose="02040503050406030204" pitchFamily="18" charset="0"/>
                              <a:ea typeface="Cambria Math" panose="02040503050406030204" pitchFamily="18" charset="0"/>
                            </a:rPr>
                            <m:t> </m:t>
                          </m:r>
                        </m:e>
                      </m:d>
                      <m:r>
                        <a:rPr lang="en-IN" i="1">
                          <a:solidFill>
                            <a:schemeClr val="bg1"/>
                          </a:solidFill>
                          <a:latin typeface="Cambria Math" panose="02040503050406030204" pitchFamily="18" charset="0"/>
                          <a:ea typeface="Cambria Math" panose="02040503050406030204" pitchFamily="18" charset="0"/>
                        </a:rPr>
                        <m:t>=</m:t>
                      </m:r>
                      <m:func>
                        <m:funcPr>
                          <m:ctrlPr>
                            <a:rPr lang="en-IN" i="1">
                              <a:solidFill>
                                <a:schemeClr val="bg1"/>
                              </a:solidFill>
                              <a:latin typeface="Cambria Math" panose="02040503050406030204" pitchFamily="18" charset="0"/>
                              <a:ea typeface="Cambria Math" panose="02040503050406030204" pitchFamily="18" charset="0"/>
                            </a:rPr>
                          </m:ctrlPr>
                        </m:funcPr>
                        <m:fName>
                          <m:limLow>
                            <m:limLowPr>
                              <m:ctrlPr>
                                <a:rPr lang="en-IN" i="1">
                                  <a:solidFill>
                                    <a:schemeClr val="bg1"/>
                                  </a:solidFill>
                                  <a:latin typeface="Cambria Math" panose="02040503050406030204" pitchFamily="18" charset="0"/>
                                  <a:ea typeface="Cambria Math" panose="02040503050406030204" pitchFamily="18" charset="0"/>
                                </a:rPr>
                              </m:ctrlPr>
                            </m:limLowPr>
                            <m:e>
                              <m:r>
                                <m:rPr>
                                  <m:sty m:val="p"/>
                                </m:rPr>
                                <a:rPr lang="en-IN">
                                  <a:solidFill>
                                    <a:schemeClr val="bg1"/>
                                  </a:solidFill>
                                  <a:latin typeface="Cambria Math" panose="02040503050406030204" pitchFamily="18" charset="0"/>
                                  <a:ea typeface="Cambria Math" panose="02040503050406030204" pitchFamily="18" charset="0"/>
                                </a:rPr>
                                <m:t>max</m:t>
                              </m:r>
                            </m:e>
                            <m:lim>
                              <m:r>
                                <a:rPr lang="en-IN" i="1">
                                  <a:solidFill>
                                    <a:schemeClr val="bg1"/>
                                  </a:solidFill>
                                  <a:latin typeface="Cambria Math" panose="02040503050406030204" pitchFamily="18" charset="0"/>
                                  <a:ea typeface="Cambria Math" panose="02040503050406030204" pitchFamily="18" charset="0"/>
                                </a:rPr>
                                <m:t>𝜋</m:t>
                              </m:r>
                            </m:lim>
                          </m:limLow>
                        </m:fName>
                        <m:e>
                          <m:sSup>
                            <m:sSupPr>
                              <m:ctrlPr>
                                <a:rPr lang="en-IN" i="1">
                                  <a:solidFill>
                                    <a:schemeClr val="bg1"/>
                                  </a:solidFill>
                                  <a:latin typeface="Cambria Math" panose="02040503050406030204" pitchFamily="18" charset="0"/>
                                  <a:ea typeface="Cambria Math" panose="02040503050406030204" pitchFamily="18" charset="0"/>
                                </a:rPr>
                              </m:ctrlPr>
                            </m:sSupPr>
                            <m:e>
                              <m:r>
                                <a:rPr lang="en-IN" b="0" i="1" smtClean="0">
                                  <a:solidFill>
                                    <a:schemeClr val="bg1"/>
                                  </a:solidFill>
                                  <a:latin typeface="Cambria Math" panose="02040503050406030204" pitchFamily="18" charset="0"/>
                                  <a:ea typeface="Cambria Math" panose="02040503050406030204" pitchFamily="18" charset="0"/>
                                </a:rPr>
                                <m:t>𝑉</m:t>
                              </m:r>
                            </m:e>
                            <m:sup>
                              <m:r>
                                <a:rPr lang="en-IN" i="1">
                                  <a:solidFill>
                                    <a:schemeClr val="bg1"/>
                                  </a:solidFill>
                                  <a:latin typeface="Cambria Math" panose="02040503050406030204" pitchFamily="18" charset="0"/>
                                  <a:ea typeface="Cambria Math" panose="02040503050406030204" pitchFamily="18" charset="0"/>
                                </a:rPr>
                                <m:t>𝜋</m:t>
                              </m:r>
                            </m:sup>
                          </m:sSup>
                          <m:r>
                            <a:rPr lang="en-IN" i="1">
                              <a:solidFill>
                                <a:schemeClr val="bg1"/>
                              </a:solidFill>
                              <a:latin typeface="Cambria Math" panose="02040503050406030204" pitchFamily="18" charset="0"/>
                              <a:ea typeface="Cambria Math" panose="02040503050406030204" pitchFamily="18" charset="0"/>
                            </a:rPr>
                            <m:t>(</m:t>
                          </m:r>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𝑠</m:t>
                              </m:r>
                            </m:e>
                            <m:sub>
                              <m:r>
                                <a:rPr lang="en-IN" i="1">
                                  <a:solidFill>
                                    <a:schemeClr val="bg1"/>
                                  </a:solidFill>
                                  <a:latin typeface="Cambria Math" panose="02040503050406030204" pitchFamily="18" charset="0"/>
                                  <a:ea typeface="Cambria Math" panose="02040503050406030204" pitchFamily="18" charset="0"/>
                                </a:rPr>
                                <m:t>𝑡</m:t>
                              </m:r>
                            </m:sub>
                          </m:sSub>
                          <m:r>
                            <a:rPr lang="en-IN" i="1">
                              <a:solidFill>
                                <a:schemeClr val="bg1"/>
                              </a:solidFill>
                              <a:latin typeface="Cambria Math" panose="02040503050406030204" pitchFamily="18" charset="0"/>
                              <a:ea typeface="Cambria Math" panose="02040503050406030204" pitchFamily="18" charset="0"/>
                            </a:rPr>
                            <m:t>)</m:t>
                          </m:r>
                        </m:e>
                      </m:func>
                      <m:r>
                        <a:rPr lang="en-IN" i="1">
                          <a:solidFill>
                            <a:schemeClr val="bg1"/>
                          </a:solidFill>
                          <a:latin typeface="Cambria Math" panose="02040503050406030204" pitchFamily="18" charset="0"/>
                          <a:ea typeface="Cambria Math" panose="02040503050406030204" pitchFamily="18" charset="0"/>
                        </a:rPr>
                        <m:t> </m:t>
                      </m:r>
                      <m:r>
                        <a:rPr lang="en-IN" b="0" i="1" smtClean="0">
                          <a:solidFill>
                            <a:schemeClr val="bg1"/>
                          </a:solidFill>
                          <a:latin typeface="Cambria Math" panose="02040503050406030204" pitchFamily="18" charset="0"/>
                          <a:ea typeface="Cambria Math" panose="02040503050406030204" pitchFamily="18" charset="0"/>
                        </a:rPr>
                        <m:t>𝑎𝑛𝑑</m:t>
                      </m:r>
                      <m:r>
                        <a:rPr lang="en-IN" b="0" i="1" smtClean="0">
                          <a:solidFill>
                            <a:schemeClr val="bg1"/>
                          </a:solidFill>
                          <a:latin typeface="Cambria Math" panose="02040503050406030204" pitchFamily="18" charset="0"/>
                          <a:ea typeface="Cambria Math" panose="02040503050406030204" pitchFamily="18" charset="0"/>
                        </a:rPr>
                        <m:t> </m:t>
                      </m:r>
                      <m:sSup>
                        <m:sSupPr>
                          <m:ctrlPr>
                            <a:rPr lang="en-IN" b="0" i="1" smtClean="0">
                              <a:solidFill>
                                <a:schemeClr val="bg1"/>
                              </a:solidFill>
                              <a:latin typeface="Cambria Math" panose="02040503050406030204" pitchFamily="18" charset="0"/>
                              <a:ea typeface="Cambria Math" panose="02040503050406030204" pitchFamily="18" charset="0"/>
                            </a:rPr>
                          </m:ctrlPr>
                        </m:sSupPr>
                        <m:e>
                          <m:r>
                            <a:rPr lang="en-IN" b="0" i="1" smtClean="0">
                              <a:solidFill>
                                <a:schemeClr val="bg1"/>
                              </a:solidFill>
                              <a:latin typeface="Cambria Math" panose="02040503050406030204" pitchFamily="18" charset="0"/>
                              <a:ea typeface="Cambria Math" panose="02040503050406030204" pitchFamily="18" charset="0"/>
                            </a:rPr>
                            <m:t>𝑄</m:t>
                          </m:r>
                        </m:e>
                        <m:sup>
                          <m:r>
                            <a:rPr lang="en-IN" b="0" i="1" smtClean="0">
                              <a:solidFill>
                                <a:schemeClr val="bg1"/>
                              </a:solidFill>
                              <a:latin typeface="Cambria Math" panose="02040503050406030204" pitchFamily="18" charset="0"/>
                              <a:ea typeface="Cambria Math" panose="02040503050406030204" pitchFamily="18" charset="0"/>
                            </a:rPr>
                            <m:t>∗</m:t>
                          </m:r>
                        </m:sup>
                      </m:sSup>
                      <m:d>
                        <m:dPr>
                          <m:ctrlPr>
                            <a:rPr lang="en-IN" b="0" i="1" smtClean="0">
                              <a:solidFill>
                                <a:schemeClr val="bg1"/>
                              </a:solidFill>
                              <a:latin typeface="Cambria Math" panose="02040503050406030204" pitchFamily="18" charset="0"/>
                              <a:ea typeface="Cambria Math" panose="02040503050406030204" pitchFamily="18" charset="0"/>
                            </a:rPr>
                          </m:ctrlPr>
                        </m:dPr>
                        <m:e>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𝑠</m:t>
                              </m:r>
                            </m:e>
                            <m:sub>
                              <m:r>
                                <a:rPr lang="en-IN" b="0" i="1" smtClean="0">
                                  <a:solidFill>
                                    <a:schemeClr val="bg1"/>
                                  </a:solidFill>
                                  <a:latin typeface="Cambria Math" panose="02040503050406030204" pitchFamily="18" charset="0"/>
                                  <a:ea typeface="Cambria Math" panose="02040503050406030204" pitchFamily="18" charset="0"/>
                                </a:rPr>
                                <m:t>𝑡</m:t>
                              </m:r>
                            </m:sub>
                          </m:sSub>
                          <m:r>
                            <a:rPr lang="en-IN" b="0" i="1" smtClean="0">
                              <a:solidFill>
                                <a:schemeClr val="bg1"/>
                              </a:solidFill>
                              <a:latin typeface="Cambria Math" panose="02040503050406030204" pitchFamily="18" charset="0"/>
                              <a:ea typeface="Cambria Math" panose="02040503050406030204" pitchFamily="18" charset="0"/>
                            </a:rPr>
                            <m:t>,</m:t>
                          </m:r>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𝑎</m:t>
                              </m:r>
                            </m:e>
                            <m:sub>
                              <m:r>
                                <a:rPr lang="en-IN" b="0" i="1" smtClean="0">
                                  <a:solidFill>
                                    <a:schemeClr val="bg1"/>
                                  </a:solidFill>
                                  <a:latin typeface="Cambria Math" panose="02040503050406030204" pitchFamily="18" charset="0"/>
                                  <a:ea typeface="Cambria Math" panose="02040503050406030204" pitchFamily="18" charset="0"/>
                                </a:rPr>
                                <m:t>𝑡</m:t>
                              </m:r>
                            </m:sub>
                          </m:sSub>
                        </m:e>
                      </m:d>
                      <m:r>
                        <a:rPr lang="en-IN" b="0" i="1" smtClean="0">
                          <a:solidFill>
                            <a:schemeClr val="bg1"/>
                          </a:solidFill>
                          <a:latin typeface="Cambria Math" panose="02040503050406030204" pitchFamily="18" charset="0"/>
                          <a:ea typeface="Cambria Math" panose="02040503050406030204" pitchFamily="18" charset="0"/>
                        </a:rPr>
                        <m:t>=</m:t>
                      </m:r>
                      <m:func>
                        <m:funcPr>
                          <m:ctrlPr>
                            <a:rPr lang="en-IN" b="0" i="1" smtClean="0">
                              <a:solidFill>
                                <a:schemeClr val="bg1"/>
                              </a:solidFill>
                              <a:latin typeface="Cambria Math" panose="02040503050406030204" pitchFamily="18" charset="0"/>
                              <a:ea typeface="Cambria Math" panose="02040503050406030204" pitchFamily="18" charset="0"/>
                            </a:rPr>
                          </m:ctrlPr>
                        </m:funcPr>
                        <m:fName>
                          <m:limLow>
                            <m:limLowPr>
                              <m:ctrlPr>
                                <a:rPr lang="en-IN" b="0" i="1" smtClean="0">
                                  <a:solidFill>
                                    <a:schemeClr val="bg1"/>
                                  </a:solidFill>
                                  <a:latin typeface="Cambria Math" panose="02040503050406030204" pitchFamily="18" charset="0"/>
                                  <a:ea typeface="Cambria Math" panose="02040503050406030204" pitchFamily="18" charset="0"/>
                                </a:rPr>
                              </m:ctrlPr>
                            </m:limLowPr>
                            <m:e>
                              <m:r>
                                <m:rPr>
                                  <m:sty m:val="p"/>
                                </m:rPr>
                                <a:rPr lang="en-IN" b="0" i="0" smtClean="0">
                                  <a:solidFill>
                                    <a:schemeClr val="bg1"/>
                                  </a:solidFill>
                                  <a:latin typeface="Cambria Math" panose="02040503050406030204" pitchFamily="18" charset="0"/>
                                  <a:ea typeface="Cambria Math" panose="02040503050406030204" pitchFamily="18" charset="0"/>
                                </a:rPr>
                                <m:t>max</m:t>
                              </m:r>
                            </m:e>
                            <m:lim>
                              <m:r>
                                <a:rPr lang="en-IN" b="0" i="1" smtClean="0">
                                  <a:solidFill>
                                    <a:schemeClr val="bg1"/>
                                  </a:solidFill>
                                  <a:latin typeface="Cambria Math" panose="02040503050406030204" pitchFamily="18" charset="0"/>
                                  <a:ea typeface="Cambria Math" panose="02040503050406030204" pitchFamily="18" charset="0"/>
                                </a:rPr>
                                <m:t>𝜋</m:t>
                              </m:r>
                            </m:lim>
                          </m:limLow>
                        </m:fName>
                        <m:e>
                          <m:sSup>
                            <m:sSupPr>
                              <m:ctrlPr>
                                <a:rPr lang="en-IN" b="0" i="1" smtClean="0">
                                  <a:solidFill>
                                    <a:schemeClr val="bg1"/>
                                  </a:solidFill>
                                  <a:latin typeface="Cambria Math" panose="02040503050406030204" pitchFamily="18" charset="0"/>
                                  <a:ea typeface="Cambria Math" panose="02040503050406030204" pitchFamily="18" charset="0"/>
                                </a:rPr>
                              </m:ctrlPr>
                            </m:sSupPr>
                            <m:e>
                              <m:r>
                                <a:rPr lang="en-IN" b="0" i="1" smtClean="0">
                                  <a:solidFill>
                                    <a:schemeClr val="bg1"/>
                                  </a:solidFill>
                                  <a:latin typeface="Cambria Math" panose="02040503050406030204" pitchFamily="18" charset="0"/>
                                  <a:ea typeface="Cambria Math" panose="02040503050406030204" pitchFamily="18" charset="0"/>
                                </a:rPr>
                                <m:t>𝑄</m:t>
                              </m:r>
                            </m:e>
                            <m:sup>
                              <m:r>
                                <a:rPr lang="en-IN" b="0" i="1" smtClean="0">
                                  <a:solidFill>
                                    <a:schemeClr val="bg1"/>
                                  </a:solidFill>
                                  <a:latin typeface="Cambria Math" panose="02040503050406030204" pitchFamily="18" charset="0"/>
                                  <a:ea typeface="Cambria Math" panose="02040503050406030204" pitchFamily="18" charset="0"/>
                                </a:rPr>
                                <m:t>𝜋</m:t>
                              </m:r>
                            </m:sup>
                          </m:sSup>
                          <m:r>
                            <a:rPr lang="en-IN" b="0" i="1" smtClean="0">
                              <a:solidFill>
                                <a:schemeClr val="bg1"/>
                              </a:solidFill>
                              <a:latin typeface="Cambria Math" panose="02040503050406030204" pitchFamily="18" charset="0"/>
                              <a:ea typeface="Cambria Math" panose="02040503050406030204" pitchFamily="18" charset="0"/>
                            </a:rPr>
                            <m:t>(</m:t>
                          </m:r>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𝑠</m:t>
                              </m:r>
                            </m:e>
                            <m:sub>
                              <m:r>
                                <a:rPr lang="en-IN" b="0" i="1" smtClean="0">
                                  <a:solidFill>
                                    <a:schemeClr val="bg1"/>
                                  </a:solidFill>
                                  <a:latin typeface="Cambria Math" panose="02040503050406030204" pitchFamily="18" charset="0"/>
                                  <a:ea typeface="Cambria Math" panose="02040503050406030204" pitchFamily="18" charset="0"/>
                                </a:rPr>
                                <m:t>𝑡</m:t>
                              </m:r>
                            </m:sub>
                          </m:sSub>
                          <m:r>
                            <a:rPr lang="en-IN" b="0" i="1" smtClean="0">
                              <a:solidFill>
                                <a:schemeClr val="bg1"/>
                              </a:solidFill>
                              <a:latin typeface="Cambria Math" panose="02040503050406030204" pitchFamily="18" charset="0"/>
                              <a:ea typeface="Cambria Math" panose="02040503050406030204" pitchFamily="18" charset="0"/>
                            </a:rPr>
                            <m:t>,</m:t>
                          </m:r>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𝑎</m:t>
                              </m:r>
                            </m:e>
                            <m:sub>
                              <m:r>
                                <a:rPr lang="en-IN" b="0" i="1" smtClean="0">
                                  <a:solidFill>
                                    <a:schemeClr val="bg1"/>
                                  </a:solidFill>
                                  <a:latin typeface="Cambria Math" panose="02040503050406030204" pitchFamily="18" charset="0"/>
                                  <a:ea typeface="Cambria Math" panose="02040503050406030204" pitchFamily="18" charset="0"/>
                                </a:rPr>
                                <m:t>𝑡</m:t>
                              </m:r>
                            </m:sub>
                          </m:sSub>
                          <m:r>
                            <a:rPr lang="en-IN" b="0" i="1" smtClean="0">
                              <a:solidFill>
                                <a:schemeClr val="bg1"/>
                              </a:solidFill>
                              <a:latin typeface="Cambria Math" panose="02040503050406030204" pitchFamily="18" charset="0"/>
                              <a:ea typeface="Cambria Math" panose="02040503050406030204" pitchFamily="18" charset="0"/>
                            </a:rPr>
                            <m:t>)</m:t>
                          </m:r>
                        </m:e>
                      </m:func>
                    </m:oMath>
                  </m:oMathPara>
                </a14:m>
                <a:br>
                  <a:rPr lang="en-IN" dirty="0">
                    <a:solidFill>
                      <a:schemeClr val="bg1"/>
                    </a:solidFill>
                    <a:latin typeface="Cambria Math" panose="02040503050406030204" pitchFamily="18" charset="0"/>
                    <a:ea typeface="Cambria Math" panose="02040503050406030204" pitchFamily="18" charset="0"/>
                  </a:rPr>
                </a:br>
                <a:r>
                  <a:rPr lang="en-IN" dirty="0">
                    <a:solidFill>
                      <a:schemeClr val="bg1"/>
                    </a:solidFill>
                    <a:latin typeface="Cambria Math" panose="02040503050406030204" pitchFamily="18" charset="0"/>
                    <a:ea typeface="Cambria Math" panose="02040503050406030204" pitchFamily="18" charset="0"/>
                  </a:rPr>
                  <a:t>Optimal Action-Value Function</a:t>
                </a:r>
              </a:p>
              <a:p>
                <a:pPr marL="0" indent="0">
                  <a:buNone/>
                </a:pPr>
                <a:endParaRPr lang="en-IN" b="0" dirty="0">
                  <a:solidFill>
                    <a:schemeClr val="bg1"/>
                  </a:solidFill>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IN" b="0" i="1" smtClean="0">
                              <a:solidFill>
                                <a:schemeClr val="bg1"/>
                              </a:solidFill>
                              <a:latin typeface="Cambria Math" panose="02040503050406030204" pitchFamily="18" charset="0"/>
                              <a:ea typeface="Cambria Math" panose="02040503050406030204" pitchFamily="18" charset="0"/>
                            </a:rPr>
                          </m:ctrlPr>
                        </m:sSupPr>
                        <m:e>
                          <m:r>
                            <a:rPr lang="en-IN" b="0" i="1" smtClean="0">
                              <a:solidFill>
                                <a:schemeClr val="bg1"/>
                              </a:solidFill>
                              <a:latin typeface="Cambria Math" panose="02040503050406030204" pitchFamily="18" charset="0"/>
                              <a:ea typeface="Cambria Math" panose="02040503050406030204" pitchFamily="18" charset="0"/>
                            </a:rPr>
                            <m:t>𝑄</m:t>
                          </m:r>
                        </m:e>
                        <m:sup>
                          <m:r>
                            <a:rPr lang="en-IN" b="0" i="1" smtClean="0">
                              <a:solidFill>
                                <a:schemeClr val="bg1"/>
                              </a:solidFill>
                              <a:latin typeface="Cambria Math" panose="02040503050406030204" pitchFamily="18" charset="0"/>
                              <a:ea typeface="Cambria Math" panose="02040503050406030204" pitchFamily="18" charset="0"/>
                            </a:rPr>
                            <m:t>∗</m:t>
                          </m:r>
                        </m:sup>
                      </m:sSup>
                      <m:d>
                        <m:dPr>
                          <m:ctrlPr>
                            <a:rPr lang="en-IN" b="0" i="1" smtClean="0">
                              <a:solidFill>
                                <a:schemeClr val="bg1"/>
                              </a:solidFill>
                              <a:latin typeface="Cambria Math" panose="02040503050406030204" pitchFamily="18" charset="0"/>
                              <a:ea typeface="Cambria Math" panose="02040503050406030204" pitchFamily="18" charset="0"/>
                            </a:rPr>
                          </m:ctrlPr>
                        </m:dPr>
                        <m:e>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𝑠</m:t>
                              </m:r>
                            </m:e>
                            <m:sub>
                              <m:r>
                                <a:rPr lang="en-IN" b="0" i="1" smtClean="0">
                                  <a:solidFill>
                                    <a:schemeClr val="bg1"/>
                                  </a:solidFill>
                                  <a:latin typeface="Cambria Math" panose="02040503050406030204" pitchFamily="18" charset="0"/>
                                  <a:ea typeface="Cambria Math" panose="02040503050406030204" pitchFamily="18" charset="0"/>
                                </a:rPr>
                                <m:t>𝑡</m:t>
                              </m:r>
                            </m:sub>
                          </m:sSub>
                          <m:r>
                            <a:rPr lang="en-IN" b="0" i="1" smtClean="0">
                              <a:solidFill>
                                <a:schemeClr val="bg1"/>
                              </a:solidFill>
                              <a:latin typeface="Cambria Math" panose="02040503050406030204" pitchFamily="18" charset="0"/>
                              <a:ea typeface="Cambria Math" panose="02040503050406030204" pitchFamily="18" charset="0"/>
                            </a:rPr>
                            <m:t>,</m:t>
                          </m:r>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𝑎</m:t>
                              </m:r>
                            </m:e>
                            <m:sub>
                              <m:r>
                                <a:rPr lang="en-IN" b="0" i="1" smtClean="0">
                                  <a:solidFill>
                                    <a:schemeClr val="bg1"/>
                                  </a:solidFill>
                                  <a:latin typeface="Cambria Math" panose="02040503050406030204" pitchFamily="18" charset="0"/>
                                  <a:ea typeface="Cambria Math" panose="02040503050406030204" pitchFamily="18" charset="0"/>
                                </a:rPr>
                                <m:t>𝑡</m:t>
                              </m:r>
                            </m:sub>
                          </m:sSub>
                        </m:e>
                      </m:d>
                      <m:r>
                        <a:rPr lang="en-IN" b="0" i="1" smtClean="0">
                          <a:solidFill>
                            <a:schemeClr val="bg1"/>
                          </a:solidFill>
                          <a:latin typeface="Cambria Math" panose="02040503050406030204" pitchFamily="18" charset="0"/>
                          <a:ea typeface="Cambria Math" panose="02040503050406030204" pitchFamily="18" charset="0"/>
                        </a:rPr>
                        <m:t>=</m:t>
                      </m:r>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𝔼</m:t>
                          </m:r>
                        </m:e>
                        <m:sub>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𝑠</m:t>
                              </m:r>
                            </m:e>
                            <m:sub>
                              <m:r>
                                <a:rPr lang="en-IN" b="0" i="1" smtClean="0">
                                  <a:solidFill>
                                    <a:schemeClr val="bg1"/>
                                  </a:solidFill>
                                  <a:latin typeface="Cambria Math" panose="02040503050406030204" pitchFamily="18" charset="0"/>
                                  <a:ea typeface="Cambria Math" panose="02040503050406030204" pitchFamily="18" charset="0"/>
                                </a:rPr>
                                <m:t>𝑡</m:t>
                              </m:r>
                              <m:r>
                                <a:rPr lang="en-IN" b="0" i="1" smtClean="0">
                                  <a:solidFill>
                                    <a:schemeClr val="bg1"/>
                                  </a:solidFill>
                                  <a:latin typeface="Cambria Math" panose="02040503050406030204" pitchFamily="18" charset="0"/>
                                  <a:ea typeface="Cambria Math" panose="02040503050406030204" pitchFamily="18" charset="0"/>
                                </a:rPr>
                                <m:t>+1</m:t>
                              </m:r>
                            </m:sub>
                          </m:sSub>
                        </m:sub>
                      </m:sSub>
                      <m:d>
                        <m:dPr>
                          <m:begChr m:val="["/>
                          <m:endChr m:val="]"/>
                          <m:ctrlPr>
                            <a:rPr lang="en-IN" b="0" i="1" smtClean="0">
                              <a:solidFill>
                                <a:schemeClr val="bg1"/>
                              </a:solidFill>
                              <a:latin typeface="Cambria Math" panose="02040503050406030204" pitchFamily="18" charset="0"/>
                              <a:ea typeface="Cambria Math" panose="02040503050406030204" pitchFamily="18" charset="0"/>
                            </a:rPr>
                          </m:ctrlPr>
                        </m:dPr>
                        <m:e>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𝑟</m:t>
                              </m:r>
                            </m:e>
                            <m:sub>
                              <m:r>
                                <a:rPr lang="en-IN" i="1">
                                  <a:solidFill>
                                    <a:schemeClr val="bg1"/>
                                  </a:solidFill>
                                  <a:latin typeface="Cambria Math" panose="02040503050406030204" pitchFamily="18" charset="0"/>
                                  <a:ea typeface="Cambria Math" panose="02040503050406030204" pitchFamily="18" charset="0"/>
                                </a:rPr>
                                <m:t>𝑡</m:t>
                              </m:r>
                            </m:sub>
                          </m:sSub>
                          <m:r>
                            <a:rPr lang="en-IN" i="1">
                              <a:solidFill>
                                <a:schemeClr val="bg1"/>
                              </a:solidFill>
                              <a:latin typeface="Cambria Math" panose="02040503050406030204" pitchFamily="18" charset="0"/>
                              <a:ea typeface="Cambria Math" panose="02040503050406030204" pitchFamily="18" charset="0"/>
                            </a:rPr>
                            <m:t>+</m:t>
                          </m:r>
                          <m:r>
                            <a:rPr lang="en-IN" i="1">
                              <a:solidFill>
                                <a:schemeClr val="bg1"/>
                              </a:solidFill>
                              <a:latin typeface="Cambria Math" panose="02040503050406030204" pitchFamily="18" charset="0"/>
                              <a:ea typeface="Cambria Math" panose="02040503050406030204" pitchFamily="18" charset="0"/>
                            </a:rPr>
                            <m:t>𝛾</m:t>
                          </m:r>
                          <m:func>
                            <m:funcPr>
                              <m:ctrlPr>
                                <a:rPr lang="en-IN" i="1">
                                  <a:solidFill>
                                    <a:schemeClr val="bg1"/>
                                  </a:solidFill>
                                  <a:latin typeface="Cambria Math" panose="02040503050406030204" pitchFamily="18" charset="0"/>
                                  <a:ea typeface="Cambria Math" panose="02040503050406030204" pitchFamily="18" charset="0"/>
                                </a:rPr>
                              </m:ctrlPr>
                            </m:funcPr>
                            <m:fName>
                              <m:limLow>
                                <m:limLowPr>
                                  <m:ctrlPr>
                                    <a:rPr lang="en-IN" i="1">
                                      <a:solidFill>
                                        <a:schemeClr val="bg1"/>
                                      </a:solidFill>
                                      <a:latin typeface="Cambria Math" panose="02040503050406030204" pitchFamily="18" charset="0"/>
                                      <a:ea typeface="Cambria Math" panose="02040503050406030204" pitchFamily="18" charset="0"/>
                                    </a:rPr>
                                  </m:ctrlPr>
                                </m:limLowPr>
                                <m:e>
                                  <m:r>
                                    <m:rPr>
                                      <m:sty m:val="p"/>
                                    </m:rPr>
                                    <a:rPr lang="en-IN">
                                      <a:solidFill>
                                        <a:schemeClr val="bg1"/>
                                      </a:solidFill>
                                      <a:latin typeface="Cambria Math" panose="02040503050406030204" pitchFamily="18" charset="0"/>
                                      <a:ea typeface="Cambria Math" panose="02040503050406030204" pitchFamily="18" charset="0"/>
                                    </a:rPr>
                                    <m:t>max</m:t>
                                  </m:r>
                                </m:e>
                                <m:lim>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𝑎</m:t>
                                      </m:r>
                                    </m:e>
                                    <m:sub>
                                      <m:r>
                                        <a:rPr lang="en-IN" i="1">
                                          <a:solidFill>
                                            <a:schemeClr val="bg1"/>
                                          </a:solidFill>
                                          <a:latin typeface="Cambria Math" panose="02040503050406030204" pitchFamily="18" charset="0"/>
                                          <a:ea typeface="Cambria Math" panose="02040503050406030204" pitchFamily="18" charset="0"/>
                                        </a:rPr>
                                        <m:t>𝑡</m:t>
                                      </m:r>
                                      <m:r>
                                        <a:rPr lang="en-IN" i="1">
                                          <a:solidFill>
                                            <a:schemeClr val="bg1"/>
                                          </a:solidFill>
                                          <a:latin typeface="Cambria Math" panose="02040503050406030204" pitchFamily="18" charset="0"/>
                                          <a:ea typeface="Cambria Math" panose="02040503050406030204" pitchFamily="18" charset="0"/>
                                        </a:rPr>
                                        <m:t>+1 </m:t>
                                      </m:r>
                                    </m:sub>
                                  </m:sSub>
                                </m:lim>
                              </m:limLow>
                            </m:fName>
                            <m:e>
                              <m:sSup>
                                <m:sSupPr>
                                  <m:ctrlPr>
                                    <a:rPr lang="en-IN" i="1">
                                      <a:solidFill>
                                        <a:schemeClr val="bg1"/>
                                      </a:solidFill>
                                      <a:latin typeface="Cambria Math" panose="02040503050406030204" pitchFamily="18" charset="0"/>
                                      <a:ea typeface="Cambria Math" panose="02040503050406030204" pitchFamily="18" charset="0"/>
                                    </a:rPr>
                                  </m:ctrlPr>
                                </m:sSupPr>
                                <m:e>
                                  <m:r>
                                    <a:rPr lang="en-IN" i="1">
                                      <a:solidFill>
                                        <a:schemeClr val="bg1"/>
                                      </a:solidFill>
                                      <a:latin typeface="Cambria Math" panose="02040503050406030204" pitchFamily="18" charset="0"/>
                                      <a:ea typeface="Cambria Math" panose="02040503050406030204" pitchFamily="18" charset="0"/>
                                    </a:rPr>
                                    <m:t>𝑄</m:t>
                                  </m:r>
                                </m:e>
                                <m:sup>
                                  <m:r>
                                    <a:rPr lang="en-IN" i="1">
                                      <a:solidFill>
                                        <a:schemeClr val="bg1"/>
                                      </a:solidFill>
                                      <a:latin typeface="Cambria Math" panose="02040503050406030204" pitchFamily="18" charset="0"/>
                                      <a:ea typeface="Cambria Math" panose="02040503050406030204" pitchFamily="18" charset="0"/>
                                    </a:rPr>
                                    <m:t>∗</m:t>
                                  </m:r>
                                </m:sup>
                              </m:sSup>
                              <m:d>
                                <m:dPr>
                                  <m:ctrlPr>
                                    <a:rPr lang="en-IN" i="1">
                                      <a:solidFill>
                                        <a:schemeClr val="bg1"/>
                                      </a:solidFill>
                                      <a:latin typeface="Cambria Math" panose="02040503050406030204" pitchFamily="18" charset="0"/>
                                      <a:ea typeface="Cambria Math" panose="02040503050406030204" pitchFamily="18" charset="0"/>
                                    </a:rPr>
                                  </m:ctrlPr>
                                </m:dPr>
                                <m:e>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𝑠</m:t>
                                      </m:r>
                                    </m:e>
                                    <m:sub>
                                      <m:r>
                                        <a:rPr lang="en-IN" i="1">
                                          <a:solidFill>
                                            <a:schemeClr val="bg1"/>
                                          </a:solidFill>
                                          <a:latin typeface="Cambria Math" panose="02040503050406030204" pitchFamily="18" charset="0"/>
                                          <a:ea typeface="Cambria Math" panose="02040503050406030204" pitchFamily="18" charset="0"/>
                                        </a:rPr>
                                        <m:t>𝑡</m:t>
                                      </m:r>
                                    </m:sub>
                                  </m:sSub>
                                  <m:r>
                                    <a:rPr lang="en-IN" i="1">
                                      <a:solidFill>
                                        <a:schemeClr val="bg1"/>
                                      </a:solidFill>
                                      <a:latin typeface="Cambria Math" panose="02040503050406030204" pitchFamily="18" charset="0"/>
                                      <a:ea typeface="Cambria Math" panose="02040503050406030204" pitchFamily="18" charset="0"/>
                                    </a:rPr>
                                    <m:t>,</m:t>
                                  </m:r>
                                  <m:sSub>
                                    <m:sSubPr>
                                      <m:ctrlPr>
                                        <a:rPr lang="en-IN" i="1">
                                          <a:solidFill>
                                            <a:schemeClr val="bg1"/>
                                          </a:solidFill>
                                          <a:latin typeface="Cambria Math" panose="02040503050406030204" pitchFamily="18" charset="0"/>
                                          <a:ea typeface="Cambria Math" panose="02040503050406030204" pitchFamily="18" charset="0"/>
                                        </a:rPr>
                                      </m:ctrlPr>
                                    </m:sSubPr>
                                    <m:e>
                                      <m:r>
                                        <a:rPr lang="en-IN" i="1">
                                          <a:solidFill>
                                            <a:schemeClr val="bg1"/>
                                          </a:solidFill>
                                          <a:latin typeface="Cambria Math" panose="02040503050406030204" pitchFamily="18" charset="0"/>
                                          <a:ea typeface="Cambria Math" panose="02040503050406030204" pitchFamily="18" charset="0"/>
                                        </a:rPr>
                                        <m:t>𝑎</m:t>
                                      </m:r>
                                    </m:e>
                                    <m:sub>
                                      <m:r>
                                        <a:rPr lang="en-IN" i="1">
                                          <a:solidFill>
                                            <a:schemeClr val="bg1"/>
                                          </a:solidFill>
                                          <a:latin typeface="Cambria Math" panose="02040503050406030204" pitchFamily="18" charset="0"/>
                                          <a:ea typeface="Cambria Math" panose="02040503050406030204" pitchFamily="18" charset="0"/>
                                        </a:rPr>
                                        <m:t>𝑡</m:t>
                                      </m:r>
                                    </m:sub>
                                  </m:sSub>
                                </m:e>
                              </m:d>
                            </m:e>
                          </m:func>
                        </m:e>
                      </m:d>
                    </m:oMath>
                  </m:oMathPara>
                </a14:m>
                <a:endParaRPr lang="en-IN" b="0" dirty="0">
                  <a:solidFill>
                    <a:schemeClr val="bg1"/>
                  </a:solidFill>
                  <a:ea typeface="Cambria Math" panose="02040503050406030204" pitchFamily="18" charset="0"/>
                </a:endParaRPr>
              </a:p>
            </p:txBody>
          </p:sp>
        </mc:Choice>
        <mc:Fallback xmlns="">
          <p:sp>
            <p:nvSpPr>
              <p:cNvPr id="4" name="Content Placeholder 3">
                <a:extLst>
                  <a:ext uri="{FF2B5EF4-FFF2-40B4-BE49-F238E27FC236}">
                    <a16:creationId xmlns:a16="http://schemas.microsoft.com/office/drawing/2014/main" id="{30C397E3-0039-C6B1-3129-1213242668C0}"/>
                  </a:ext>
                </a:extLst>
              </p:cNvPr>
              <p:cNvSpPr>
                <a:spLocks noGrp="1" noRot="1" noChangeAspect="1" noMove="1" noResize="1" noEditPoints="1" noAdjustHandles="1" noChangeArrowheads="1" noChangeShapeType="1" noTextEdit="1"/>
              </p:cNvSpPr>
              <p:nvPr>
                <p:ph idx="1"/>
              </p:nvPr>
            </p:nvSpPr>
            <p:spPr>
              <a:xfrm>
                <a:off x="838200" y="1178550"/>
                <a:ext cx="10515600" cy="4880505"/>
              </a:xfrm>
              <a:prstGeom prst="round2Diag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3453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C9E8A-9E8B-3FC2-D5CF-8341076374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A5B78-7F98-16D9-7811-59CC32743B36}"/>
              </a:ext>
            </a:extLst>
          </p:cNvPr>
          <p:cNvSpPr>
            <a:spLocks noGrp="1"/>
          </p:cNvSpPr>
          <p:nvPr>
            <p:ph type="title"/>
          </p:nvPr>
        </p:nvSpPr>
        <p:spPr>
          <a:xfrm>
            <a:off x="838200" y="2380735"/>
            <a:ext cx="10515600" cy="1781146"/>
          </a:xfrm>
        </p:spPr>
        <p:txBody>
          <a:bodyPr/>
          <a:lstStyle/>
          <a:p>
            <a:pPr algn="ctr"/>
            <a:r>
              <a:rPr lang="en-US" dirty="0">
                <a:solidFill>
                  <a:srgbClr val="C00000"/>
                </a:solidFill>
                <a:latin typeface="Bookman Old Style" panose="02050604050505020204" pitchFamily="18" charset="0"/>
              </a:rPr>
              <a:t>Self-supervised Learning</a:t>
            </a:r>
          </a:p>
        </p:txBody>
      </p:sp>
      <p:sp>
        <p:nvSpPr>
          <p:cNvPr id="4" name="Slide Number Placeholder 3">
            <a:extLst>
              <a:ext uri="{FF2B5EF4-FFF2-40B4-BE49-F238E27FC236}">
                <a16:creationId xmlns:a16="http://schemas.microsoft.com/office/drawing/2014/main" id="{64EB82A1-06F4-A217-9D30-C78E5B47EAAB}"/>
              </a:ext>
            </a:extLst>
          </p:cNvPr>
          <p:cNvSpPr>
            <a:spLocks noGrp="1"/>
          </p:cNvSpPr>
          <p:nvPr>
            <p:ph type="sldNum" sz="quarter" idx="12"/>
          </p:nvPr>
        </p:nvSpPr>
        <p:spPr/>
        <p:txBody>
          <a:bodyPr/>
          <a:lstStyle/>
          <a:p>
            <a:fld id="{2087E3A9-ED83-4F16-9F08-D373A5A86C4E}" type="slidenum">
              <a:rPr lang="en-GB" smtClean="0"/>
              <a:pPr/>
              <a:t>129</a:t>
            </a:fld>
            <a:endParaRPr lang="en-GB"/>
          </a:p>
        </p:txBody>
      </p:sp>
    </p:spTree>
    <p:extLst>
      <p:ext uri="{BB962C8B-B14F-4D97-AF65-F5344CB8AC3E}">
        <p14:creationId xmlns:p14="http://schemas.microsoft.com/office/powerpoint/2010/main" val="1598277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𝐸</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𝑐</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13</a:t>
            </a:fld>
            <a:endParaRPr lang="en-GB"/>
          </a:p>
        </p:txBody>
      </p:sp>
      <p:sp>
        <p:nvSpPr>
          <p:cNvPr id="5" name="Title 1"/>
          <p:cNvSpPr txBox="1">
            <a:spLocks/>
          </p:cNvSpPr>
          <p:nvPr/>
        </p:nvSpPr>
        <p:spPr>
          <a:xfrm>
            <a:off x="1267274" y="843192"/>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
        <p:nvSpPr>
          <p:cNvPr id="6" name="Title 1"/>
          <p:cNvSpPr txBox="1">
            <a:spLocks/>
          </p:cNvSpPr>
          <p:nvPr/>
        </p:nvSpPr>
        <p:spPr>
          <a:xfrm>
            <a:off x="1267274" y="3944738"/>
            <a:ext cx="10515600" cy="1278832"/>
          </a:xfrm>
          <a:prstGeom prst="rect">
            <a:avLst/>
          </a:prstGeom>
        </p:spPr>
        <p:txBody>
          <a:bodyPr vert="horz" lIns="91440" tIns="45720" rIns="91440" bIns="45720" rtlCol="0" anchor="b">
            <a:normAutofit fontScale="6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Answer (100%):</a:t>
            </a:r>
          </a:p>
          <a:p>
            <a:pPr algn="ctr"/>
            <a:r>
              <a:rPr lang="en-US" i="1" dirty="0">
                <a:solidFill>
                  <a:srgbClr val="7030A0"/>
                </a:solidFill>
                <a:latin typeface="Bookman Old Style" panose="02050604050505020204" pitchFamily="18" charset="0"/>
              </a:rPr>
              <a:t> </a:t>
            </a:r>
          </a:p>
          <a:p>
            <a:pPr algn="ctr"/>
            <a:r>
              <a:rPr lang="en-US" i="1" dirty="0">
                <a:solidFill>
                  <a:srgbClr val="002060"/>
                </a:solidFill>
                <a:latin typeface="Bookman Old Style" panose="02050604050505020204" pitchFamily="18" charset="0"/>
              </a:rPr>
              <a:t>Einstein Equation</a:t>
            </a:r>
          </a:p>
        </p:txBody>
      </p:sp>
    </p:spTree>
    <p:extLst>
      <p:ext uri="{BB962C8B-B14F-4D97-AF65-F5344CB8AC3E}">
        <p14:creationId xmlns:p14="http://schemas.microsoft.com/office/powerpoint/2010/main" val="297800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2800B-7E26-53D0-D471-D4B1B58B45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8E115-7484-3E06-016E-5D1B4EE0E618}"/>
              </a:ext>
            </a:extLst>
          </p:cNvPr>
          <p:cNvSpPr>
            <a:spLocks noGrp="1"/>
          </p:cNvSpPr>
          <p:nvPr>
            <p:ph type="title"/>
          </p:nvPr>
        </p:nvSpPr>
        <p:spPr>
          <a:xfrm>
            <a:off x="5480614" y="105841"/>
            <a:ext cx="6581950" cy="637011"/>
          </a:xfrm>
        </p:spPr>
        <p:txBody>
          <a:bodyPr anchor="ctr">
            <a:normAutofit/>
          </a:bodyPr>
          <a:lstStyle/>
          <a:p>
            <a:r>
              <a:rPr lang="en-US" sz="3700" dirty="0"/>
              <a:t>Self-supervised Learning</a:t>
            </a:r>
          </a:p>
        </p:txBody>
      </p:sp>
      <p:sp>
        <p:nvSpPr>
          <p:cNvPr id="4" name="Content Placeholder 3">
            <a:extLst>
              <a:ext uri="{FF2B5EF4-FFF2-40B4-BE49-F238E27FC236}">
                <a16:creationId xmlns:a16="http://schemas.microsoft.com/office/drawing/2014/main" id="{73ABC8B1-B4F9-1DC3-90F9-CF3DC43B70C0}"/>
              </a:ext>
            </a:extLst>
          </p:cNvPr>
          <p:cNvSpPr>
            <a:spLocks noGrp="1"/>
          </p:cNvSpPr>
          <p:nvPr>
            <p:ph idx="1"/>
          </p:nvPr>
        </p:nvSpPr>
        <p:spPr>
          <a:xfrm>
            <a:off x="838200" y="1825625"/>
            <a:ext cx="10515600" cy="2153708"/>
          </a:xfrm>
          <a:prstGeom prst="round2DiagRect">
            <a:avLst/>
          </a:prstGeom>
          <a:solidFill>
            <a:srgbClr val="660066"/>
          </a:solidFill>
        </p:spPr>
        <p:txBody>
          <a:bodyPr>
            <a:normAutofit lnSpcReduction="10000"/>
          </a:bodyPr>
          <a:lstStyle/>
          <a:p>
            <a:pPr marL="0" indent="0">
              <a:buNone/>
            </a:pPr>
            <a:r>
              <a:rPr lang="en-US" b="1" dirty="0">
                <a:solidFill>
                  <a:schemeClr val="bg1"/>
                </a:solidFill>
              </a:rPr>
              <a:t>Self-supervised learning</a:t>
            </a:r>
            <a:r>
              <a:rPr lang="en-US" dirty="0">
                <a:solidFill>
                  <a:schemeClr val="bg1"/>
                </a:solidFill>
              </a:rPr>
              <a:t> is a type of machine learning where a model learns from unlabeled data by creating its own supervision signal. In other words, the model generates pseudo-labels or uses part of the data to predict another part, which allows it to learn useful representations of the data without requiring human-provided labels.</a:t>
            </a:r>
            <a:endParaRPr lang="en-IN" dirty="0">
              <a:solidFill>
                <a:schemeClr val="bg1"/>
              </a:solidFill>
            </a:endParaRPr>
          </a:p>
        </p:txBody>
      </p:sp>
    </p:spTree>
    <p:extLst>
      <p:ext uri="{BB962C8B-B14F-4D97-AF65-F5344CB8AC3E}">
        <p14:creationId xmlns:p14="http://schemas.microsoft.com/office/powerpoint/2010/main" val="406627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C1C46-26EC-D054-22F9-47DD218E8D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51EEB-01D8-549A-DA93-B987A40184F2}"/>
              </a:ext>
            </a:extLst>
          </p:cNvPr>
          <p:cNvSpPr>
            <a:spLocks noGrp="1"/>
          </p:cNvSpPr>
          <p:nvPr>
            <p:ph type="title"/>
          </p:nvPr>
        </p:nvSpPr>
        <p:spPr>
          <a:xfrm>
            <a:off x="5480614" y="105841"/>
            <a:ext cx="6581950" cy="637011"/>
          </a:xfrm>
        </p:spPr>
        <p:txBody>
          <a:bodyPr anchor="ctr">
            <a:normAutofit/>
          </a:bodyPr>
          <a:lstStyle/>
          <a:p>
            <a:r>
              <a:rPr lang="en-US" sz="3700" dirty="0"/>
              <a:t>Self-supervised Learning</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9B3E579-8B64-898C-F894-FC1CEEDABABC}"/>
                  </a:ext>
                </a:extLst>
              </p:cNvPr>
              <p:cNvSpPr>
                <a:spLocks noGrp="1"/>
              </p:cNvSpPr>
              <p:nvPr>
                <p:ph idx="1"/>
              </p:nvPr>
            </p:nvSpPr>
            <p:spPr>
              <a:xfrm>
                <a:off x="838200" y="1825624"/>
                <a:ext cx="10515600" cy="2968049"/>
              </a:xfrm>
              <a:prstGeom prst="round2DiagRect">
                <a:avLst/>
              </a:prstGeom>
              <a:solidFill>
                <a:srgbClr val="660066"/>
              </a:solidFill>
            </p:spPr>
            <p:txBody>
              <a:bodyPr>
                <a:normAutofit/>
              </a:bodyPr>
              <a:lstStyle/>
              <a:p>
                <a:r>
                  <a:rPr lang="en-US" b="1" dirty="0">
                    <a:solidFill>
                      <a:srgbClr val="FFFF00"/>
                    </a:solidFill>
                  </a:rPr>
                  <a:t>Assumption</a:t>
                </a:r>
                <a:r>
                  <a:rPr lang="en-US" dirty="0">
                    <a:solidFill>
                      <a:schemeClr val="bg1"/>
                    </a:solidFill>
                  </a:rPr>
                  <a:t>: Given a unlabeled dataset </a:t>
                </a:r>
                <a14:m>
                  <m:oMath xmlns:m="http://schemas.openxmlformats.org/officeDocument/2006/math">
                    <m:d>
                      <m:dPr>
                        <m:begChr m:val="{"/>
                        <m:endChr m:val="}"/>
                        <m:ctrlPr>
                          <a:rPr lang="en-US" b="0" i="1" smtClean="0">
                            <a:solidFill>
                              <a:schemeClr val="bg1"/>
                            </a:solidFill>
                            <a:latin typeface="Cambria Math" panose="02040503050406030204" pitchFamily="18" charset="0"/>
                          </a:rPr>
                        </m:ctrlPr>
                      </m:dPr>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𝑥</m:t>
                            </m:r>
                          </m:e>
                          <m:sub>
                            <m:r>
                              <a:rPr lang="en-US" b="0" i="1" smtClean="0">
                                <a:solidFill>
                                  <a:schemeClr val="bg1"/>
                                </a:solidFill>
                                <a:latin typeface="Cambria Math" panose="02040503050406030204" pitchFamily="18" charset="0"/>
                              </a:rPr>
                              <m:t>𝑖</m:t>
                            </m:r>
                          </m:sub>
                        </m:sSub>
                      </m:e>
                    </m:d>
                    <m:r>
                      <a:rPr lang="en-US" b="0" i="1" smtClean="0">
                        <a:solidFill>
                          <a:schemeClr val="bg1"/>
                        </a:solidFill>
                        <a:latin typeface="Cambria Math" panose="02040503050406030204" pitchFamily="18" charset="0"/>
                      </a:rPr>
                      <m:t>, </m:t>
                    </m:r>
                  </m:oMath>
                </a14:m>
                <a:endParaRPr lang="en-US" b="0" dirty="0">
                  <a:solidFill>
                    <a:schemeClr val="bg1"/>
                  </a:solidFill>
                </a:endParaRPr>
              </a:p>
              <a:p>
                <a:r>
                  <a:rPr lang="en-IN" b="1" dirty="0">
                    <a:solidFill>
                      <a:srgbClr val="FFFF00"/>
                    </a:solidFill>
                  </a:rPr>
                  <a:t>Self-supervised Learning:</a:t>
                </a:r>
              </a:p>
              <a:p>
                <a:pPr lvl="1"/>
                <a:r>
                  <a:rPr lang="en-IN" dirty="0">
                    <a:solidFill>
                      <a:schemeClr val="bg1"/>
                    </a:solidFill>
                  </a:rPr>
                  <a:t>Given: Training Set </a:t>
                </a:r>
                <a14:m>
                  <m:oMath xmlns:m="http://schemas.openxmlformats.org/officeDocument/2006/math">
                    <m:d>
                      <m:dPr>
                        <m:begChr m:val="{"/>
                        <m:endChr m:val="}"/>
                        <m:ctrlPr>
                          <a:rPr lang="en-US" b="0" i="1" smtClean="0">
                            <a:solidFill>
                              <a:schemeClr val="bg1"/>
                            </a:solidFill>
                            <a:latin typeface="Cambria Math" panose="02040503050406030204" pitchFamily="18" charset="0"/>
                          </a:rPr>
                        </m:ctrlPr>
                      </m:dPr>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𝑥</m:t>
                            </m:r>
                          </m:e>
                          <m:sub>
                            <m:r>
                              <a:rPr lang="en-US" b="0" i="1" smtClean="0">
                                <a:solidFill>
                                  <a:schemeClr val="bg1"/>
                                </a:solidFill>
                                <a:latin typeface="Cambria Math" panose="02040503050406030204" pitchFamily="18" charset="0"/>
                              </a:rPr>
                              <m:t>𝑖</m:t>
                            </m:r>
                          </m:sub>
                        </m:sSub>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𝑖</m:t>
                        </m:r>
                        <m:r>
                          <a:rPr lang="en-US" b="0" i="1" smtClean="0">
                            <a:solidFill>
                              <a:schemeClr val="bg1"/>
                            </a:solidFill>
                            <a:latin typeface="Cambria Math" panose="02040503050406030204" pitchFamily="18" charset="0"/>
                          </a:rPr>
                          <m:t>=1,2,⋯, </m:t>
                        </m:r>
                        <m:r>
                          <a:rPr lang="en-US" b="0" i="1" smtClean="0">
                            <a:solidFill>
                              <a:schemeClr val="bg1"/>
                            </a:solidFill>
                            <a:latin typeface="Cambria Math" panose="02040503050406030204" pitchFamily="18" charset="0"/>
                          </a:rPr>
                          <m:t>𝑁</m:t>
                        </m:r>
                      </m:e>
                    </m:d>
                  </m:oMath>
                </a14:m>
                <a:endParaRPr lang="en-US" b="0" dirty="0">
                  <a:solidFill>
                    <a:schemeClr val="bg1"/>
                  </a:solidFill>
                </a:endParaRPr>
              </a:p>
              <a:p>
                <a:pPr lvl="1"/>
                <a:r>
                  <a:rPr lang="en-US" dirty="0">
                    <a:solidFill>
                      <a:schemeClr val="bg1"/>
                    </a:solidFill>
                  </a:rPr>
                  <a:t>Define pretext task to generate a supervisory signal from the data</a:t>
                </a:r>
              </a:p>
              <a:p>
                <a:pPr lvl="1"/>
                <a:r>
                  <a:rPr lang="en-US" dirty="0">
                    <a:solidFill>
                      <a:schemeClr val="bg1"/>
                    </a:solidFill>
                  </a:rPr>
                  <a:t>Corrupted or masked input </a:t>
                </a:r>
                <a14:m>
                  <m:oMath xmlns:m="http://schemas.openxmlformats.org/officeDocument/2006/math">
                    <m:sSubSup>
                      <m:sSubSupPr>
                        <m:ctrlPr>
                          <a:rPr lang="en-IN" b="0" i="1" smtClean="0">
                            <a:solidFill>
                              <a:schemeClr val="bg1"/>
                            </a:solidFill>
                            <a:latin typeface="Cambria Math" panose="02040503050406030204" pitchFamily="18" charset="0"/>
                          </a:rPr>
                        </m:ctrlPr>
                      </m:sSubSupPr>
                      <m:e>
                        <m:r>
                          <a:rPr lang="en-IN" b="0" i="1" smtClean="0">
                            <a:solidFill>
                              <a:schemeClr val="bg1"/>
                            </a:solidFill>
                            <a:latin typeface="Cambria Math" panose="02040503050406030204" pitchFamily="18" charset="0"/>
                          </a:rPr>
                          <m:t>𝑥</m:t>
                        </m:r>
                      </m:e>
                      <m:sub>
                        <m:r>
                          <a:rPr lang="en-IN" b="0" i="1" smtClean="0">
                            <a:solidFill>
                              <a:schemeClr val="bg1"/>
                            </a:solidFill>
                            <a:latin typeface="Cambria Math" panose="02040503050406030204" pitchFamily="18" charset="0"/>
                          </a:rPr>
                          <m:t>𝑖</m:t>
                        </m:r>
                      </m:sub>
                      <m:sup>
                        <m:r>
                          <a:rPr lang="en-IN" b="0" i="1" smtClean="0">
                            <a:solidFill>
                              <a:schemeClr val="bg1"/>
                            </a:solidFill>
                            <a:latin typeface="Cambria Math" panose="02040503050406030204" pitchFamily="18" charset="0"/>
                          </a:rPr>
                          <m:t>𝑚</m:t>
                        </m:r>
                      </m:sup>
                    </m:sSubSup>
                  </m:oMath>
                </a14:m>
                <a:endParaRPr lang="en-IN" dirty="0">
                  <a:solidFill>
                    <a:schemeClr val="bg1"/>
                  </a:solidFill>
                </a:endParaRPr>
              </a:p>
              <a:p>
                <a:pPr lvl="1"/>
                <a:r>
                  <a:rPr lang="en-IN" dirty="0">
                    <a:solidFill>
                      <a:schemeClr val="bg1"/>
                    </a:solidFill>
                  </a:rPr>
                  <a:t>Target </a:t>
                </a:r>
                <a14:m>
                  <m:oMath xmlns:m="http://schemas.openxmlformats.org/officeDocument/2006/math">
                    <m:sSub>
                      <m:sSubPr>
                        <m:ctrlPr>
                          <a:rPr lang="en-IN" b="0" i="1" smtClean="0">
                            <a:solidFill>
                              <a:schemeClr val="bg1"/>
                            </a:solidFill>
                            <a:latin typeface="Cambria Math" panose="02040503050406030204" pitchFamily="18" charset="0"/>
                          </a:rPr>
                        </m:ctrlPr>
                      </m:sSubPr>
                      <m:e>
                        <m:r>
                          <a:rPr lang="en-IN" b="0" i="1" smtClean="0">
                            <a:solidFill>
                              <a:schemeClr val="bg1"/>
                            </a:solidFill>
                            <a:latin typeface="Cambria Math" panose="02040503050406030204" pitchFamily="18" charset="0"/>
                          </a:rPr>
                          <m:t>𝑦</m:t>
                        </m:r>
                      </m:e>
                      <m:sub>
                        <m:r>
                          <a:rPr lang="en-IN" b="0" i="1" smtClean="0">
                            <a:solidFill>
                              <a:schemeClr val="bg1"/>
                            </a:solidFill>
                            <a:latin typeface="Cambria Math" panose="02040503050406030204" pitchFamily="18" charset="0"/>
                          </a:rPr>
                          <m:t>𝑖</m:t>
                        </m:r>
                      </m:sub>
                    </m:sSub>
                    <m:r>
                      <a:rPr lang="en-IN" b="0" i="1" smtClean="0">
                        <a:solidFill>
                          <a:schemeClr val="bg1"/>
                        </a:solidFill>
                        <a:latin typeface="Cambria Math" panose="02040503050406030204" pitchFamily="18" charset="0"/>
                      </a:rPr>
                      <m:t>=</m:t>
                    </m:r>
                    <m:sSub>
                      <m:sSubPr>
                        <m:ctrlPr>
                          <a:rPr lang="en-IN" b="0" i="1" smtClean="0">
                            <a:solidFill>
                              <a:schemeClr val="bg1"/>
                            </a:solidFill>
                            <a:latin typeface="Cambria Math" panose="02040503050406030204" pitchFamily="18" charset="0"/>
                          </a:rPr>
                        </m:ctrlPr>
                      </m:sSubPr>
                      <m:e>
                        <m:r>
                          <a:rPr lang="en-IN" b="0" i="1" smtClean="0">
                            <a:solidFill>
                              <a:schemeClr val="bg1"/>
                            </a:solidFill>
                            <a:latin typeface="Cambria Math" panose="02040503050406030204" pitchFamily="18" charset="0"/>
                          </a:rPr>
                          <m:t>𝑥</m:t>
                        </m:r>
                      </m:e>
                      <m:sub>
                        <m:r>
                          <a:rPr lang="en-IN" b="0" i="1" smtClean="0">
                            <a:solidFill>
                              <a:schemeClr val="bg1"/>
                            </a:solidFill>
                            <a:latin typeface="Cambria Math" panose="02040503050406030204" pitchFamily="18" charset="0"/>
                          </a:rPr>
                          <m:t>𝑖</m:t>
                        </m:r>
                      </m:sub>
                    </m:sSub>
                  </m:oMath>
                </a14:m>
                <a:endParaRPr lang="en-IN" dirty="0">
                  <a:solidFill>
                    <a:schemeClr val="bg1"/>
                  </a:solidFill>
                </a:endParaRPr>
              </a:p>
            </p:txBody>
          </p:sp>
        </mc:Choice>
        <mc:Fallback xmlns="">
          <p:sp>
            <p:nvSpPr>
              <p:cNvPr id="4" name="Content Placeholder 3">
                <a:extLst>
                  <a:ext uri="{FF2B5EF4-FFF2-40B4-BE49-F238E27FC236}">
                    <a16:creationId xmlns:a16="http://schemas.microsoft.com/office/drawing/2014/main" id="{69B3E579-8B64-898C-F894-FC1CEEDABABC}"/>
                  </a:ext>
                </a:extLst>
              </p:cNvPr>
              <p:cNvSpPr>
                <a:spLocks noGrp="1" noRot="1" noChangeAspect="1" noMove="1" noResize="1" noEditPoints="1" noAdjustHandles="1" noChangeArrowheads="1" noChangeShapeType="1" noTextEdit="1"/>
              </p:cNvSpPr>
              <p:nvPr>
                <p:ph idx="1"/>
              </p:nvPr>
            </p:nvSpPr>
            <p:spPr>
              <a:xfrm>
                <a:off x="838200" y="1825624"/>
                <a:ext cx="10515600" cy="2968049"/>
              </a:xfrm>
              <a:prstGeom prst="round2Diag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9216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3A4D9-70C5-F74D-0384-E1CB2BBA6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08ADF-7C3F-5B12-1DF7-ABA4C332A15C}"/>
              </a:ext>
            </a:extLst>
          </p:cNvPr>
          <p:cNvSpPr>
            <a:spLocks noGrp="1"/>
          </p:cNvSpPr>
          <p:nvPr>
            <p:ph type="title"/>
          </p:nvPr>
        </p:nvSpPr>
        <p:spPr>
          <a:xfrm>
            <a:off x="5480614" y="105841"/>
            <a:ext cx="6581950" cy="637011"/>
          </a:xfrm>
        </p:spPr>
        <p:txBody>
          <a:bodyPr anchor="ctr">
            <a:normAutofit/>
          </a:bodyPr>
          <a:lstStyle/>
          <a:p>
            <a:r>
              <a:rPr lang="en-US" sz="3700" dirty="0"/>
              <a:t>Self-supervised Learning</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D359028-A5AD-CA04-C43D-3F068A4845F4}"/>
                  </a:ext>
                </a:extLst>
              </p:cNvPr>
              <p:cNvSpPr>
                <a:spLocks noGrp="1"/>
              </p:cNvSpPr>
              <p:nvPr>
                <p:ph idx="1"/>
              </p:nvPr>
            </p:nvSpPr>
            <p:spPr>
              <a:xfrm>
                <a:off x="838200" y="1825624"/>
                <a:ext cx="10515600" cy="2968049"/>
              </a:xfrm>
              <a:prstGeom prst="round2DiagRect">
                <a:avLst/>
              </a:prstGeom>
              <a:solidFill>
                <a:srgbClr val="660066"/>
              </a:solidFill>
            </p:spPr>
            <p:txBody>
              <a:bodyPr>
                <a:normAutofit/>
              </a:bodyPr>
              <a:lstStyle/>
              <a:p>
                <a:r>
                  <a:rPr lang="en-IN" b="1" dirty="0">
                    <a:solidFill>
                      <a:srgbClr val="FFFF00"/>
                    </a:solidFill>
                  </a:rPr>
                  <a:t>Define </a:t>
                </a:r>
                <a14:m>
                  <m:oMath xmlns:m="http://schemas.openxmlformats.org/officeDocument/2006/math">
                    <m:r>
                      <a:rPr lang="en-IN" b="1" i="1" smtClean="0">
                        <a:solidFill>
                          <a:srgbClr val="FFFF00"/>
                        </a:solidFill>
                        <a:latin typeface="Cambria Math" panose="02040503050406030204" pitchFamily="18" charset="0"/>
                      </a:rPr>
                      <m:t>𝒇</m:t>
                    </m:r>
                    <m:r>
                      <a:rPr lang="en-IN" b="1" i="1" smtClean="0">
                        <a:solidFill>
                          <a:srgbClr val="FFFF00"/>
                        </a:solidFill>
                        <a:latin typeface="Cambria Math" panose="02040503050406030204" pitchFamily="18" charset="0"/>
                      </a:rPr>
                      <m:t>(</m:t>
                    </m:r>
                    <m:r>
                      <a:rPr lang="en-IN" b="1" i="1" smtClean="0">
                        <a:solidFill>
                          <a:srgbClr val="FFFF00"/>
                        </a:solidFill>
                        <a:latin typeface="Cambria Math" panose="02040503050406030204" pitchFamily="18" charset="0"/>
                      </a:rPr>
                      <m:t>𝒙</m:t>
                    </m:r>
                    <m:r>
                      <a:rPr lang="en-IN" b="1" i="1" smtClean="0">
                        <a:solidFill>
                          <a:srgbClr val="FFFF00"/>
                        </a:solidFill>
                        <a:latin typeface="Cambria Math" panose="02040503050406030204" pitchFamily="18" charset="0"/>
                      </a:rPr>
                      <m:t>)</m:t>
                    </m:r>
                  </m:oMath>
                </a14:m>
                <a:r>
                  <a:rPr lang="en-IN" dirty="0">
                    <a:solidFill>
                      <a:schemeClr val="bg1"/>
                    </a:solidFill>
                  </a:rPr>
                  <a:t> model (neural network) t</a:t>
                </a:r>
                <a:r>
                  <a:rPr lang="en-US" dirty="0">
                    <a:solidFill>
                      <a:schemeClr val="bg1"/>
                    </a:solidFill>
                  </a:rPr>
                  <a:t>hat learns the transformation of the input data 𝑥x into a useful representation.</a:t>
                </a:r>
              </a:p>
              <a:p>
                <a:r>
                  <a:rPr lang="en-US" dirty="0">
                    <a:solidFill>
                      <a:schemeClr val="bg1"/>
                    </a:solidFill>
                  </a:rPr>
                  <a:t>Learned embedding of the input </a:t>
                </a:r>
                <a14:m>
                  <m:oMath xmlns:m="http://schemas.openxmlformats.org/officeDocument/2006/math">
                    <m:sSub>
                      <m:sSubPr>
                        <m:ctrlPr>
                          <a:rPr lang="en-IN" b="0" i="1" smtClean="0">
                            <a:solidFill>
                              <a:schemeClr val="bg1"/>
                            </a:solidFill>
                            <a:latin typeface="Cambria Math" panose="02040503050406030204" pitchFamily="18" charset="0"/>
                          </a:rPr>
                        </m:ctrlPr>
                      </m:sSubPr>
                      <m:e>
                        <m:r>
                          <a:rPr lang="en-IN" b="0" i="1" smtClean="0">
                            <a:solidFill>
                              <a:schemeClr val="bg1"/>
                            </a:solidFill>
                            <a:latin typeface="Cambria Math" panose="02040503050406030204" pitchFamily="18" charset="0"/>
                          </a:rPr>
                          <m:t>𝑥</m:t>
                        </m:r>
                      </m:e>
                      <m:sub>
                        <m:r>
                          <a:rPr lang="en-IN" b="0" i="1" smtClean="0">
                            <a:solidFill>
                              <a:schemeClr val="bg1"/>
                            </a:solidFill>
                            <a:latin typeface="Cambria Math" panose="02040503050406030204" pitchFamily="18" charset="0"/>
                          </a:rPr>
                          <m:t>𝑖</m:t>
                        </m:r>
                      </m:sub>
                    </m:sSub>
                  </m:oMath>
                </a14:m>
                <a:endParaRPr lang="en-IN" b="0"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r>
                        <a:rPr lang="en-IN" i="1" smtClean="0">
                          <a:solidFill>
                            <a:schemeClr val="bg1"/>
                          </a:solidFill>
                          <a:latin typeface="Cambria Math" panose="02040503050406030204" pitchFamily="18" charset="0"/>
                          <a:ea typeface="Cambria Math" panose="02040503050406030204" pitchFamily="18" charset="0"/>
                        </a:rPr>
                        <m:t>ℒ</m:t>
                      </m:r>
                      <m:d>
                        <m:dPr>
                          <m:ctrlPr>
                            <a:rPr lang="en-IN" b="0" i="1" smtClean="0">
                              <a:solidFill>
                                <a:schemeClr val="bg1"/>
                              </a:solidFill>
                              <a:latin typeface="Cambria Math" panose="02040503050406030204" pitchFamily="18" charset="0"/>
                              <a:ea typeface="Cambria Math" panose="02040503050406030204" pitchFamily="18" charset="0"/>
                            </a:rPr>
                          </m:ctrlPr>
                        </m:dPr>
                        <m:e>
                          <m:r>
                            <a:rPr lang="en-IN" b="0" i="1" smtClean="0">
                              <a:solidFill>
                                <a:schemeClr val="bg1"/>
                              </a:solidFill>
                              <a:latin typeface="Cambria Math" panose="02040503050406030204" pitchFamily="18" charset="0"/>
                              <a:ea typeface="Cambria Math" panose="02040503050406030204" pitchFamily="18" charset="0"/>
                            </a:rPr>
                            <m:t>𝜃</m:t>
                          </m:r>
                        </m:e>
                      </m:d>
                      <m:r>
                        <a:rPr lang="en-IN" b="0" i="1" smtClean="0">
                          <a:solidFill>
                            <a:schemeClr val="bg1"/>
                          </a:solidFill>
                          <a:latin typeface="Cambria Math" panose="02040503050406030204" pitchFamily="18" charset="0"/>
                          <a:ea typeface="Cambria Math" panose="02040503050406030204" pitchFamily="18" charset="0"/>
                        </a:rPr>
                        <m:t>=</m:t>
                      </m:r>
                      <m:nary>
                        <m:naryPr>
                          <m:chr m:val="∑"/>
                          <m:supHide m:val="on"/>
                          <m:ctrlPr>
                            <a:rPr lang="en-IN" b="0" i="1" smtClean="0">
                              <a:solidFill>
                                <a:schemeClr val="bg1"/>
                              </a:solidFill>
                              <a:latin typeface="Cambria Math" panose="02040503050406030204" pitchFamily="18" charset="0"/>
                              <a:ea typeface="Cambria Math" panose="02040503050406030204" pitchFamily="18" charset="0"/>
                            </a:rPr>
                          </m:ctrlPr>
                        </m:naryPr>
                        <m:sub>
                          <m:r>
                            <a:rPr lang="en-IN" b="0" i="1" smtClean="0">
                              <a:solidFill>
                                <a:schemeClr val="bg1"/>
                              </a:solidFill>
                              <a:latin typeface="Cambria Math" panose="02040503050406030204" pitchFamily="18" charset="0"/>
                              <a:ea typeface="Cambria Math" panose="02040503050406030204" pitchFamily="18" charset="0"/>
                            </a:rPr>
                            <m:t>𝑖</m:t>
                          </m:r>
                        </m:sub>
                        <m:sup/>
                        <m:e>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ℒ</m:t>
                              </m:r>
                            </m:e>
                            <m:sub>
                              <m:r>
                                <a:rPr lang="en-IN" b="0" i="1" smtClean="0">
                                  <a:solidFill>
                                    <a:schemeClr val="bg1"/>
                                  </a:solidFill>
                                  <a:latin typeface="Cambria Math" panose="02040503050406030204" pitchFamily="18" charset="0"/>
                                  <a:ea typeface="Cambria Math" panose="02040503050406030204" pitchFamily="18" charset="0"/>
                                </a:rPr>
                                <m:t>𝑡𝑎𝑠𝑘</m:t>
                              </m:r>
                            </m:sub>
                          </m:sSub>
                          <m:d>
                            <m:dPr>
                              <m:ctrlPr>
                                <a:rPr lang="en-IN" b="0" i="1" smtClean="0">
                                  <a:solidFill>
                                    <a:schemeClr val="bg1"/>
                                  </a:solidFill>
                                  <a:latin typeface="Cambria Math" panose="02040503050406030204" pitchFamily="18" charset="0"/>
                                  <a:ea typeface="Cambria Math" panose="02040503050406030204" pitchFamily="18" charset="0"/>
                                </a:rPr>
                              </m:ctrlPr>
                            </m:dPr>
                            <m:e>
                              <m:r>
                                <a:rPr lang="en-IN" b="0" i="1" smtClean="0">
                                  <a:solidFill>
                                    <a:schemeClr val="bg1"/>
                                  </a:solidFill>
                                  <a:latin typeface="Cambria Math" panose="02040503050406030204" pitchFamily="18" charset="0"/>
                                  <a:ea typeface="Cambria Math" panose="02040503050406030204" pitchFamily="18" charset="0"/>
                                </a:rPr>
                                <m:t>𝑓</m:t>
                              </m:r>
                              <m:d>
                                <m:dPr>
                                  <m:ctrlPr>
                                    <a:rPr lang="en-IN" b="0" i="1" smtClean="0">
                                      <a:solidFill>
                                        <a:schemeClr val="bg1"/>
                                      </a:solidFill>
                                      <a:latin typeface="Cambria Math" panose="02040503050406030204" pitchFamily="18" charset="0"/>
                                      <a:ea typeface="Cambria Math" panose="02040503050406030204" pitchFamily="18" charset="0"/>
                                    </a:rPr>
                                  </m:ctrlPr>
                                </m:dPr>
                                <m:e>
                                  <m:sSubSup>
                                    <m:sSubSupPr>
                                      <m:ctrlPr>
                                        <a:rPr lang="en-IN" b="0" i="1" smtClean="0">
                                          <a:solidFill>
                                            <a:schemeClr val="bg1"/>
                                          </a:solidFill>
                                          <a:latin typeface="Cambria Math" panose="02040503050406030204" pitchFamily="18" charset="0"/>
                                          <a:ea typeface="Cambria Math" panose="02040503050406030204" pitchFamily="18" charset="0"/>
                                        </a:rPr>
                                      </m:ctrlPr>
                                    </m:sSubSupPr>
                                    <m:e>
                                      <m:r>
                                        <a:rPr lang="en-IN" b="0" i="1" smtClean="0">
                                          <a:solidFill>
                                            <a:schemeClr val="bg1"/>
                                          </a:solidFill>
                                          <a:latin typeface="Cambria Math" panose="02040503050406030204" pitchFamily="18" charset="0"/>
                                          <a:ea typeface="Cambria Math" panose="02040503050406030204" pitchFamily="18" charset="0"/>
                                        </a:rPr>
                                        <m:t>𝑥</m:t>
                                      </m:r>
                                    </m:e>
                                    <m:sub>
                                      <m:r>
                                        <a:rPr lang="en-IN" b="0" i="1" smtClean="0">
                                          <a:solidFill>
                                            <a:schemeClr val="bg1"/>
                                          </a:solidFill>
                                          <a:latin typeface="Cambria Math" panose="02040503050406030204" pitchFamily="18" charset="0"/>
                                          <a:ea typeface="Cambria Math" panose="02040503050406030204" pitchFamily="18" charset="0"/>
                                        </a:rPr>
                                        <m:t>𝑖</m:t>
                                      </m:r>
                                    </m:sub>
                                    <m:sup>
                                      <m:r>
                                        <a:rPr lang="en-IN" b="0" i="1" smtClean="0">
                                          <a:solidFill>
                                            <a:schemeClr val="bg1"/>
                                          </a:solidFill>
                                          <a:latin typeface="Cambria Math" panose="02040503050406030204" pitchFamily="18" charset="0"/>
                                          <a:ea typeface="Cambria Math" panose="02040503050406030204" pitchFamily="18" charset="0"/>
                                        </a:rPr>
                                        <m:t>𝑚</m:t>
                                      </m:r>
                                    </m:sup>
                                  </m:sSubSup>
                                </m:e>
                              </m:d>
                              <m:r>
                                <a:rPr lang="en-IN" b="0" i="1" smtClean="0">
                                  <a:solidFill>
                                    <a:schemeClr val="bg1"/>
                                  </a:solidFill>
                                  <a:latin typeface="Cambria Math" panose="02040503050406030204" pitchFamily="18" charset="0"/>
                                  <a:ea typeface="Cambria Math" panose="02040503050406030204" pitchFamily="18" charset="0"/>
                                </a:rPr>
                                <m:t>,</m:t>
                              </m:r>
                              <m:sSub>
                                <m:sSubPr>
                                  <m:ctrlPr>
                                    <a:rPr lang="en-IN" b="0" i="1" smtClean="0">
                                      <a:solidFill>
                                        <a:schemeClr val="bg1"/>
                                      </a:solidFill>
                                      <a:latin typeface="Cambria Math" panose="02040503050406030204" pitchFamily="18" charset="0"/>
                                      <a:ea typeface="Cambria Math" panose="02040503050406030204" pitchFamily="18" charset="0"/>
                                    </a:rPr>
                                  </m:ctrlPr>
                                </m:sSubPr>
                                <m:e>
                                  <m:r>
                                    <a:rPr lang="en-IN" b="0" i="1" smtClean="0">
                                      <a:solidFill>
                                        <a:schemeClr val="bg1"/>
                                      </a:solidFill>
                                      <a:latin typeface="Cambria Math" panose="02040503050406030204" pitchFamily="18" charset="0"/>
                                      <a:ea typeface="Cambria Math" panose="02040503050406030204" pitchFamily="18" charset="0"/>
                                    </a:rPr>
                                    <m:t>𝑦</m:t>
                                  </m:r>
                                </m:e>
                                <m:sub>
                                  <m:r>
                                    <a:rPr lang="en-IN" b="0" i="1" smtClean="0">
                                      <a:solidFill>
                                        <a:schemeClr val="bg1"/>
                                      </a:solidFill>
                                      <a:latin typeface="Cambria Math" panose="02040503050406030204" pitchFamily="18" charset="0"/>
                                      <a:ea typeface="Cambria Math" panose="02040503050406030204" pitchFamily="18" charset="0"/>
                                    </a:rPr>
                                    <m:t>𝑖</m:t>
                                  </m:r>
                                </m:sub>
                              </m:sSub>
                            </m:e>
                          </m:d>
                        </m:e>
                      </m:nary>
                    </m:oMath>
                  </m:oMathPara>
                </a14:m>
                <a:endParaRPr lang="en-IN" dirty="0">
                  <a:solidFill>
                    <a:schemeClr val="bg1"/>
                  </a:solidFill>
                </a:endParaRPr>
              </a:p>
            </p:txBody>
          </p:sp>
        </mc:Choice>
        <mc:Fallback xmlns="">
          <p:sp>
            <p:nvSpPr>
              <p:cNvPr id="4" name="Content Placeholder 3">
                <a:extLst>
                  <a:ext uri="{FF2B5EF4-FFF2-40B4-BE49-F238E27FC236}">
                    <a16:creationId xmlns:a16="http://schemas.microsoft.com/office/drawing/2014/main" id="{CD359028-A5AD-CA04-C43D-3F068A4845F4}"/>
                  </a:ext>
                </a:extLst>
              </p:cNvPr>
              <p:cNvSpPr>
                <a:spLocks noGrp="1" noRot="1" noChangeAspect="1" noMove="1" noResize="1" noEditPoints="1" noAdjustHandles="1" noChangeArrowheads="1" noChangeShapeType="1" noTextEdit="1"/>
              </p:cNvSpPr>
              <p:nvPr>
                <p:ph idx="1"/>
              </p:nvPr>
            </p:nvSpPr>
            <p:spPr>
              <a:xfrm>
                <a:off x="838200" y="1825624"/>
                <a:ext cx="10515600" cy="2968049"/>
              </a:xfrm>
              <a:prstGeom prst="round2Diag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7853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Others</a:t>
            </a:r>
          </a:p>
        </p:txBody>
      </p:sp>
      <p:sp>
        <p:nvSpPr>
          <p:cNvPr id="3" name="Content Placeholder 2"/>
          <p:cNvSpPr>
            <a:spLocks noGrp="1"/>
          </p:cNvSpPr>
          <p:nvPr>
            <p:ph idx="1"/>
          </p:nvPr>
        </p:nvSpPr>
        <p:spPr>
          <a:xfrm>
            <a:off x="354495" y="1244714"/>
            <a:ext cx="7200673" cy="3913916"/>
          </a:xfrm>
        </p:spPr>
        <p:txBody>
          <a:bodyPr>
            <a:normAutofit/>
          </a:bodyPr>
          <a:lstStyle/>
          <a:p>
            <a:pPr marL="0" indent="0">
              <a:buNone/>
            </a:pPr>
            <a:r>
              <a:rPr lang="en-US" b="1" dirty="0">
                <a:solidFill>
                  <a:srgbClr val="0000FF"/>
                </a:solidFill>
              </a:rPr>
              <a:t>Learn incrementally</a:t>
            </a:r>
          </a:p>
          <a:p>
            <a:pPr lvl="1">
              <a:buFont typeface="Wingdings" panose="05000000000000000000" pitchFamily="2" charset="2"/>
              <a:buChar char="v"/>
            </a:pPr>
            <a:r>
              <a:rPr lang="en-US" b="1" dirty="0">
                <a:solidFill>
                  <a:srgbClr val="0000FF"/>
                </a:solidFill>
              </a:rPr>
              <a:t>Online Learning</a:t>
            </a:r>
          </a:p>
          <a:p>
            <a:pPr lvl="1">
              <a:buFont typeface="Wingdings" panose="05000000000000000000" pitchFamily="2" charset="2"/>
              <a:buChar char="v"/>
            </a:pPr>
            <a:r>
              <a:rPr lang="en-US" b="1" dirty="0">
                <a:solidFill>
                  <a:srgbClr val="0000FF"/>
                </a:solidFill>
              </a:rPr>
              <a:t>Batch Learning</a:t>
            </a:r>
          </a:p>
          <a:p>
            <a:pPr marL="0" indent="0">
              <a:buNone/>
            </a:pPr>
            <a:r>
              <a:rPr lang="en-US" b="1" dirty="0">
                <a:solidFill>
                  <a:srgbClr val="0000FF"/>
                </a:solidFill>
              </a:rPr>
              <a:t>Comparing new data points to known data points instead of detecting patterns in training data and building a predictive model (like scientists do)</a:t>
            </a:r>
          </a:p>
          <a:p>
            <a:pPr lvl="1">
              <a:buFont typeface="Wingdings" panose="05000000000000000000" pitchFamily="2" charset="2"/>
              <a:buChar char="v"/>
            </a:pPr>
            <a:r>
              <a:rPr lang="en-US" b="1" dirty="0">
                <a:solidFill>
                  <a:srgbClr val="0000FF"/>
                </a:solidFill>
              </a:rPr>
              <a:t>Instance based learning</a:t>
            </a:r>
          </a:p>
          <a:p>
            <a:pPr lvl="1">
              <a:buFont typeface="Wingdings" panose="05000000000000000000" pitchFamily="2" charset="2"/>
              <a:buChar char="v"/>
            </a:pPr>
            <a:r>
              <a:rPr lang="en-US" b="1" dirty="0">
                <a:solidFill>
                  <a:srgbClr val="0000FF"/>
                </a:solidFill>
              </a:rPr>
              <a:t>Model-based learning</a:t>
            </a:r>
          </a:p>
          <a:p>
            <a:pPr marL="0" indent="0">
              <a:buNone/>
            </a:pPr>
            <a:endParaRPr lang="en-US" b="1" dirty="0">
              <a:solidFill>
                <a:srgbClr val="0000FF"/>
              </a:solidFill>
            </a:endParaRPr>
          </a:p>
          <a:p>
            <a:pPr marL="0" indent="0">
              <a:buNone/>
            </a:pPr>
            <a:endParaRPr lang="en-US" b="1" dirty="0">
              <a:solidFill>
                <a:srgbClr val="0000FF"/>
              </a:solidFill>
            </a:endParaRPr>
          </a:p>
        </p:txBody>
      </p:sp>
    </p:spTree>
    <p:extLst>
      <p:ext uri="{BB962C8B-B14F-4D97-AF65-F5344CB8AC3E}">
        <p14:creationId xmlns:p14="http://schemas.microsoft.com/office/powerpoint/2010/main" val="24706211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5969" y="1915886"/>
            <a:ext cx="9144000" cy="1723907"/>
          </a:xfrm>
        </p:spPr>
        <p:txBody>
          <a:bodyPr>
            <a:normAutofit/>
          </a:bodyPr>
          <a:lstStyle/>
          <a:p>
            <a:r>
              <a:rPr lang="en-US" sz="3600" dirty="0">
                <a:solidFill>
                  <a:srgbClr val="C00000"/>
                </a:solidFill>
                <a:latin typeface="Arial Black" panose="020B0A04020102020204" pitchFamily="34" charset="0"/>
              </a:rPr>
              <a:t>Mathematical Foundations of Large Language Models</a:t>
            </a:r>
            <a:endParaRPr lang="en-GB" sz="3600" dirty="0">
              <a:solidFill>
                <a:srgbClr val="C00000"/>
              </a:solidFill>
              <a:latin typeface="Arial Black" panose="020B0A04020102020204" pitchFamily="34" charset="0"/>
            </a:endParaRPr>
          </a:p>
        </p:txBody>
      </p:sp>
      <p:sp>
        <p:nvSpPr>
          <p:cNvPr id="4" name="Slide Number Placeholder 3"/>
          <p:cNvSpPr>
            <a:spLocks noGrp="1"/>
          </p:cNvSpPr>
          <p:nvPr>
            <p:ph type="sldNum" sz="quarter" idx="4294967295"/>
          </p:nvPr>
        </p:nvSpPr>
        <p:spPr>
          <a:xfrm>
            <a:off x="10668000" y="6499084"/>
            <a:ext cx="583939" cy="365763"/>
          </a:xfrm>
        </p:spPr>
        <p:txBody>
          <a:bodyPr/>
          <a:lstStyle/>
          <a:p>
            <a:fld id="{359B9EA6-86CA-4FA6-A4C0-87FBDBCEFE6A}" type="slidenum">
              <a:rPr lang="en-GB" sz="1600" smtClean="0">
                <a:solidFill>
                  <a:srgbClr val="FF0000"/>
                </a:solidFill>
              </a:rPr>
              <a:pPr/>
              <a:t>134</a:t>
            </a:fld>
            <a:endParaRPr lang="en-GB" sz="1600" dirty="0">
              <a:solidFill>
                <a:srgbClr val="FF0000"/>
              </a:solidFill>
            </a:endParaRPr>
          </a:p>
        </p:txBody>
      </p:sp>
      <p:sp>
        <p:nvSpPr>
          <p:cNvPr id="6" name="Rectangle 5"/>
          <p:cNvSpPr/>
          <p:nvPr/>
        </p:nvSpPr>
        <p:spPr>
          <a:xfrm>
            <a:off x="3787161" y="3608010"/>
            <a:ext cx="5233612" cy="646331"/>
          </a:xfrm>
          <a:prstGeom prst="rect">
            <a:avLst/>
          </a:prstGeom>
        </p:spPr>
        <p:txBody>
          <a:bodyPr wrap="none">
            <a:spAutoFit/>
          </a:bodyPr>
          <a:lstStyle/>
          <a:p>
            <a:pPr algn="ctr"/>
            <a:r>
              <a:rPr lang="en-US" sz="3600" dirty="0">
                <a:solidFill>
                  <a:srgbClr val="FF0000"/>
                </a:solidFill>
              </a:rPr>
              <a:t>Panchatcharam Mariappan</a:t>
            </a:r>
          </a:p>
        </p:txBody>
      </p:sp>
      <p:graphicFrame>
        <p:nvGraphicFramePr>
          <p:cNvPr id="8" name="Table 7"/>
          <p:cNvGraphicFramePr>
            <a:graphicFrameLocks noGrp="1"/>
          </p:cNvGraphicFramePr>
          <p:nvPr/>
        </p:nvGraphicFramePr>
        <p:xfrm>
          <a:off x="2321859" y="4517204"/>
          <a:ext cx="7951693" cy="1429261"/>
        </p:xfrm>
        <a:graphic>
          <a:graphicData uri="http://schemas.openxmlformats.org/drawingml/2006/table">
            <a:tbl>
              <a:tblPr firstRow="1" bandRow="1">
                <a:tableStyleId>{8799B23B-EC83-4686-B30A-512413B5E67A}</a:tableStyleId>
              </a:tblPr>
              <a:tblGrid>
                <a:gridCol w="7951693">
                  <a:extLst>
                    <a:ext uri="{9D8B030D-6E8A-4147-A177-3AD203B41FA5}">
                      <a16:colId xmlns:a16="http://schemas.microsoft.com/office/drawing/2014/main" val="20000"/>
                    </a:ext>
                  </a:extLst>
                </a:gridCol>
              </a:tblGrid>
              <a:tr h="606301">
                <a:tc>
                  <a:txBody>
                    <a:bodyPr/>
                    <a:lstStyle/>
                    <a:p>
                      <a:pPr algn="ctr"/>
                      <a:r>
                        <a:rPr lang="en-IN" dirty="0"/>
                        <a:t>Associate</a:t>
                      </a:r>
                      <a:r>
                        <a:rPr lang="en-IN" baseline="0" dirty="0"/>
                        <a:t> Professor</a:t>
                      </a:r>
                      <a:endParaRPr lang="en-GB"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05625">
                <a:tc>
                  <a:txBody>
                    <a:bodyPr/>
                    <a:lstStyle/>
                    <a:p>
                      <a:pPr algn="ctr"/>
                      <a:r>
                        <a:rPr lang="en-IN" sz="2400" dirty="0">
                          <a:solidFill>
                            <a:srgbClr val="990000"/>
                          </a:solidFill>
                          <a:latin typeface="Arial Black" panose="020B0A04020102020204" pitchFamily="34" charset="0"/>
                        </a:rPr>
                        <a:t>Department of Mathematics and Statistics</a:t>
                      </a:r>
                      <a:r>
                        <a:rPr lang="en-IN" sz="2400" baseline="0" dirty="0">
                          <a:solidFill>
                            <a:srgbClr val="990000"/>
                          </a:solidFill>
                          <a:latin typeface="Arial Black" panose="020B0A04020102020204" pitchFamily="34" charset="0"/>
                        </a:rPr>
                        <a:t>, </a:t>
                      </a:r>
                    </a:p>
                    <a:p>
                      <a:pPr algn="ctr"/>
                      <a:r>
                        <a:rPr lang="en-IN" sz="2400" dirty="0">
                          <a:solidFill>
                            <a:srgbClr val="990000"/>
                          </a:solidFill>
                          <a:latin typeface="Arial Black" panose="020B0A04020102020204" pitchFamily="34" charset="0"/>
                        </a:rPr>
                        <a:t>IIT </a:t>
                      </a:r>
                      <a:r>
                        <a:rPr lang="en-IN" sz="2400" dirty="0" err="1">
                          <a:solidFill>
                            <a:srgbClr val="990000"/>
                          </a:solidFill>
                          <a:latin typeface="Arial Black" panose="020B0A04020102020204" pitchFamily="34" charset="0"/>
                        </a:rPr>
                        <a:t>Tirupati</a:t>
                      </a:r>
                      <a:endParaRPr lang="en-US" sz="2400" baseline="0" dirty="0">
                        <a:solidFill>
                          <a:srgbClr val="990000"/>
                        </a:solidFill>
                        <a:latin typeface="Arial Black" panose="020B0A04020102020204" pitchFamily="34"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347868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A4A1D-116E-2998-CE9A-3FDC87C3FE0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873326-E35D-9109-75ED-439991D08278}"/>
              </a:ext>
            </a:extLst>
          </p:cNvPr>
          <p:cNvSpPr>
            <a:spLocks noGrp="1"/>
          </p:cNvSpPr>
          <p:nvPr>
            <p:ph type="sldNum" sz="quarter" idx="12"/>
          </p:nvPr>
        </p:nvSpPr>
        <p:spPr/>
        <p:txBody>
          <a:bodyPr/>
          <a:lstStyle/>
          <a:p>
            <a:fld id="{2087E3A9-ED83-4F16-9F08-D373A5A86C4E}" type="slidenum">
              <a:rPr lang="en-GB" smtClean="0"/>
              <a:pPr/>
              <a:t>135</a:t>
            </a:fld>
            <a:endParaRPr lang="en-GB"/>
          </a:p>
        </p:txBody>
      </p:sp>
      <p:sp>
        <p:nvSpPr>
          <p:cNvPr id="6" name="Title 1">
            <a:extLst>
              <a:ext uri="{FF2B5EF4-FFF2-40B4-BE49-F238E27FC236}">
                <a16:creationId xmlns:a16="http://schemas.microsoft.com/office/drawing/2014/main" id="{D5101826-946D-749F-4A70-36148BA1E470}"/>
              </a:ext>
            </a:extLst>
          </p:cNvPr>
          <p:cNvSpPr txBox="1">
            <a:spLocks/>
          </p:cNvSpPr>
          <p:nvPr/>
        </p:nvSpPr>
        <p:spPr>
          <a:xfrm>
            <a:off x="1156063" y="2075364"/>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solidFill>
                  <a:srgbClr val="C00000"/>
                </a:solidFill>
                <a:latin typeface="Arial" panose="020B0604020202020204" pitchFamily="34" charset="0"/>
                <a:cs typeface="Arial" panose="020B0604020202020204" pitchFamily="34" charset="0"/>
              </a:rPr>
              <a:t>Guessing Game</a:t>
            </a:r>
          </a:p>
        </p:txBody>
      </p:sp>
    </p:spTree>
    <p:extLst>
      <p:ext uri="{BB962C8B-B14F-4D97-AF65-F5344CB8AC3E}">
        <p14:creationId xmlns:p14="http://schemas.microsoft.com/office/powerpoint/2010/main" val="33029137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136</a:t>
            </a:fld>
            <a:endParaRPr lang="en-GB"/>
          </a:p>
        </p:txBody>
      </p:sp>
      <p:sp>
        <p:nvSpPr>
          <p:cNvPr id="2" name="Title 1">
            <a:extLst>
              <a:ext uri="{FF2B5EF4-FFF2-40B4-BE49-F238E27FC236}">
                <a16:creationId xmlns:a16="http://schemas.microsoft.com/office/drawing/2014/main" id="{411DCBAA-928B-F222-8BD6-6E86CB2A2B80}"/>
              </a:ext>
            </a:extLst>
          </p:cNvPr>
          <p:cNvSpPr>
            <a:spLocks noGrp="1"/>
          </p:cNvSpPr>
          <p:nvPr>
            <p:ph type="title"/>
          </p:nvPr>
        </p:nvSpPr>
        <p:spPr>
          <a:xfrm>
            <a:off x="1528594" y="1060361"/>
            <a:ext cx="10515600" cy="1047840"/>
          </a:xfrm>
        </p:spPr>
        <p:txBody>
          <a:bodyPr>
            <a:normAutofit/>
          </a:bodyPr>
          <a:lstStyle/>
          <a:p>
            <a:pPr algn="ctr"/>
            <a:r>
              <a:rPr lang="en-US" dirty="0">
                <a:solidFill>
                  <a:srgbClr val="C00000"/>
                </a:solidFill>
                <a:latin typeface="Bookman Old Style" panose="02050604050505020204" pitchFamily="18" charset="0"/>
              </a:rPr>
              <a:t>What is your _________?</a:t>
            </a:r>
          </a:p>
        </p:txBody>
      </p:sp>
      <p:sp>
        <p:nvSpPr>
          <p:cNvPr id="3" name="Title 1">
            <a:extLst>
              <a:ext uri="{FF2B5EF4-FFF2-40B4-BE49-F238E27FC236}">
                <a16:creationId xmlns:a16="http://schemas.microsoft.com/office/drawing/2014/main" id="{3DE261BB-2F2E-8F7E-2A53-5C26D73F0F08}"/>
              </a:ext>
            </a:extLst>
          </p:cNvPr>
          <p:cNvSpPr txBox="1">
            <a:spLocks/>
          </p:cNvSpPr>
          <p:nvPr/>
        </p:nvSpPr>
        <p:spPr>
          <a:xfrm>
            <a:off x="4305662" y="2562112"/>
            <a:ext cx="2958738" cy="2377152"/>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solidFill>
                  <a:srgbClr val="0000FF"/>
                </a:solidFill>
                <a:latin typeface="Bookman Old Style" panose="02050604050505020204" pitchFamily="18" charset="0"/>
              </a:rPr>
              <a:t>Name</a:t>
            </a:r>
          </a:p>
          <a:p>
            <a:pPr algn="ctr"/>
            <a:r>
              <a:rPr lang="en-US" dirty="0">
                <a:solidFill>
                  <a:srgbClr val="0000FF"/>
                </a:solidFill>
                <a:latin typeface="Bookman Old Style" panose="02050604050505020204" pitchFamily="18" charset="0"/>
              </a:rPr>
              <a:t>Salary</a:t>
            </a:r>
          </a:p>
          <a:p>
            <a:pPr algn="ctr"/>
            <a:r>
              <a:rPr lang="en-US" dirty="0">
                <a:solidFill>
                  <a:srgbClr val="0000FF"/>
                </a:solidFill>
                <a:latin typeface="Bookman Old Style" panose="02050604050505020204" pitchFamily="18" charset="0"/>
              </a:rPr>
              <a:t>Age</a:t>
            </a:r>
          </a:p>
          <a:p>
            <a:pPr algn="ctr"/>
            <a:r>
              <a:rPr lang="en-US" dirty="0">
                <a:solidFill>
                  <a:srgbClr val="0000FF"/>
                </a:solidFill>
                <a:latin typeface="Bookman Old Style" panose="02050604050505020204" pitchFamily="18" charset="0"/>
              </a:rPr>
              <a:t>Job</a:t>
            </a:r>
          </a:p>
          <a:p>
            <a:pPr algn="ctr"/>
            <a:r>
              <a:rPr lang="en-US" dirty="0">
                <a:solidFill>
                  <a:srgbClr val="0000FF"/>
                </a:solidFill>
                <a:latin typeface="Bookman Old Style" panose="02050604050505020204" pitchFamily="18" charset="0"/>
              </a:rPr>
              <a:t>Father</a:t>
            </a:r>
          </a:p>
        </p:txBody>
      </p:sp>
    </p:spTree>
    <p:extLst>
      <p:ext uri="{BB962C8B-B14F-4D97-AF65-F5344CB8AC3E}">
        <p14:creationId xmlns:p14="http://schemas.microsoft.com/office/powerpoint/2010/main" val="37932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E5348-D24D-0662-E246-BA953F4806C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49B87D-0F38-FA46-FD24-B8377B318700}"/>
              </a:ext>
            </a:extLst>
          </p:cNvPr>
          <p:cNvSpPr>
            <a:spLocks noGrp="1"/>
          </p:cNvSpPr>
          <p:nvPr>
            <p:ph type="sldNum" sz="quarter" idx="12"/>
          </p:nvPr>
        </p:nvSpPr>
        <p:spPr/>
        <p:txBody>
          <a:bodyPr/>
          <a:lstStyle/>
          <a:p>
            <a:fld id="{2087E3A9-ED83-4F16-9F08-D373A5A86C4E}" type="slidenum">
              <a:rPr lang="en-GB" smtClean="0"/>
              <a:pPr/>
              <a:t>137</a:t>
            </a:fld>
            <a:endParaRPr lang="en-GB"/>
          </a:p>
        </p:txBody>
      </p:sp>
      <p:sp>
        <p:nvSpPr>
          <p:cNvPr id="3" name="Title 1">
            <a:extLst>
              <a:ext uri="{FF2B5EF4-FFF2-40B4-BE49-F238E27FC236}">
                <a16:creationId xmlns:a16="http://schemas.microsoft.com/office/drawing/2014/main" id="{38FF284F-BEA5-AF16-08EA-5101D4AACDF4}"/>
              </a:ext>
            </a:extLst>
          </p:cNvPr>
          <p:cNvSpPr>
            <a:spLocks noGrp="1"/>
          </p:cNvSpPr>
          <p:nvPr>
            <p:ph type="title"/>
          </p:nvPr>
        </p:nvSpPr>
        <p:spPr>
          <a:xfrm>
            <a:off x="698861" y="764027"/>
            <a:ext cx="10515600" cy="1047840"/>
          </a:xfrm>
        </p:spPr>
        <p:txBody>
          <a:bodyPr>
            <a:normAutofit/>
          </a:bodyPr>
          <a:lstStyle/>
          <a:p>
            <a:pPr algn="ctr"/>
            <a:r>
              <a:rPr lang="en-US" dirty="0">
                <a:solidFill>
                  <a:srgbClr val="C00000"/>
                </a:solidFill>
                <a:latin typeface="Bookman Old Style" panose="02050604050505020204" pitchFamily="18" charset="0"/>
              </a:rPr>
              <a:t>M S Dhoni is a _____</a:t>
            </a:r>
          </a:p>
        </p:txBody>
      </p:sp>
      <p:sp>
        <p:nvSpPr>
          <p:cNvPr id="2" name="Title 1">
            <a:extLst>
              <a:ext uri="{FF2B5EF4-FFF2-40B4-BE49-F238E27FC236}">
                <a16:creationId xmlns:a16="http://schemas.microsoft.com/office/drawing/2014/main" id="{C24CC6CB-2591-8D13-5693-7D8580DAAA24}"/>
              </a:ext>
            </a:extLst>
          </p:cNvPr>
          <p:cNvSpPr txBox="1">
            <a:spLocks/>
          </p:cNvSpPr>
          <p:nvPr/>
        </p:nvSpPr>
        <p:spPr>
          <a:xfrm>
            <a:off x="2794000" y="2429866"/>
            <a:ext cx="6604000" cy="237715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800" dirty="0">
                <a:solidFill>
                  <a:srgbClr val="0000FF"/>
                </a:solidFill>
                <a:latin typeface="Bookman Old Style" panose="02050604050505020204" pitchFamily="18" charset="0"/>
              </a:rPr>
              <a:t>Captain </a:t>
            </a:r>
          </a:p>
          <a:p>
            <a:pPr algn="ctr"/>
            <a:r>
              <a:rPr lang="en-US" sz="2800" dirty="0">
                <a:solidFill>
                  <a:srgbClr val="0000FF"/>
                </a:solidFill>
                <a:latin typeface="Bookman Old Style" panose="02050604050505020204" pitchFamily="18" charset="0"/>
              </a:rPr>
              <a:t>Cricketer</a:t>
            </a:r>
          </a:p>
          <a:p>
            <a:pPr algn="ctr"/>
            <a:r>
              <a:rPr lang="en-US" sz="2800" dirty="0">
                <a:solidFill>
                  <a:srgbClr val="0000FF"/>
                </a:solidFill>
                <a:latin typeface="Bookman Old Style" panose="02050604050505020204" pitchFamily="18" charset="0"/>
              </a:rPr>
              <a:t>Batsman</a:t>
            </a:r>
          </a:p>
          <a:p>
            <a:pPr algn="ctr"/>
            <a:r>
              <a:rPr lang="en-US" sz="2800" dirty="0">
                <a:solidFill>
                  <a:srgbClr val="0000FF"/>
                </a:solidFill>
                <a:latin typeface="Bookman Old Style" panose="02050604050505020204" pitchFamily="18" charset="0"/>
              </a:rPr>
              <a:t>Person</a:t>
            </a:r>
          </a:p>
          <a:p>
            <a:pPr algn="ctr"/>
            <a:r>
              <a:rPr lang="en-US" sz="2800" dirty="0">
                <a:solidFill>
                  <a:srgbClr val="0000FF"/>
                </a:solidFill>
                <a:latin typeface="Bookman Old Style" panose="02050604050505020204" pitchFamily="18" charset="0"/>
              </a:rPr>
              <a:t>Role Model</a:t>
            </a:r>
          </a:p>
          <a:p>
            <a:pPr algn="ctr"/>
            <a:r>
              <a:rPr lang="en-US" sz="2800" dirty="0">
                <a:solidFill>
                  <a:srgbClr val="0000FF"/>
                </a:solidFill>
                <a:latin typeface="Bookman Old Style" panose="02050604050505020204" pitchFamily="18" charset="0"/>
              </a:rPr>
              <a:t>All Rounder</a:t>
            </a:r>
          </a:p>
        </p:txBody>
      </p:sp>
    </p:spTree>
    <p:extLst>
      <p:ext uri="{BB962C8B-B14F-4D97-AF65-F5344CB8AC3E}">
        <p14:creationId xmlns:p14="http://schemas.microsoft.com/office/powerpoint/2010/main" val="34106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7DB1D-27DF-8E78-166E-AF0A5194B3FE}"/>
            </a:ext>
          </a:extLst>
        </p:cNvPr>
        <p:cNvGrpSpPr/>
        <p:nvPr/>
      </p:nvGrpSpPr>
      <p:grpSpPr>
        <a:xfrm>
          <a:off x="0" y="0"/>
          <a:ext cx="0" cy="0"/>
          <a:chOff x="0" y="0"/>
          <a:chExt cx="0" cy="0"/>
        </a:xfrm>
      </p:grpSpPr>
      <p:sp>
        <p:nvSpPr>
          <p:cNvPr id="10" name="Title 5">
            <a:extLst>
              <a:ext uri="{FF2B5EF4-FFF2-40B4-BE49-F238E27FC236}">
                <a16:creationId xmlns:a16="http://schemas.microsoft.com/office/drawing/2014/main" id="{178394AF-6B1A-EF98-F7C1-51C0E4647D24}"/>
              </a:ext>
            </a:extLst>
          </p:cNvPr>
          <p:cNvSpPr txBox="1">
            <a:spLocks/>
          </p:cNvSpPr>
          <p:nvPr/>
        </p:nvSpPr>
        <p:spPr>
          <a:xfrm>
            <a:off x="7798539" y="2871011"/>
            <a:ext cx="1068015" cy="621163"/>
          </a:xfrm>
          <a:prstGeom prst="rect">
            <a:avLst/>
          </a:prstGeom>
          <a:solidFill>
            <a:srgbClr val="FFFF00"/>
          </a:solid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N" sz="3600" dirty="0"/>
          </a:p>
        </p:txBody>
      </p:sp>
      <p:sp>
        <p:nvSpPr>
          <p:cNvPr id="9" name="Title 5">
            <a:extLst>
              <a:ext uri="{FF2B5EF4-FFF2-40B4-BE49-F238E27FC236}">
                <a16:creationId xmlns:a16="http://schemas.microsoft.com/office/drawing/2014/main" id="{5279D755-808B-B90C-C6B7-15393E26AF35}"/>
              </a:ext>
            </a:extLst>
          </p:cNvPr>
          <p:cNvSpPr txBox="1">
            <a:spLocks/>
          </p:cNvSpPr>
          <p:nvPr/>
        </p:nvSpPr>
        <p:spPr>
          <a:xfrm>
            <a:off x="8001484" y="1942144"/>
            <a:ext cx="1336766" cy="621163"/>
          </a:xfrm>
          <a:prstGeom prst="rect">
            <a:avLst/>
          </a:prstGeom>
          <a:solidFill>
            <a:srgbClr val="FFFF00"/>
          </a:solid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N" sz="3600" dirty="0"/>
          </a:p>
        </p:txBody>
      </p:sp>
      <p:sp>
        <p:nvSpPr>
          <p:cNvPr id="8" name="Title 5">
            <a:extLst>
              <a:ext uri="{FF2B5EF4-FFF2-40B4-BE49-F238E27FC236}">
                <a16:creationId xmlns:a16="http://schemas.microsoft.com/office/drawing/2014/main" id="{666CEC42-2C91-BB97-B8B0-9C745A41759C}"/>
              </a:ext>
            </a:extLst>
          </p:cNvPr>
          <p:cNvSpPr txBox="1">
            <a:spLocks/>
          </p:cNvSpPr>
          <p:nvPr/>
        </p:nvSpPr>
        <p:spPr>
          <a:xfrm>
            <a:off x="2828834" y="1884968"/>
            <a:ext cx="1830977" cy="607662"/>
          </a:xfrm>
          <a:prstGeom prst="rect">
            <a:avLst/>
          </a:prstGeom>
          <a:solidFill>
            <a:srgbClr val="FFFF00"/>
          </a:solid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N" sz="3600" dirty="0"/>
          </a:p>
        </p:txBody>
      </p:sp>
      <p:sp>
        <p:nvSpPr>
          <p:cNvPr id="4" name="Slide Number Placeholder 3">
            <a:extLst>
              <a:ext uri="{FF2B5EF4-FFF2-40B4-BE49-F238E27FC236}">
                <a16:creationId xmlns:a16="http://schemas.microsoft.com/office/drawing/2014/main" id="{EABA8351-3792-A89D-A513-2F7D76D4EE2B}"/>
              </a:ext>
            </a:extLst>
          </p:cNvPr>
          <p:cNvSpPr>
            <a:spLocks noGrp="1"/>
          </p:cNvSpPr>
          <p:nvPr>
            <p:ph type="sldNum" sz="quarter" idx="12"/>
          </p:nvPr>
        </p:nvSpPr>
        <p:spPr/>
        <p:txBody>
          <a:bodyPr/>
          <a:lstStyle/>
          <a:p>
            <a:fld id="{2087E3A9-ED83-4F16-9F08-D373A5A86C4E}" type="slidenum">
              <a:rPr lang="en-GB" smtClean="0"/>
              <a:pPr/>
              <a:t>138</a:t>
            </a:fld>
            <a:endParaRPr lang="en-GB"/>
          </a:p>
        </p:txBody>
      </p:sp>
      <p:sp>
        <p:nvSpPr>
          <p:cNvPr id="6" name="Title 5">
            <a:extLst>
              <a:ext uri="{FF2B5EF4-FFF2-40B4-BE49-F238E27FC236}">
                <a16:creationId xmlns:a16="http://schemas.microsoft.com/office/drawing/2014/main" id="{91ABE1A0-C4F4-AB70-461A-F27A8C769966}"/>
              </a:ext>
            </a:extLst>
          </p:cNvPr>
          <p:cNvSpPr>
            <a:spLocks noGrp="1"/>
          </p:cNvSpPr>
          <p:nvPr>
            <p:ph type="title"/>
          </p:nvPr>
        </p:nvSpPr>
        <p:spPr>
          <a:xfrm>
            <a:off x="831850" y="1709738"/>
            <a:ext cx="2292350" cy="796395"/>
          </a:xfrm>
        </p:spPr>
        <p:txBody>
          <a:bodyPr>
            <a:normAutofit/>
          </a:bodyPr>
          <a:lstStyle/>
          <a:p>
            <a:r>
              <a:rPr lang="en-IN" sz="3600" dirty="0"/>
              <a:t>Golden</a:t>
            </a:r>
          </a:p>
        </p:txBody>
      </p:sp>
      <p:sp>
        <p:nvSpPr>
          <p:cNvPr id="14" name="Title 5">
            <a:extLst>
              <a:ext uri="{FF2B5EF4-FFF2-40B4-BE49-F238E27FC236}">
                <a16:creationId xmlns:a16="http://schemas.microsoft.com/office/drawing/2014/main" id="{02EB3F71-FEDD-8355-426B-C233661D4FB2}"/>
              </a:ext>
            </a:extLst>
          </p:cNvPr>
          <p:cNvSpPr txBox="1">
            <a:spLocks/>
          </p:cNvSpPr>
          <p:nvPr/>
        </p:nvSpPr>
        <p:spPr>
          <a:xfrm>
            <a:off x="5506189" y="1766912"/>
            <a:ext cx="1830977" cy="79639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N" sz="3600" dirty="0" err="1"/>
              <a:t>Nenjula</a:t>
            </a:r>
            <a:endParaRPr lang="en-IN" sz="3600" dirty="0"/>
          </a:p>
        </p:txBody>
      </p:sp>
      <p:sp>
        <p:nvSpPr>
          <p:cNvPr id="16" name="Title 5">
            <a:extLst>
              <a:ext uri="{FF2B5EF4-FFF2-40B4-BE49-F238E27FC236}">
                <a16:creationId xmlns:a16="http://schemas.microsoft.com/office/drawing/2014/main" id="{9F832FE4-82B6-31C8-663F-698193B9C2FB}"/>
              </a:ext>
            </a:extLst>
          </p:cNvPr>
          <p:cNvSpPr txBox="1">
            <a:spLocks/>
          </p:cNvSpPr>
          <p:nvPr/>
        </p:nvSpPr>
        <p:spPr>
          <a:xfrm>
            <a:off x="2842320" y="1847452"/>
            <a:ext cx="1830977" cy="607662"/>
          </a:xfrm>
          <a:prstGeom prst="rect">
            <a:avLst/>
          </a:prstGeom>
          <a:solidFill>
            <a:srgbClr val="FFFF00"/>
          </a:solid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t>Sparrow,</a:t>
            </a:r>
            <a:endParaRPr lang="en-IN" sz="3600" dirty="0"/>
          </a:p>
        </p:txBody>
      </p:sp>
      <p:sp>
        <p:nvSpPr>
          <p:cNvPr id="17" name="Title 5">
            <a:extLst>
              <a:ext uri="{FF2B5EF4-FFF2-40B4-BE49-F238E27FC236}">
                <a16:creationId xmlns:a16="http://schemas.microsoft.com/office/drawing/2014/main" id="{A2B0391E-EF84-3CD6-4B15-F40B1049F5F1}"/>
              </a:ext>
            </a:extLst>
          </p:cNvPr>
          <p:cNvSpPr txBox="1">
            <a:spLocks/>
          </p:cNvSpPr>
          <p:nvPr/>
        </p:nvSpPr>
        <p:spPr>
          <a:xfrm>
            <a:off x="8026401" y="1884967"/>
            <a:ext cx="1336766" cy="621163"/>
          </a:xfrm>
          <a:prstGeom prst="rect">
            <a:avLst/>
          </a:prstGeom>
          <a:solidFill>
            <a:srgbClr val="FFFF00"/>
          </a:solidFill>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t>Arrow.</a:t>
            </a:r>
            <a:endParaRPr lang="en-IN" sz="3600" dirty="0"/>
          </a:p>
        </p:txBody>
      </p:sp>
      <p:sp>
        <p:nvSpPr>
          <p:cNvPr id="18" name="Title 5">
            <a:extLst>
              <a:ext uri="{FF2B5EF4-FFF2-40B4-BE49-F238E27FC236}">
                <a16:creationId xmlns:a16="http://schemas.microsoft.com/office/drawing/2014/main" id="{C79A48BF-10D7-284E-91E7-BE41F9B25EAF}"/>
              </a:ext>
            </a:extLst>
          </p:cNvPr>
          <p:cNvSpPr txBox="1">
            <a:spLocks/>
          </p:cNvSpPr>
          <p:nvPr/>
        </p:nvSpPr>
        <p:spPr>
          <a:xfrm>
            <a:off x="831849" y="2725738"/>
            <a:ext cx="2808817" cy="79639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N" sz="3600" dirty="0"/>
              <a:t>Nee </a:t>
            </a:r>
            <a:r>
              <a:rPr lang="en-IN" sz="3600" dirty="0" err="1"/>
              <a:t>illadha</a:t>
            </a:r>
            <a:endParaRPr lang="en-IN" sz="3600" dirty="0"/>
          </a:p>
        </p:txBody>
      </p:sp>
      <p:sp>
        <p:nvSpPr>
          <p:cNvPr id="20" name="Title 5">
            <a:extLst>
              <a:ext uri="{FF2B5EF4-FFF2-40B4-BE49-F238E27FC236}">
                <a16:creationId xmlns:a16="http://schemas.microsoft.com/office/drawing/2014/main" id="{90B22D6F-A492-E6C2-8C80-DC3D963B48FF}"/>
              </a:ext>
            </a:extLst>
          </p:cNvPr>
          <p:cNvSpPr txBox="1">
            <a:spLocks/>
          </p:cNvSpPr>
          <p:nvPr/>
        </p:nvSpPr>
        <p:spPr>
          <a:xfrm>
            <a:off x="3390157" y="2730352"/>
            <a:ext cx="1604435" cy="79639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N" sz="3600" dirty="0"/>
              <a:t>Life hey</a:t>
            </a:r>
          </a:p>
        </p:txBody>
      </p:sp>
      <p:sp>
        <p:nvSpPr>
          <p:cNvPr id="23" name="Title 5">
            <a:extLst>
              <a:ext uri="{FF2B5EF4-FFF2-40B4-BE49-F238E27FC236}">
                <a16:creationId xmlns:a16="http://schemas.microsoft.com/office/drawing/2014/main" id="{C643A0ED-3292-FE74-22E2-8A5DA3522C34}"/>
              </a:ext>
            </a:extLst>
          </p:cNvPr>
          <p:cNvSpPr txBox="1">
            <a:spLocks/>
          </p:cNvSpPr>
          <p:nvPr/>
        </p:nvSpPr>
        <p:spPr>
          <a:xfrm>
            <a:off x="7337166" y="2883596"/>
            <a:ext cx="1624122" cy="621163"/>
          </a:xfrm>
          <a:prstGeom prst="rect">
            <a:avLst/>
          </a:prstGeom>
          <a:solidFill>
            <a:srgbClr val="FFFF00"/>
          </a:solid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t>Sorrow.</a:t>
            </a:r>
            <a:endParaRPr lang="en-IN" sz="3600" dirty="0"/>
          </a:p>
        </p:txBody>
      </p:sp>
      <p:sp>
        <p:nvSpPr>
          <p:cNvPr id="27" name="TextBox 26">
            <a:extLst>
              <a:ext uri="{FF2B5EF4-FFF2-40B4-BE49-F238E27FC236}">
                <a16:creationId xmlns:a16="http://schemas.microsoft.com/office/drawing/2014/main" id="{CB19E4E2-46F2-886E-206B-9F65ED9DD8B4}"/>
              </a:ext>
            </a:extLst>
          </p:cNvPr>
          <p:cNvSpPr txBox="1"/>
          <p:nvPr/>
        </p:nvSpPr>
        <p:spPr>
          <a:xfrm>
            <a:off x="806450" y="3816766"/>
            <a:ext cx="1791760" cy="646331"/>
          </a:xfrm>
          <a:prstGeom prst="rect">
            <a:avLst/>
          </a:prstGeom>
          <a:noFill/>
        </p:spPr>
        <p:txBody>
          <a:bodyPr wrap="square">
            <a:spAutoFit/>
          </a:bodyPr>
          <a:lstStyle/>
          <a:p>
            <a:r>
              <a:rPr lang="en-IN" sz="3600" dirty="0">
                <a:latin typeface="+mj-lt"/>
              </a:rPr>
              <a:t> Mask of</a:t>
            </a:r>
          </a:p>
        </p:txBody>
      </p:sp>
      <p:sp>
        <p:nvSpPr>
          <p:cNvPr id="30" name="Title 5">
            <a:extLst>
              <a:ext uri="{FF2B5EF4-FFF2-40B4-BE49-F238E27FC236}">
                <a16:creationId xmlns:a16="http://schemas.microsoft.com/office/drawing/2014/main" id="{1F591D36-1D86-B5AC-A7F4-DC409A100283}"/>
              </a:ext>
            </a:extLst>
          </p:cNvPr>
          <p:cNvSpPr txBox="1">
            <a:spLocks/>
          </p:cNvSpPr>
          <p:nvPr/>
        </p:nvSpPr>
        <p:spPr>
          <a:xfrm>
            <a:off x="2674650" y="3885500"/>
            <a:ext cx="1209374" cy="554937"/>
          </a:xfrm>
          <a:prstGeom prst="rect">
            <a:avLst/>
          </a:prstGeom>
          <a:solidFill>
            <a:srgbClr val="FFFF00"/>
          </a:solidFill>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t>Zorro,</a:t>
            </a:r>
            <a:endParaRPr lang="en-IN" sz="3600" dirty="0"/>
          </a:p>
        </p:txBody>
      </p:sp>
      <p:sp>
        <p:nvSpPr>
          <p:cNvPr id="32" name="TextBox 31">
            <a:extLst>
              <a:ext uri="{FF2B5EF4-FFF2-40B4-BE49-F238E27FC236}">
                <a16:creationId xmlns:a16="http://schemas.microsoft.com/office/drawing/2014/main" id="{E68FA32F-7D3D-CEEB-7E99-12E9E6685F8E}"/>
              </a:ext>
            </a:extLst>
          </p:cNvPr>
          <p:cNvSpPr txBox="1"/>
          <p:nvPr/>
        </p:nvSpPr>
        <p:spPr>
          <a:xfrm>
            <a:off x="4229097" y="3891207"/>
            <a:ext cx="4334935" cy="646331"/>
          </a:xfrm>
          <a:prstGeom prst="rect">
            <a:avLst/>
          </a:prstGeom>
          <a:noFill/>
        </p:spPr>
        <p:txBody>
          <a:bodyPr wrap="square">
            <a:spAutoFit/>
          </a:bodyPr>
          <a:lstStyle/>
          <a:p>
            <a:r>
              <a:rPr lang="en-IN" sz="3600" dirty="0" err="1">
                <a:latin typeface="+mj-lt"/>
              </a:rPr>
              <a:t>Namma</a:t>
            </a:r>
            <a:r>
              <a:rPr lang="en-IN" sz="3600" dirty="0">
                <a:latin typeface="+mj-lt"/>
              </a:rPr>
              <a:t> </a:t>
            </a:r>
            <a:r>
              <a:rPr lang="en-IN" sz="3600" dirty="0" err="1">
                <a:latin typeface="+mj-lt"/>
              </a:rPr>
              <a:t>paiyan</a:t>
            </a:r>
            <a:r>
              <a:rPr lang="en-IN" sz="3600" dirty="0">
                <a:latin typeface="+mj-lt"/>
              </a:rPr>
              <a:t> </a:t>
            </a:r>
            <a:r>
              <a:rPr lang="en-IN" sz="3600" dirty="0" err="1">
                <a:latin typeface="+mj-lt"/>
              </a:rPr>
              <a:t>dhaan</a:t>
            </a:r>
            <a:endParaRPr lang="en-IN" sz="3600" dirty="0">
              <a:latin typeface="+mj-lt"/>
            </a:endParaRPr>
          </a:p>
        </p:txBody>
      </p:sp>
      <p:sp>
        <p:nvSpPr>
          <p:cNvPr id="33" name="Title 5">
            <a:extLst>
              <a:ext uri="{FF2B5EF4-FFF2-40B4-BE49-F238E27FC236}">
                <a16:creationId xmlns:a16="http://schemas.microsoft.com/office/drawing/2014/main" id="{8629FAAE-3496-4DCC-383C-2DB74CC90D1D}"/>
              </a:ext>
            </a:extLst>
          </p:cNvPr>
          <p:cNvSpPr txBox="1">
            <a:spLocks/>
          </p:cNvSpPr>
          <p:nvPr/>
        </p:nvSpPr>
        <p:spPr>
          <a:xfrm>
            <a:off x="8610587" y="3900459"/>
            <a:ext cx="1092442" cy="546256"/>
          </a:xfrm>
          <a:prstGeom prst="rect">
            <a:avLst/>
          </a:prstGeom>
          <a:solidFill>
            <a:srgbClr val="FFFF00"/>
          </a:solidFill>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t>Hero.</a:t>
            </a:r>
            <a:endParaRPr lang="en-IN" sz="3600" dirty="0"/>
          </a:p>
        </p:txBody>
      </p:sp>
      <p:sp>
        <p:nvSpPr>
          <p:cNvPr id="7" name="TextBox 6">
            <a:extLst>
              <a:ext uri="{FF2B5EF4-FFF2-40B4-BE49-F238E27FC236}">
                <a16:creationId xmlns:a16="http://schemas.microsoft.com/office/drawing/2014/main" id="{4B0D691A-1CD6-E200-4561-3C5357B7C390}"/>
              </a:ext>
            </a:extLst>
          </p:cNvPr>
          <p:cNvSpPr txBox="1"/>
          <p:nvPr/>
        </p:nvSpPr>
        <p:spPr>
          <a:xfrm>
            <a:off x="5594348" y="2858428"/>
            <a:ext cx="1604435" cy="646331"/>
          </a:xfrm>
          <a:prstGeom prst="rect">
            <a:avLst/>
          </a:prstGeom>
          <a:noFill/>
        </p:spPr>
        <p:txBody>
          <a:bodyPr wrap="square">
            <a:spAutoFit/>
          </a:bodyPr>
          <a:lstStyle/>
          <a:p>
            <a:r>
              <a:rPr lang="en-IN" sz="3600" dirty="0" err="1">
                <a:latin typeface="+mj-lt"/>
              </a:rPr>
              <a:t>Romba</a:t>
            </a:r>
            <a:endParaRPr lang="en-US" sz="3600" dirty="0">
              <a:latin typeface="+mj-lt"/>
            </a:endParaRPr>
          </a:p>
        </p:txBody>
      </p:sp>
    </p:spTree>
    <p:extLst>
      <p:ext uri="{BB962C8B-B14F-4D97-AF65-F5344CB8AC3E}">
        <p14:creationId xmlns:p14="http://schemas.microsoft.com/office/powerpoint/2010/main" val="159617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P spid="6" grpId="0"/>
      <p:bldP spid="14" grpId="0"/>
      <p:bldP spid="16" grpId="0" animBg="1"/>
      <p:bldP spid="17" grpId="0" animBg="1"/>
      <p:bldP spid="18" grpId="0"/>
      <p:bldP spid="20" grpId="0"/>
      <p:bldP spid="23" grpId="0" animBg="1"/>
      <p:bldP spid="27" grpId="0"/>
      <p:bldP spid="30" grpId="0" animBg="1"/>
      <p:bldP spid="32" grpId="0"/>
      <p:bldP spid="33" grpId="0" animBg="1"/>
      <p:bldP spid="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34A74-5599-1381-4477-3319DF7139C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35141E6-9ADF-7DDB-D4E3-5363BC4834E8}"/>
              </a:ext>
            </a:extLst>
          </p:cNvPr>
          <p:cNvSpPr>
            <a:spLocks noGrp="1"/>
          </p:cNvSpPr>
          <p:nvPr>
            <p:ph type="title"/>
          </p:nvPr>
        </p:nvSpPr>
        <p:spPr>
          <a:xfrm>
            <a:off x="838199" y="2483318"/>
            <a:ext cx="10949609" cy="1520892"/>
          </a:xfrm>
        </p:spPr>
        <p:txBody>
          <a:bodyPr>
            <a:normAutofit fontScale="90000"/>
          </a:bodyPr>
          <a:lstStyle/>
          <a:p>
            <a:pPr algn="ctr"/>
            <a:r>
              <a:rPr lang="en-US" dirty="0">
                <a:solidFill>
                  <a:srgbClr val="FF0000"/>
                </a:solidFill>
                <a:latin typeface="Algerian" panose="04020705040A02060702" pitchFamily="82" charset="0"/>
              </a:rPr>
              <a:t>Congratulations! You have done. </a:t>
            </a:r>
            <a:br>
              <a:rPr lang="en-US" dirty="0">
                <a:solidFill>
                  <a:srgbClr val="FF0000"/>
                </a:solidFill>
                <a:latin typeface="Algerian" panose="04020705040A02060702" pitchFamily="82" charset="0"/>
              </a:rPr>
            </a:br>
            <a:r>
              <a:rPr lang="en-US" sz="2700" dirty="0">
                <a:solidFill>
                  <a:srgbClr val="FF0000"/>
                </a:solidFill>
                <a:latin typeface="Algerian" panose="04020705040A02060702" pitchFamily="82" charset="0"/>
              </a:rPr>
              <a:t>I Mean you ARE FIT TO learn LLM</a:t>
            </a:r>
            <a:br>
              <a:rPr lang="en-US" sz="2700" dirty="0">
                <a:solidFill>
                  <a:srgbClr val="FF0000"/>
                </a:solidFill>
                <a:latin typeface="Algerian" panose="04020705040A02060702" pitchFamily="82" charset="0"/>
              </a:rPr>
            </a:br>
            <a:endParaRPr lang="en-US" sz="2700" dirty="0">
              <a:solidFill>
                <a:srgbClr val="FF0000"/>
              </a:solidFill>
              <a:latin typeface="Algerian" panose="04020705040A02060702" pitchFamily="82" charset="0"/>
            </a:endParaRPr>
          </a:p>
        </p:txBody>
      </p:sp>
      <p:sp>
        <p:nvSpPr>
          <p:cNvPr id="4" name="Slide Number Placeholder 3">
            <a:extLst>
              <a:ext uri="{FF2B5EF4-FFF2-40B4-BE49-F238E27FC236}">
                <a16:creationId xmlns:a16="http://schemas.microsoft.com/office/drawing/2014/main" id="{23E7A0C7-4533-A07A-E555-0B7EF640E8BB}"/>
              </a:ext>
            </a:extLst>
          </p:cNvPr>
          <p:cNvSpPr>
            <a:spLocks noGrp="1"/>
          </p:cNvSpPr>
          <p:nvPr>
            <p:ph type="sldNum" sz="quarter" idx="12"/>
          </p:nvPr>
        </p:nvSpPr>
        <p:spPr/>
        <p:txBody>
          <a:bodyPr/>
          <a:lstStyle/>
          <a:p>
            <a:fld id="{2087E3A9-ED83-4F16-9F08-D373A5A86C4E}" type="slidenum">
              <a:rPr lang="en-GB" smtClean="0"/>
              <a:pPr/>
              <a:t>139</a:t>
            </a:fld>
            <a:endParaRPr lang="en-GB"/>
          </a:p>
        </p:txBody>
      </p:sp>
      <p:sp>
        <p:nvSpPr>
          <p:cNvPr id="6" name="TextBox 5">
            <a:extLst>
              <a:ext uri="{FF2B5EF4-FFF2-40B4-BE49-F238E27FC236}">
                <a16:creationId xmlns:a16="http://schemas.microsoft.com/office/drawing/2014/main" id="{4160023D-A024-BF6B-BCF5-4BC78F49D18B}"/>
              </a:ext>
            </a:extLst>
          </p:cNvPr>
          <p:cNvSpPr txBox="1"/>
          <p:nvPr/>
        </p:nvSpPr>
        <p:spPr>
          <a:xfrm>
            <a:off x="6619462" y="5489023"/>
            <a:ext cx="4512364" cy="646331"/>
          </a:xfrm>
          <a:prstGeom prst="rect">
            <a:avLst/>
          </a:prstGeom>
          <a:noFill/>
        </p:spPr>
        <p:txBody>
          <a:bodyPr wrap="square">
            <a:spAutoFit/>
          </a:bodyPr>
          <a:lstStyle/>
          <a:p>
            <a:pPr algn="ctr"/>
            <a:r>
              <a:rPr lang="en-US" sz="1800" dirty="0">
                <a:solidFill>
                  <a:srgbClr val="FF0000"/>
                </a:solidFill>
                <a:latin typeface="Algerian" panose="04020705040A02060702" pitchFamily="82" charset="0"/>
              </a:rPr>
              <a:t>let us explore more details with Mathematics</a:t>
            </a:r>
            <a:endParaRPr lang="en-US" dirty="0"/>
          </a:p>
        </p:txBody>
      </p:sp>
    </p:spTree>
    <p:extLst>
      <p:ext uri="{BB962C8B-B14F-4D97-AF65-F5344CB8AC3E}">
        <p14:creationId xmlns:p14="http://schemas.microsoft.com/office/powerpoint/2010/main" val="3631576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𝑎</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𝑥</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14</a:t>
            </a:fld>
            <a:endParaRPr lang="en-GB"/>
          </a:p>
        </p:txBody>
      </p:sp>
      <p:sp>
        <p:nvSpPr>
          <p:cNvPr id="5" name="Title 1"/>
          <p:cNvSpPr txBox="1">
            <a:spLocks/>
          </p:cNvSpPr>
          <p:nvPr/>
        </p:nvSpPr>
        <p:spPr>
          <a:xfrm>
            <a:off x="1267274" y="843192"/>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
        <p:nvSpPr>
          <p:cNvPr id="6" name="Title 1"/>
          <p:cNvSpPr txBox="1">
            <a:spLocks/>
          </p:cNvSpPr>
          <p:nvPr/>
        </p:nvSpPr>
        <p:spPr>
          <a:xfrm>
            <a:off x="1267274" y="3944738"/>
            <a:ext cx="10515600" cy="1278832"/>
          </a:xfrm>
          <a:prstGeom prst="rect">
            <a:avLst/>
          </a:prstGeom>
        </p:spPr>
        <p:txBody>
          <a:bodyPr vert="horz" lIns="91440" tIns="45720" rIns="91440" bIns="45720" rtlCol="0" anchor="b">
            <a:normAutofit fontScale="6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Answer (80%): </a:t>
            </a:r>
          </a:p>
          <a:p>
            <a:pPr algn="ctr"/>
            <a:endParaRPr lang="en-US" i="1" dirty="0">
              <a:solidFill>
                <a:srgbClr val="7030A0"/>
              </a:solidFill>
              <a:latin typeface="Bookman Old Style" panose="02050604050505020204" pitchFamily="18" charset="0"/>
            </a:endParaRPr>
          </a:p>
          <a:p>
            <a:pPr algn="ctr"/>
            <a:r>
              <a:rPr lang="en-US" i="1" dirty="0">
                <a:solidFill>
                  <a:srgbClr val="002060"/>
                </a:solidFill>
                <a:latin typeface="Bookman Old Style" panose="02050604050505020204" pitchFamily="18" charset="0"/>
              </a:rPr>
              <a:t>Parabola</a:t>
            </a:r>
          </a:p>
        </p:txBody>
      </p:sp>
    </p:spTree>
    <p:extLst>
      <p:ext uri="{BB962C8B-B14F-4D97-AF65-F5344CB8AC3E}">
        <p14:creationId xmlns:p14="http://schemas.microsoft.com/office/powerpoint/2010/main" val="404659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A1338-4C80-091E-E299-566322890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122A0-42A2-C063-1744-E2BC71A4225C}"/>
              </a:ext>
            </a:extLst>
          </p:cNvPr>
          <p:cNvSpPr>
            <a:spLocks noGrp="1"/>
          </p:cNvSpPr>
          <p:nvPr>
            <p:ph type="title"/>
          </p:nvPr>
        </p:nvSpPr>
        <p:spPr>
          <a:xfrm>
            <a:off x="5480614" y="105841"/>
            <a:ext cx="6581950" cy="637011"/>
          </a:xfrm>
        </p:spPr>
        <p:txBody>
          <a:bodyPr anchor="ctr">
            <a:normAutofit/>
          </a:bodyPr>
          <a:lstStyle/>
          <a:p>
            <a:r>
              <a:rPr lang="en-US" sz="3700" dirty="0"/>
              <a:t>Word Prediction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0795A7C-BD4B-649A-18A3-849E73F6DFD0}"/>
                  </a:ext>
                </a:extLst>
              </p:cNvPr>
              <p:cNvSpPr txBox="1"/>
              <p:nvPr/>
            </p:nvSpPr>
            <p:spPr>
              <a:xfrm>
                <a:off x="1082392" y="995655"/>
                <a:ext cx="8802923" cy="523220"/>
              </a:xfrm>
              <a:prstGeom prst="rect">
                <a:avLst/>
              </a:prstGeom>
              <a:solidFill>
                <a:schemeClr val="accent5">
                  <a:lumMod val="40000"/>
                  <a:lumOff val="60000"/>
                </a:schemeClr>
              </a:solidFill>
            </p:spPr>
            <p:txBody>
              <a:bodyPr wrap="none" rtlCol="0">
                <a:spAutoFit/>
              </a:bodyPr>
              <a:lstStyle/>
              <a:p>
                <a:r>
                  <a:rPr lang="en-US" sz="2800" dirty="0"/>
                  <a:t>Let us consider the following words as our universal set </a:t>
                </a:r>
                <a14:m>
                  <m:oMath xmlns:m="http://schemas.openxmlformats.org/officeDocument/2006/math">
                    <m:r>
                      <a:rPr lang="en-US" sz="2800" b="0" i="1" smtClean="0">
                        <a:latin typeface="Cambria Math" panose="02040503050406030204" pitchFamily="18" charset="0"/>
                      </a:rPr>
                      <m:t>𝑈</m:t>
                    </m:r>
                  </m:oMath>
                </a14:m>
                <a:endParaRPr lang="en-US" sz="2800" dirty="0"/>
              </a:p>
            </p:txBody>
          </p:sp>
        </mc:Choice>
        <mc:Fallback xmlns="">
          <p:sp>
            <p:nvSpPr>
              <p:cNvPr id="13" name="TextBox 12">
                <a:extLst>
                  <a:ext uri="{FF2B5EF4-FFF2-40B4-BE49-F238E27FC236}">
                    <a16:creationId xmlns:a16="http://schemas.microsoft.com/office/drawing/2014/main" id="{90795A7C-BD4B-649A-18A3-849E73F6DFD0}"/>
                  </a:ext>
                </a:extLst>
              </p:cNvPr>
              <p:cNvSpPr txBox="1">
                <a:spLocks noRot="1" noChangeAspect="1" noMove="1" noResize="1" noEditPoints="1" noAdjustHandles="1" noChangeArrowheads="1" noChangeShapeType="1" noTextEdit="1"/>
              </p:cNvSpPr>
              <p:nvPr/>
            </p:nvSpPr>
            <p:spPr>
              <a:xfrm>
                <a:off x="1082392" y="995655"/>
                <a:ext cx="8802923" cy="523220"/>
              </a:xfrm>
              <a:prstGeom prst="rect">
                <a:avLst/>
              </a:prstGeom>
              <a:blipFill>
                <a:blip r:embed="rId2"/>
                <a:stretch>
                  <a:fillRect l="-1454" t="-10465" b="-3255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7CCAA10-89F8-EB82-95B2-E31E2A9754C0}"/>
              </a:ext>
            </a:extLst>
          </p:cNvPr>
          <p:cNvSpPr txBox="1"/>
          <p:nvPr/>
        </p:nvSpPr>
        <p:spPr>
          <a:xfrm>
            <a:off x="1082392" y="1863999"/>
            <a:ext cx="1538615" cy="469916"/>
          </a:xfrm>
          <a:prstGeom prst="round2DiagRect">
            <a:avLst/>
          </a:prstGeom>
          <a:solidFill>
            <a:srgbClr val="FFFF00"/>
          </a:solidFill>
        </p:spPr>
        <p:txBody>
          <a:bodyPr wrap="square">
            <a:spAutoFit/>
          </a:bodyPr>
          <a:lstStyle/>
          <a:p>
            <a:pPr lvl="0" algn="ctr" defTabSz="844550">
              <a:lnSpc>
                <a:spcPct val="90000"/>
              </a:lnSpc>
              <a:spcBef>
                <a:spcPct val="0"/>
              </a:spcBef>
              <a:spcAft>
                <a:spcPct val="35000"/>
              </a:spcAft>
            </a:pPr>
            <a:r>
              <a:rPr lang="en-US" sz="2400" dirty="0"/>
              <a:t>Sparrow,</a:t>
            </a:r>
          </a:p>
        </p:txBody>
      </p:sp>
      <p:sp>
        <p:nvSpPr>
          <p:cNvPr id="3" name="TextBox 2">
            <a:extLst>
              <a:ext uri="{FF2B5EF4-FFF2-40B4-BE49-F238E27FC236}">
                <a16:creationId xmlns:a16="http://schemas.microsoft.com/office/drawing/2014/main" id="{C5072ECB-6FEA-1DF6-A4DD-10E397C181BF}"/>
              </a:ext>
            </a:extLst>
          </p:cNvPr>
          <p:cNvSpPr txBox="1"/>
          <p:nvPr/>
        </p:nvSpPr>
        <p:spPr>
          <a:xfrm>
            <a:off x="2880712" y="1863999"/>
            <a:ext cx="1538615" cy="469916"/>
          </a:xfrm>
          <a:prstGeom prst="round2DiagRect">
            <a:avLst/>
          </a:prstGeom>
          <a:solidFill>
            <a:srgbClr val="FFFF00"/>
          </a:solidFill>
        </p:spPr>
        <p:txBody>
          <a:bodyPr wrap="square">
            <a:spAutoFit/>
          </a:bodyPr>
          <a:lstStyle/>
          <a:p>
            <a:pPr lvl="0" algn="ctr" defTabSz="844550">
              <a:lnSpc>
                <a:spcPct val="90000"/>
              </a:lnSpc>
              <a:spcBef>
                <a:spcPct val="0"/>
              </a:spcBef>
              <a:spcAft>
                <a:spcPct val="35000"/>
              </a:spcAft>
            </a:pPr>
            <a:r>
              <a:rPr lang="en-US" sz="2400" dirty="0"/>
              <a:t>Arrow.</a:t>
            </a:r>
          </a:p>
        </p:txBody>
      </p:sp>
      <p:sp>
        <p:nvSpPr>
          <p:cNvPr id="5" name="TextBox 4">
            <a:extLst>
              <a:ext uri="{FF2B5EF4-FFF2-40B4-BE49-F238E27FC236}">
                <a16:creationId xmlns:a16="http://schemas.microsoft.com/office/drawing/2014/main" id="{A94A73BB-C5CC-02DF-4B79-16FD155FDF23}"/>
              </a:ext>
            </a:extLst>
          </p:cNvPr>
          <p:cNvSpPr txBox="1"/>
          <p:nvPr/>
        </p:nvSpPr>
        <p:spPr>
          <a:xfrm>
            <a:off x="4557385" y="1863999"/>
            <a:ext cx="1538615" cy="469916"/>
          </a:xfrm>
          <a:prstGeom prst="round2DiagRect">
            <a:avLst/>
          </a:prstGeom>
          <a:solidFill>
            <a:srgbClr val="FFFF00"/>
          </a:solidFill>
        </p:spPr>
        <p:txBody>
          <a:bodyPr wrap="square">
            <a:spAutoFit/>
          </a:bodyPr>
          <a:lstStyle/>
          <a:p>
            <a:pPr lvl="0" algn="ctr" defTabSz="844550">
              <a:lnSpc>
                <a:spcPct val="90000"/>
              </a:lnSpc>
              <a:spcBef>
                <a:spcPct val="0"/>
              </a:spcBef>
              <a:spcAft>
                <a:spcPct val="35000"/>
              </a:spcAft>
            </a:pPr>
            <a:r>
              <a:rPr lang="en-US" sz="2400" dirty="0"/>
              <a:t>Sorrow.</a:t>
            </a:r>
          </a:p>
        </p:txBody>
      </p:sp>
      <p:sp>
        <p:nvSpPr>
          <p:cNvPr id="7" name="TextBox 6">
            <a:extLst>
              <a:ext uri="{FF2B5EF4-FFF2-40B4-BE49-F238E27FC236}">
                <a16:creationId xmlns:a16="http://schemas.microsoft.com/office/drawing/2014/main" id="{BDD90D33-B16A-BB68-5D5C-ABF5CBC0DC11}"/>
              </a:ext>
            </a:extLst>
          </p:cNvPr>
          <p:cNvSpPr txBox="1"/>
          <p:nvPr/>
        </p:nvSpPr>
        <p:spPr>
          <a:xfrm>
            <a:off x="6364413" y="1863999"/>
            <a:ext cx="1538615" cy="469916"/>
          </a:xfrm>
          <a:prstGeom prst="round2DiagRect">
            <a:avLst/>
          </a:prstGeom>
          <a:solidFill>
            <a:srgbClr val="FFFF00"/>
          </a:solidFill>
        </p:spPr>
        <p:txBody>
          <a:bodyPr wrap="square">
            <a:spAutoFit/>
          </a:bodyPr>
          <a:lstStyle/>
          <a:p>
            <a:pPr lvl="0" algn="ctr" defTabSz="844550">
              <a:lnSpc>
                <a:spcPct val="90000"/>
              </a:lnSpc>
              <a:spcBef>
                <a:spcPct val="0"/>
              </a:spcBef>
              <a:spcAft>
                <a:spcPct val="35000"/>
              </a:spcAft>
            </a:pPr>
            <a:r>
              <a:rPr lang="en-US" sz="2400" dirty="0"/>
              <a:t>Zorro,</a:t>
            </a:r>
          </a:p>
        </p:txBody>
      </p:sp>
      <p:sp>
        <p:nvSpPr>
          <p:cNvPr id="8" name="TextBox 7">
            <a:extLst>
              <a:ext uri="{FF2B5EF4-FFF2-40B4-BE49-F238E27FC236}">
                <a16:creationId xmlns:a16="http://schemas.microsoft.com/office/drawing/2014/main" id="{C14EB1CE-0486-739F-873E-490C5B887619}"/>
              </a:ext>
            </a:extLst>
          </p:cNvPr>
          <p:cNvSpPr txBox="1"/>
          <p:nvPr/>
        </p:nvSpPr>
        <p:spPr>
          <a:xfrm>
            <a:off x="8171441" y="1863999"/>
            <a:ext cx="1538615" cy="469916"/>
          </a:xfrm>
          <a:prstGeom prst="round2DiagRect">
            <a:avLst/>
          </a:prstGeom>
          <a:solidFill>
            <a:srgbClr val="FFFF00"/>
          </a:solidFill>
        </p:spPr>
        <p:txBody>
          <a:bodyPr wrap="square">
            <a:spAutoFit/>
          </a:bodyPr>
          <a:lstStyle/>
          <a:p>
            <a:pPr lvl="0" algn="ctr" defTabSz="844550">
              <a:lnSpc>
                <a:spcPct val="90000"/>
              </a:lnSpc>
              <a:spcBef>
                <a:spcPct val="0"/>
              </a:spcBef>
              <a:spcAft>
                <a:spcPct val="35000"/>
              </a:spcAft>
            </a:pPr>
            <a:r>
              <a:rPr lang="en-US" sz="2400" dirty="0"/>
              <a:t>Hero.</a:t>
            </a:r>
          </a:p>
        </p:txBody>
      </p:sp>
      <p:sp>
        <p:nvSpPr>
          <p:cNvPr id="9" name="TextBox 8">
            <a:extLst>
              <a:ext uri="{FF2B5EF4-FFF2-40B4-BE49-F238E27FC236}">
                <a16:creationId xmlns:a16="http://schemas.microsoft.com/office/drawing/2014/main" id="{F51F1407-9312-18EB-E511-3C8AFE22738F}"/>
              </a:ext>
            </a:extLst>
          </p:cNvPr>
          <p:cNvSpPr txBox="1"/>
          <p:nvPr/>
        </p:nvSpPr>
        <p:spPr>
          <a:xfrm>
            <a:off x="607775" y="2775151"/>
            <a:ext cx="4333302" cy="523220"/>
          </a:xfrm>
          <a:prstGeom prst="rect">
            <a:avLst/>
          </a:prstGeom>
          <a:solidFill>
            <a:schemeClr val="accent2"/>
          </a:solidFill>
        </p:spPr>
        <p:txBody>
          <a:bodyPr wrap="none" rtlCol="0">
            <a:spAutoFit/>
          </a:bodyPr>
          <a:lstStyle/>
          <a:p>
            <a:r>
              <a:rPr lang="en-US" sz="2800" dirty="0"/>
              <a:t>Let us a play a bigram model</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E0CDABC-1EF8-FEB8-2D3E-47DB45910279}"/>
                  </a:ext>
                </a:extLst>
              </p:cNvPr>
              <p:cNvSpPr txBox="1"/>
              <p:nvPr/>
            </p:nvSpPr>
            <p:spPr>
              <a:xfrm>
                <a:off x="1147312" y="3559630"/>
                <a:ext cx="9013173" cy="523220"/>
              </a:xfrm>
              <a:prstGeom prst="rect">
                <a:avLst/>
              </a:prstGeom>
              <a:solidFill>
                <a:schemeClr val="accent5">
                  <a:lumMod val="40000"/>
                  <a:lumOff val="60000"/>
                </a:schemeClr>
              </a:solidFill>
            </p:spPr>
            <p:txBody>
              <a:bodyPr wrap="none" rtlCol="0">
                <a:spAutoFit/>
              </a:bodyPr>
              <a:lstStyle/>
              <a:p>
                <a:r>
                  <a:rPr lang="en-US" sz="2800" dirty="0"/>
                  <a:t>What is the probability that the following character of </a:t>
                </a:r>
                <a14:m>
                  <m:oMath xmlns:m="http://schemas.openxmlformats.org/officeDocument/2006/math">
                    <m:r>
                      <a:rPr lang="en-US" sz="2800" i="1" dirty="0" smtClean="0">
                        <a:latin typeface="Cambria Math" panose="02040503050406030204" pitchFamily="18" charset="0"/>
                      </a:rPr>
                      <m:t>𝑟</m:t>
                    </m:r>
                  </m:oMath>
                </a14:m>
                <a:r>
                  <a:rPr lang="en-US" sz="2800" dirty="0"/>
                  <a:t> is </a:t>
                </a:r>
                <a14:m>
                  <m:oMath xmlns:m="http://schemas.openxmlformats.org/officeDocument/2006/math">
                    <m:r>
                      <a:rPr lang="en-US" sz="2800" b="0" i="1" smtClean="0">
                        <a:latin typeface="Cambria Math" panose="02040503050406030204" pitchFamily="18" charset="0"/>
                      </a:rPr>
                      <m:t>𝑜</m:t>
                    </m:r>
                    <m:r>
                      <a:rPr lang="en-US" sz="2800" b="0" i="0" smtClean="0">
                        <a:latin typeface="Cambria Math" panose="02040503050406030204" pitchFamily="18" charset="0"/>
                      </a:rPr>
                      <m:t>?</m:t>
                    </m:r>
                  </m:oMath>
                </a14:m>
                <a:endParaRPr lang="en-US" sz="2800" dirty="0"/>
              </a:p>
            </p:txBody>
          </p:sp>
        </mc:Choice>
        <mc:Fallback xmlns="">
          <p:sp>
            <p:nvSpPr>
              <p:cNvPr id="10" name="TextBox 9">
                <a:extLst>
                  <a:ext uri="{FF2B5EF4-FFF2-40B4-BE49-F238E27FC236}">
                    <a16:creationId xmlns:a16="http://schemas.microsoft.com/office/drawing/2014/main" id="{8E0CDABC-1EF8-FEB8-2D3E-47DB45910279}"/>
                  </a:ext>
                </a:extLst>
              </p:cNvPr>
              <p:cNvSpPr txBox="1">
                <a:spLocks noRot="1" noChangeAspect="1" noMove="1" noResize="1" noEditPoints="1" noAdjustHandles="1" noChangeArrowheads="1" noChangeShapeType="1" noTextEdit="1"/>
              </p:cNvSpPr>
              <p:nvPr/>
            </p:nvSpPr>
            <p:spPr>
              <a:xfrm>
                <a:off x="1147312" y="3559630"/>
                <a:ext cx="9013173" cy="523220"/>
              </a:xfrm>
              <a:prstGeom prst="rect">
                <a:avLst/>
              </a:prstGeom>
              <a:blipFill>
                <a:blip r:embed="rId3"/>
                <a:stretch>
                  <a:fillRect l="-1352" t="-11628"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9DEF6EF-DF1D-DD41-FCCF-F276E86BAAE7}"/>
                  </a:ext>
                </a:extLst>
              </p:cNvPr>
              <p:cNvSpPr txBox="1"/>
              <p:nvPr/>
            </p:nvSpPr>
            <p:spPr>
              <a:xfrm>
                <a:off x="1182209" y="4374670"/>
                <a:ext cx="9090245" cy="523220"/>
              </a:xfrm>
              <a:prstGeom prst="rect">
                <a:avLst/>
              </a:prstGeom>
              <a:solidFill>
                <a:schemeClr val="accent5">
                  <a:lumMod val="40000"/>
                  <a:lumOff val="60000"/>
                </a:schemeClr>
              </a:solidFill>
            </p:spPr>
            <p:txBody>
              <a:bodyPr wrap="none" rtlCol="0">
                <a:spAutoFit/>
              </a:bodyPr>
              <a:lstStyle/>
              <a:p>
                <a:r>
                  <a:rPr lang="en-US" sz="2800" dirty="0"/>
                  <a:t>What is the probability that the following character of </a:t>
                </a:r>
                <a14:m>
                  <m:oMath xmlns:m="http://schemas.openxmlformats.org/officeDocument/2006/math">
                    <m:r>
                      <a:rPr lang="en-US" sz="2800" b="0" i="1" smtClean="0">
                        <a:latin typeface="Cambria Math" panose="02040503050406030204" pitchFamily="18" charset="0"/>
                      </a:rPr>
                      <m:t>𝑜</m:t>
                    </m:r>
                  </m:oMath>
                </a14:m>
                <a:r>
                  <a:rPr lang="en-US" sz="2800" dirty="0"/>
                  <a:t> is w</a:t>
                </a:r>
                <a14:m>
                  <m:oMath xmlns:m="http://schemas.openxmlformats.org/officeDocument/2006/math">
                    <m:r>
                      <a:rPr lang="en-US" sz="2800" b="0" i="0" smtClean="0">
                        <a:latin typeface="Cambria Math" panose="02040503050406030204" pitchFamily="18" charset="0"/>
                      </a:rPr>
                      <m:t>?</m:t>
                    </m:r>
                  </m:oMath>
                </a14:m>
                <a:endParaRPr lang="en-US" sz="2800" dirty="0"/>
              </a:p>
            </p:txBody>
          </p:sp>
        </mc:Choice>
        <mc:Fallback xmlns="">
          <p:sp>
            <p:nvSpPr>
              <p:cNvPr id="12" name="TextBox 11">
                <a:extLst>
                  <a:ext uri="{FF2B5EF4-FFF2-40B4-BE49-F238E27FC236}">
                    <a16:creationId xmlns:a16="http://schemas.microsoft.com/office/drawing/2014/main" id="{A9DEF6EF-DF1D-DD41-FCCF-F276E86BAAE7}"/>
                  </a:ext>
                </a:extLst>
              </p:cNvPr>
              <p:cNvSpPr txBox="1">
                <a:spLocks noRot="1" noChangeAspect="1" noMove="1" noResize="1" noEditPoints="1" noAdjustHandles="1" noChangeArrowheads="1" noChangeShapeType="1" noTextEdit="1"/>
              </p:cNvSpPr>
              <p:nvPr/>
            </p:nvSpPr>
            <p:spPr>
              <a:xfrm>
                <a:off x="1182209" y="4374670"/>
                <a:ext cx="9090245" cy="523220"/>
              </a:xfrm>
              <a:prstGeom prst="rect">
                <a:avLst/>
              </a:prstGeom>
              <a:blipFill>
                <a:blip r:embed="rId4"/>
                <a:stretch>
                  <a:fillRect l="-1408" t="-11765" b="-34118"/>
                </a:stretch>
              </a:blipFill>
            </p:spPr>
            <p:txBody>
              <a:bodyPr/>
              <a:lstStyle/>
              <a:p>
                <a:r>
                  <a:rPr lang="en-US">
                    <a:noFill/>
                  </a:rPr>
                  <a:t> </a:t>
                </a:r>
              </a:p>
            </p:txBody>
          </p:sp>
        </mc:Fallback>
      </mc:AlternateContent>
    </p:spTree>
    <p:extLst>
      <p:ext uri="{BB962C8B-B14F-4D97-AF65-F5344CB8AC3E}">
        <p14:creationId xmlns:p14="http://schemas.microsoft.com/office/powerpoint/2010/main" val="220427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0" grpId="0" animBg="1"/>
      <p:bldP spid="1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1BFE5-E6F9-E061-CD3F-9AE463C703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C3F8E8-F7F1-92F1-3D6A-55C460C055B2}"/>
              </a:ext>
            </a:extLst>
          </p:cNvPr>
          <p:cNvSpPr>
            <a:spLocks noGrp="1"/>
          </p:cNvSpPr>
          <p:nvPr>
            <p:ph type="title"/>
          </p:nvPr>
        </p:nvSpPr>
        <p:spPr>
          <a:xfrm>
            <a:off x="5480614" y="105841"/>
            <a:ext cx="6581950" cy="637011"/>
          </a:xfrm>
        </p:spPr>
        <p:txBody>
          <a:bodyPr anchor="ctr">
            <a:normAutofit/>
          </a:bodyPr>
          <a:lstStyle/>
          <a:p>
            <a:r>
              <a:rPr lang="en-US" sz="3700" dirty="0"/>
              <a:t>Word Prediction</a:t>
            </a:r>
          </a:p>
        </p:txBody>
      </p:sp>
      <mc:AlternateContent xmlns:mc="http://schemas.openxmlformats.org/markup-compatibility/2006" xmlns:a14="http://schemas.microsoft.com/office/drawing/2010/main">
        <mc:Choice Requires="a14">
          <p:graphicFrame>
            <p:nvGraphicFramePr>
              <p:cNvPr id="3" name="Content Placeholder 9">
                <a:extLst>
                  <a:ext uri="{FF2B5EF4-FFF2-40B4-BE49-F238E27FC236}">
                    <a16:creationId xmlns:a16="http://schemas.microsoft.com/office/drawing/2014/main" id="{225BEAC8-6961-0476-34D0-A11C1300D320}"/>
                  </a:ext>
                </a:extLst>
              </p:cNvPr>
              <p:cNvGraphicFramePr>
                <a:graphicFrameLocks noGrp="1"/>
              </p:cNvGraphicFramePr>
              <p:nvPr>
                <p:ph idx="1"/>
              </p:nvPr>
            </p:nvGraphicFramePr>
            <p:xfrm>
              <a:off x="164270" y="1082486"/>
              <a:ext cx="11469653" cy="2879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3" name="Content Placeholder 9">
                <a:extLst>
                  <a:ext uri="{FF2B5EF4-FFF2-40B4-BE49-F238E27FC236}">
                    <a16:creationId xmlns:a16="http://schemas.microsoft.com/office/drawing/2014/main" id="{225BEAC8-6961-0476-34D0-A11C1300D320}"/>
                  </a:ext>
                </a:extLst>
              </p:cNvPr>
              <p:cNvGraphicFramePr>
                <a:graphicFrameLocks noGrp="1"/>
              </p:cNvGraphicFramePr>
              <p:nvPr>
                <p:ph idx="1"/>
                <p:extLst>
                  <p:ext uri="{D42A27DB-BD31-4B8C-83A1-F6EECF244321}">
                    <p14:modId xmlns:p14="http://schemas.microsoft.com/office/powerpoint/2010/main" val="554183257"/>
                  </p:ext>
                </p:extLst>
              </p:nvPr>
            </p:nvGraphicFramePr>
            <p:xfrm>
              <a:off x="164270" y="1082486"/>
              <a:ext cx="11469653" cy="28799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EE14473-54F8-9F14-BD47-39166E19DD7A}"/>
                  </a:ext>
                </a:extLst>
              </p:cNvPr>
              <p:cNvSpPr txBox="1"/>
              <p:nvPr/>
            </p:nvSpPr>
            <p:spPr>
              <a:xfrm>
                <a:off x="3219548" y="3575265"/>
                <a:ext cx="5436040" cy="2656112"/>
              </a:xfrm>
              <a:prstGeom prst="rect">
                <a:avLst/>
              </a:prstGeom>
              <a:solidFill>
                <a:schemeClr val="accent4">
                  <a:lumMod val="60000"/>
                  <a:lumOff val="40000"/>
                </a:schemeClr>
              </a:solidFill>
            </p:spPr>
            <p:txBody>
              <a:bodyPr wrap="none" rtlCol="0">
                <a:spAutoFit/>
              </a:bodyPr>
              <a:lstStyle/>
              <a:p>
                <a:r>
                  <a:rPr lang="en-IN" sz="2400" dirty="0"/>
                  <a:t>Everywhere, </a:t>
                </a:r>
                <a14:m>
                  <m:oMath xmlns:m="http://schemas.openxmlformats.org/officeDocument/2006/math">
                    <m:r>
                      <a:rPr lang="en-US" sz="2400" b="0" i="1" smtClean="0">
                        <a:latin typeface="Cambria Math" panose="02040503050406030204" pitchFamily="18" charset="0"/>
                      </a:rPr>
                      <m:t>𝑟</m:t>
                    </m:r>
                  </m:oMath>
                </a14:m>
                <a:r>
                  <a:rPr lang="en-IN" sz="2400" dirty="0"/>
                  <a:t> is followed by either </a:t>
                </a:r>
                <a14:m>
                  <m:oMath xmlns:m="http://schemas.openxmlformats.org/officeDocument/2006/math">
                    <m:r>
                      <a:rPr lang="en-US" sz="2400" b="0" i="1" smtClean="0">
                        <a:latin typeface="Cambria Math" panose="02040503050406030204" pitchFamily="18" charset="0"/>
                      </a:rPr>
                      <m:t>𝑟</m:t>
                    </m:r>
                  </m:oMath>
                </a14:m>
                <a:r>
                  <a:rPr lang="en-IN" sz="2400" dirty="0"/>
                  <a:t> or </a:t>
                </a:r>
                <a14:m>
                  <m:oMath xmlns:m="http://schemas.openxmlformats.org/officeDocument/2006/math">
                    <m:r>
                      <a:rPr lang="en-US" sz="2400" b="0" i="1" smtClean="0">
                        <a:latin typeface="Cambria Math" panose="02040503050406030204" pitchFamily="18" charset="0"/>
                      </a:rPr>
                      <m:t>𝑜</m:t>
                    </m:r>
                  </m:oMath>
                </a14:m>
                <a:r>
                  <a:rPr lang="en-IN" sz="2400" dirty="0"/>
                  <a:t>.</a:t>
                </a:r>
              </a:p>
              <a:p>
                <a:r>
                  <a:rPr lang="en-IN" sz="2400" dirty="0"/>
                  <a:t>Total, following characters are </a:t>
                </a:r>
                <a14:m>
                  <m:oMath xmlns:m="http://schemas.openxmlformats.org/officeDocument/2006/math">
                    <m:r>
                      <a:rPr lang="en-US" sz="2400" b="0" i="1" smtClean="0">
                        <a:latin typeface="Cambria Math" panose="02040503050406030204" pitchFamily="18" charset="0"/>
                      </a:rPr>
                      <m:t>9</m:t>
                    </m:r>
                  </m:oMath>
                </a14:m>
                <a:r>
                  <a:rPr lang="en-IN" sz="2400" dirty="0"/>
                  <a:t>.</a:t>
                </a: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𝑟</m:t>
                      </m:r>
                      <m:r>
                        <a:rPr lang="en-US" sz="2400" b="0" i="1" smtClean="0">
                          <a:latin typeface="Cambria Math" panose="02040503050406030204" pitchFamily="18" charset="0"/>
                        </a:rPr>
                        <m:t>→</m:t>
                      </m:r>
                      <m:r>
                        <a:rPr lang="en-US" sz="2400" b="0" i="1" smtClean="0">
                          <a:latin typeface="Cambria Math" panose="02040503050406030204" pitchFamily="18" charset="0"/>
                        </a:rPr>
                        <m:t>𝑟</m:t>
                      </m:r>
                      <m:r>
                        <a:rPr lang="en-US" sz="2400" b="0" i="0" smtClean="0">
                          <a:latin typeface="Cambria Math" panose="02040503050406030204" pitchFamily="18" charset="0"/>
                        </a:rPr>
                        <m:t>:</m:t>
                      </m:r>
                      <m:r>
                        <a:rPr lang="en-IN" sz="2400" b="0" i="0" smtClean="0">
                          <a:latin typeface="Cambria Math" panose="02040503050406030204" pitchFamily="18" charset="0"/>
                        </a:rPr>
                        <m:t>4</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times</m:t>
                      </m:r>
                    </m:oMath>
                  </m:oMathPara>
                </a14:m>
                <a:endParaRPr lang="en-IN" sz="2400" dirty="0"/>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𝑟</m:t>
                      </m:r>
                      <m:r>
                        <a:rPr lang="en-US" sz="2400" b="0" i="1" smtClean="0">
                          <a:latin typeface="Cambria Math" panose="02040503050406030204" pitchFamily="18" charset="0"/>
                        </a:rPr>
                        <m:t>→</m:t>
                      </m:r>
                      <m:r>
                        <a:rPr lang="en-US" sz="2400" b="0" i="1" smtClean="0">
                          <a:latin typeface="Cambria Math" panose="02040503050406030204" pitchFamily="18" charset="0"/>
                        </a:rPr>
                        <m:t>𝑜</m:t>
                      </m:r>
                      <m:r>
                        <a:rPr lang="en-US" sz="2400" b="0" i="1" smtClean="0">
                          <a:latin typeface="Cambria Math" panose="02040503050406030204" pitchFamily="18" charset="0"/>
                        </a:rPr>
                        <m:t>:</m:t>
                      </m:r>
                      <m:r>
                        <a:rPr lang="en-IN" sz="2400" b="0" i="1" smtClean="0">
                          <a:latin typeface="Cambria Math" panose="02040503050406030204" pitchFamily="18" charset="0"/>
                        </a:rPr>
                        <m:t>5</m:t>
                      </m:r>
                      <m:r>
                        <a:rPr lang="en-US" sz="2400" b="0" i="1" smtClean="0">
                          <a:latin typeface="Cambria Math" panose="02040503050406030204" pitchFamily="18" charset="0"/>
                        </a:rPr>
                        <m:t> </m:t>
                      </m:r>
                      <m:r>
                        <a:rPr lang="en-US" sz="2400" b="0" i="1" smtClean="0">
                          <a:latin typeface="Cambria Math" panose="02040503050406030204" pitchFamily="18" charset="0"/>
                        </a:rPr>
                        <m:t>𝑡𝑖𝑚𝑒𝑠</m:t>
                      </m:r>
                    </m:oMath>
                  </m:oMathPara>
                </a14:m>
                <a:endParaRPr lang="en-IN" sz="2400" dirty="0"/>
              </a:p>
              <a:p>
                <a:r>
                  <a:rPr lang="en-IN" sz="2400" dirty="0"/>
                  <a:t>The probability for </a:t>
                </a:r>
                <a14:m>
                  <m:oMath xmlns:m="http://schemas.openxmlformats.org/officeDocument/2006/math">
                    <m:r>
                      <a:rPr lang="en-US" sz="2400" b="0" i="1" smtClean="0">
                        <a:latin typeface="Cambria Math" panose="02040503050406030204" pitchFamily="18" charset="0"/>
                      </a:rPr>
                      <m:t>𝑜</m:t>
                    </m:r>
                  </m:oMath>
                </a14:m>
                <a:r>
                  <a:rPr lang="en-IN" sz="2400" dirty="0"/>
                  <a:t> to follow </a:t>
                </a:r>
                <a14:m>
                  <m:oMath xmlns:m="http://schemas.openxmlformats.org/officeDocument/2006/math">
                    <m:r>
                      <a:rPr lang="en-US" sz="2400" b="0" i="1" smtClean="0">
                        <a:latin typeface="Cambria Math" panose="02040503050406030204" pitchFamily="18" charset="0"/>
                      </a:rPr>
                      <m:t>𝑟</m:t>
                    </m:r>
                  </m:oMath>
                </a14:m>
                <a:r>
                  <a:rPr lang="en-IN" sz="2400" dirty="0"/>
                  <a:t> is </a:t>
                </a:r>
                <a14:m>
                  <m:oMath xmlns:m="http://schemas.openxmlformats.org/officeDocument/2006/math">
                    <m:f>
                      <m:fPr>
                        <m:ctrlPr>
                          <a:rPr lang="en-US" sz="2400" b="0" i="1" smtClean="0">
                            <a:latin typeface="Cambria Math" panose="02040503050406030204" pitchFamily="18" charset="0"/>
                          </a:rPr>
                        </m:ctrlPr>
                      </m:fPr>
                      <m:num>
                        <m:r>
                          <a:rPr lang="en-IN" sz="2400" b="0" i="1" smtClean="0">
                            <a:latin typeface="Cambria Math" panose="02040503050406030204" pitchFamily="18" charset="0"/>
                          </a:rPr>
                          <m:t>5</m:t>
                        </m:r>
                      </m:num>
                      <m:den>
                        <m:r>
                          <a:rPr lang="en-US" sz="2400" b="0" i="1" smtClean="0">
                            <a:latin typeface="Cambria Math" panose="02040503050406030204" pitchFamily="18" charset="0"/>
                          </a:rPr>
                          <m:t>9</m:t>
                        </m:r>
                      </m:den>
                    </m:f>
                  </m:oMath>
                </a14:m>
                <a:endParaRPr lang="en-US" sz="2400" b="0" dirty="0"/>
              </a:p>
              <a:p>
                <a:r>
                  <a:rPr lang="en-IN" sz="2400" dirty="0"/>
                  <a:t>The probability for </a:t>
                </a:r>
                <a14:m>
                  <m:oMath xmlns:m="http://schemas.openxmlformats.org/officeDocument/2006/math">
                    <m:r>
                      <a:rPr lang="en-US" sz="2400" b="0" i="1" smtClean="0">
                        <a:latin typeface="Cambria Math" panose="02040503050406030204" pitchFamily="18" charset="0"/>
                      </a:rPr>
                      <m:t>𝑟</m:t>
                    </m:r>
                  </m:oMath>
                </a14:m>
                <a:r>
                  <a:rPr lang="en-IN" sz="2400" dirty="0"/>
                  <a:t> to follow </a:t>
                </a:r>
                <a14:m>
                  <m:oMath xmlns:m="http://schemas.openxmlformats.org/officeDocument/2006/math">
                    <m:r>
                      <a:rPr lang="en-US" sz="2400" b="0" i="1" smtClean="0">
                        <a:latin typeface="Cambria Math" panose="02040503050406030204" pitchFamily="18" charset="0"/>
                      </a:rPr>
                      <m:t>𝑟</m:t>
                    </m:r>
                  </m:oMath>
                </a14:m>
                <a:r>
                  <a:rPr lang="en-IN" sz="2400" dirty="0"/>
                  <a:t> is </a:t>
                </a:r>
                <a14:m>
                  <m:oMath xmlns:m="http://schemas.openxmlformats.org/officeDocument/2006/math">
                    <m:f>
                      <m:fPr>
                        <m:ctrlPr>
                          <a:rPr lang="en-US" sz="2400" b="0" i="1" smtClean="0">
                            <a:latin typeface="Cambria Math" panose="02040503050406030204" pitchFamily="18" charset="0"/>
                          </a:rPr>
                        </m:ctrlPr>
                      </m:fPr>
                      <m:num>
                        <m:r>
                          <a:rPr lang="en-IN" sz="2400" b="0" i="1" smtClean="0">
                            <a:latin typeface="Cambria Math" panose="02040503050406030204" pitchFamily="18" charset="0"/>
                          </a:rPr>
                          <m:t>4</m:t>
                        </m:r>
                      </m:num>
                      <m:den>
                        <m:r>
                          <a:rPr lang="en-US" sz="2400" b="0" i="1" smtClean="0">
                            <a:latin typeface="Cambria Math" panose="02040503050406030204" pitchFamily="18" charset="0"/>
                          </a:rPr>
                          <m:t>9</m:t>
                        </m:r>
                      </m:den>
                    </m:f>
                  </m:oMath>
                </a14:m>
                <a:endParaRPr lang="en-IN" sz="2400" dirty="0"/>
              </a:p>
            </p:txBody>
          </p:sp>
        </mc:Choice>
        <mc:Fallback>
          <p:sp>
            <p:nvSpPr>
              <p:cNvPr id="4" name="TextBox 3">
                <a:extLst>
                  <a:ext uri="{FF2B5EF4-FFF2-40B4-BE49-F238E27FC236}">
                    <a16:creationId xmlns:a16="http://schemas.microsoft.com/office/drawing/2014/main" id="{AEE14473-54F8-9F14-BD47-39166E19DD7A}"/>
                  </a:ext>
                </a:extLst>
              </p:cNvPr>
              <p:cNvSpPr txBox="1">
                <a:spLocks noRot="1" noChangeAspect="1" noMove="1" noResize="1" noEditPoints="1" noAdjustHandles="1" noChangeArrowheads="1" noChangeShapeType="1" noTextEdit="1"/>
              </p:cNvSpPr>
              <p:nvPr/>
            </p:nvSpPr>
            <p:spPr>
              <a:xfrm>
                <a:off x="3219548" y="3575265"/>
                <a:ext cx="5436040" cy="2656112"/>
              </a:xfrm>
              <a:prstGeom prst="rect">
                <a:avLst/>
              </a:prstGeom>
              <a:blipFill>
                <a:blip r:embed="rId11"/>
                <a:stretch>
                  <a:fillRect l="-1682" t="-1835" r="-897"/>
                </a:stretch>
              </a:blipFill>
            </p:spPr>
            <p:txBody>
              <a:bodyPr/>
              <a:lstStyle/>
              <a:p>
                <a:r>
                  <a:rPr lang="en-GB">
                    <a:noFill/>
                  </a:rPr>
                  <a:t> </a:t>
                </a:r>
              </a:p>
            </p:txBody>
          </p:sp>
        </mc:Fallback>
      </mc:AlternateContent>
    </p:spTree>
    <p:extLst>
      <p:ext uri="{BB962C8B-B14F-4D97-AF65-F5344CB8AC3E}">
        <p14:creationId xmlns:p14="http://schemas.microsoft.com/office/powerpoint/2010/main" val="28705524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0F0D-114E-D2DC-C24D-3207833880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E4C85D-0750-F077-A84E-57A1002BF37F}"/>
              </a:ext>
            </a:extLst>
          </p:cNvPr>
          <p:cNvSpPr>
            <a:spLocks noGrp="1"/>
          </p:cNvSpPr>
          <p:nvPr>
            <p:ph type="title"/>
          </p:nvPr>
        </p:nvSpPr>
        <p:spPr>
          <a:xfrm>
            <a:off x="5480614" y="105841"/>
            <a:ext cx="6581950" cy="637011"/>
          </a:xfrm>
        </p:spPr>
        <p:txBody>
          <a:bodyPr anchor="ctr">
            <a:normAutofit/>
          </a:bodyPr>
          <a:lstStyle/>
          <a:p>
            <a:r>
              <a:rPr lang="en-US" sz="3700" dirty="0"/>
              <a:t>Word Prediction</a:t>
            </a:r>
          </a:p>
        </p:txBody>
      </p:sp>
      <mc:AlternateContent xmlns:mc="http://schemas.openxmlformats.org/markup-compatibility/2006" xmlns:a14="http://schemas.microsoft.com/office/drawing/2010/main">
        <mc:Choice Requires="a14">
          <p:graphicFrame>
            <p:nvGraphicFramePr>
              <p:cNvPr id="3" name="Content Placeholder 9">
                <a:extLst>
                  <a:ext uri="{FF2B5EF4-FFF2-40B4-BE49-F238E27FC236}">
                    <a16:creationId xmlns:a16="http://schemas.microsoft.com/office/drawing/2014/main" id="{252EB835-5243-0C29-1DE2-1596C2C91931}"/>
                  </a:ext>
                </a:extLst>
              </p:cNvPr>
              <p:cNvGraphicFramePr>
                <a:graphicFrameLocks noGrp="1"/>
              </p:cNvGraphicFramePr>
              <p:nvPr>
                <p:ph idx="1"/>
              </p:nvPr>
            </p:nvGraphicFramePr>
            <p:xfrm>
              <a:off x="164270" y="1082486"/>
              <a:ext cx="11469653" cy="2879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3" name="Content Placeholder 9">
                <a:extLst>
                  <a:ext uri="{FF2B5EF4-FFF2-40B4-BE49-F238E27FC236}">
                    <a16:creationId xmlns:a16="http://schemas.microsoft.com/office/drawing/2014/main" id="{252EB835-5243-0C29-1DE2-1596C2C91931}"/>
                  </a:ext>
                </a:extLst>
              </p:cNvPr>
              <p:cNvGraphicFramePr>
                <a:graphicFrameLocks noGrp="1"/>
              </p:cNvGraphicFramePr>
              <p:nvPr>
                <p:ph idx="1"/>
                <p:extLst>
                  <p:ext uri="{D42A27DB-BD31-4B8C-83A1-F6EECF244321}">
                    <p14:modId xmlns:p14="http://schemas.microsoft.com/office/powerpoint/2010/main" val="2950587832"/>
                  </p:ext>
                </p:extLst>
              </p:nvPr>
            </p:nvGraphicFramePr>
            <p:xfrm>
              <a:off x="164270" y="1082486"/>
              <a:ext cx="11469653" cy="28799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E3B48529-EF65-1BF9-EAC6-6B997FF7E3C2}"/>
                  </a:ext>
                </a:extLst>
              </p:cNvPr>
              <p:cNvSpPr txBox="1"/>
              <p:nvPr/>
            </p:nvSpPr>
            <p:spPr>
              <a:xfrm>
                <a:off x="2105739" y="3431319"/>
                <a:ext cx="4671535" cy="2831224"/>
              </a:xfrm>
              <a:prstGeom prst="rect">
                <a:avLst/>
              </a:prstGeom>
              <a:solidFill>
                <a:schemeClr val="accent4">
                  <a:lumMod val="60000"/>
                  <a:lumOff val="40000"/>
                </a:schemeClr>
              </a:solidFill>
            </p:spPr>
            <p:txBody>
              <a:bodyPr wrap="none" rtlCol="0">
                <a:spAutoFit/>
              </a:bodyPr>
              <a:lstStyle/>
              <a:p>
                <a14:m>
                  <m:oMath xmlns:m="http://schemas.openxmlformats.org/officeDocument/2006/math">
                    <m:r>
                      <a:rPr lang="en-US" sz="2400" b="0" i="1" smtClean="0">
                        <a:latin typeface="Cambria Math" panose="02040503050406030204" pitchFamily="18" charset="0"/>
                      </a:rPr>
                      <m:t>𝑜</m:t>
                    </m:r>
                  </m:oMath>
                </a14:m>
                <a:r>
                  <a:rPr lang="en-IN" sz="2400" dirty="0"/>
                  <a:t> is followed by </a:t>
                </a:r>
                <a14:m>
                  <m:oMath xmlns:m="http://schemas.openxmlformats.org/officeDocument/2006/math">
                    <m:r>
                      <a:rPr lang="en-US" sz="2400" b="0" i="1" smtClean="0">
                        <a:latin typeface="Cambria Math" panose="02040503050406030204" pitchFamily="18" charset="0"/>
                      </a:rPr>
                      <m:t>𝑟</m:t>
                    </m:r>
                    <m:r>
                      <a:rPr lang="en-US" sz="2400" b="0" i="1" smtClean="0">
                        <a:latin typeface="Cambria Math" panose="02040503050406030204" pitchFamily="18" charset="0"/>
                      </a:rPr>
                      <m:t>,</m:t>
                    </m:r>
                    <m:r>
                      <a:rPr lang="en-US" sz="2400" b="0" i="1" smtClean="0">
                        <a:latin typeface="Cambria Math" panose="02040503050406030204" pitchFamily="18" charset="0"/>
                      </a:rPr>
                      <m:t>𝑤</m:t>
                    </m:r>
                    <m:r>
                      <a:rPr lang="en-US" sz="2400" b="0" i="1" smtClean="0">
                        <a:latin typeface="Cambria Math" panose="02040503050406030204" pitchFamily="18" charset="0"/>
                      </a:rPr>
                      <m:t>,,</m:t>
                    </m:r>
                  </m:oMath>
                </a14:m>
                <a:r>
                  <a:rPr lang="en-IN" sz="2400" dirty="0"/>
                  <a:t> or </a:t>
                </a:r>
                <a14:m>
                  <m:oMath xmlns:m="http://schemas.openxmlformats.org/officeDocument/2006/math">
                    <m:r>
                      <a:rPr lang="en-US" sz="2400" b="0" i="0" smtClean="0">
                        <a:latin typeface="Cambria Math" panose="02040503050406030204" pitchFamily="18" charset="0"/>
                      </a:rPr>
                      <m:t>.</m:t>
                    </m:r>
                  </m:oMath>
                </a14:m>
                <a:r>
                  <a:rPr lang="en-IN" sz="2400" dirty="0"/>
                  <a:t>.</a:t>
                </a:r>
              </a:p>
              <a:p>
                <a:r>
                  <a:rPr lang="en-IN" sz="2400" dirty="0"/>
                  <a:t>Total, following characters are </a:t>
                </a:r>
                <a14:m>
                  <m:oMath xmlns:m="http://schemas.openxmlformats.org/officeDocument/2006/math">
                    <m:r>
                      <a:rPr lang="en-US" sz="2400" b="0" i="1" smtClean="0">
                        <a:latin typeface="Cambria Math" panose="02040503050406030204" pitchFamily="18" charset="0"/>
                      </a:rPr>
                      <m:t>7</m:t>
                    </m:r>
                  </m:oMath>
                </a14:m>
                <a:r>
                  <a:rPr lang="en-IN" sz="2400" dirty="0"/>
                  <a:t>.</a:t>
                </a: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𝑜</m:t>
                      </m:r>
                      <m:r>
                        <a:rPr lang="en-US" sz="2400" b="0" i="1" smtClean="0">
                          <a:latin typeface="Cambria Math" panose="02040503050406030204" pitchFamily="18" charset="0"/>
                        </a:rPr>
                        <m:t>→</m:t>
                      </m:r>
                      <m:r>
                        <a:rPr lang="en-US" sz="2400" b="0" i="1" smtClean="0">
                          <a:latin typeface="Cambria Math" panose="02040503050406030204" pitchFamily="18" charset="0"/>
                        </a:rPr>
                        <m:t>𝑟</m:t>
                      </m:r>
                      <m:r>
                        <a:rPr lang="en-US" sz="2400" b="0" i="0" smtClean="0">
                          <a:latin typeface="Cambria Math" panose="02040503050406030204" pitchFamily="18" charset="0"/>
                        </a:rPr>
                        <m:t>:2 </m:t>
                      </m:r>
                      <m:r>
                        <m:rPr>
                          <m:sty m:val="p"/>
                        </m:rPr>
                        <a:rPr lang="en-US" sz="2400" b="0" i="0" smtClean="0">
                          <a:latin typeface="Cambria Math" panose="02040503050406030204" pitchFamily="18" charset="0"/>
                        </a:rPr>
                        <m:t>times</m:t>
                      </m:r>
                    </m:oMath>
                  </m:oMathPara>
                </a14:m>
                <a:endParaRPr lang="en-IN" sz="2400" dirty="0"/>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𝑜</m:t>
                      </m:r>
                      <m:r>
                        <a:rPr lang="en-US" sz="2400" b="0" i="1" smtClean="0">
                          <a:latin typeface="Cambria Math" panose="02040503050406030204" pitchFamily="18" charset="0"/>
                        </a:rPr>
                        <m:t>→</m:t>
                      </m:r>
                      <m:r>
                        <a:rPr lang="en-US" sz="2400" b="0" i="1" smtClean="0">
                          <a:latin typeface="Cambria Math" panose="02040503050406030204" pitchFamily="18" charset="0"/>
                        </a:rPr>
                        <m:t>𝑤</m:t>
                      </m:r>
                      <m:r>
                        <a:rPr lang="en-US" sz="2400" b="0" i="1" smtClean="0">
                          <a:latin typeface="Cambria Math" panose="02040503050406030204" pitchFamily="18" charset="0"/>
                        </a:rPr>
                        <m:t>:3 </m:t>
                      </m:r>
                      <m:r>
                        <a:rPr lang="en-US" sz="2400" b="0" i="1" smtClean="0">
                          <a:latin typeface="Cambria Math" panose="02040503050406030204" pitchFamily="18" charset="0"/>
                        </a:rPr>
                        <m:t>𝑡𝑖𝑚𝑒𝑠</m:t>
                      </m:r>
                    </m:oMath>
                  </m:oMathPara>
                </a14:m>
                <a:endParaRPr lang="en-IN" sz="2400" dirty="0"/>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𝑜</m:t>
                      </m:r>
                      <m:r>
                        <a:rPr lang="en-US" sz="2400" b="0" i="1" smtClean="0">
                          <a:latin typeface="Cambria Math" panose="02040503050406030204" pitchFamily="18" charset="0"/>
                        </a:rPr>
                        <m:t>→, :1 </m:t>
                      </m:r>
                      <m:r>
                        <a:rPr lang="en-US" sz="2400" b="0" i="1" smtClean="0">
                          <a:latin typeface="Cambria Math" panose="02040503050406030204" pitchFamily="18" charset="0"/>
                        </a:rPr>
                        <m:t>𝑡𝑖𝑚𝑒</m:t>
                      </m:r>
                    </m:oMath>
                  </m:oMathPara>
                </a14:m>
                <a:endParaRPr lang="en-IN" sz="2400" dirty="0"/>
              </a:p>
              <a:p>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𝑜</m:t>
                      </m:r>
                      <m:r>
                        <a:rPr lang="en-US" sz="2400" i="1">
                          <a:latin typeface="Cambria Math" panose="02040503050406030204" pitchFamily="18" charset="0"/>
                        </a:rPr>
                        <m:t>→.:1 </m:t>
                      </m:r>
                      <m:r>
                        <a:rPr lang="en-US" sz="2400" i="1">
                          <a:latin typeface="Cambria Math" panose="02040503050406030204" pitchFamily="18" charset="0"/>
                        </a:rPr>
                        <m:t>𝑡𝑖𝑚𝑒</m:t>
                      </m:r>
                    </m:oMath>
                  </m:oMathPara>
                </a14:m>
                <a:endParaRPr lang="en-IN" sz="2400" dirty="0"/>
              </a:p>
              <a:p>
                <a:r>
                  <a:rPr lang="en-IN" sz="2400" dirty="0"/>
                  <a:t>The probability for </a:t>
                </a:r>
                <a14:m>
                  <m:oMath xmlns:m="http://schemas.openxmlformats.org/officeDocument/2006/math">
                    <m:r>
                      <a:rPr lang="en-US" sz="2400" b="0" i="1" smtClean="0">
                        <a:latin typeface="Cambria Math" panose="02040503050406030204" pitchFamily="18" charset="0"/>
                      </a:rPr>
                      <m:t>𝑤</m:t>
                    </m:r>
                  </m:oMath>
                </a14:m>
                <a:r>
                  <a:rPr lang="en-IN" sz="2400" dirty="0"/>
                  <a:t> to follow </a:t>
                </a:r>
                <a14:m>
                  <m:oMath xmlns:m="http://schemas.openxmlformats.org/officeDocument/2006/math">
                    <m:r>
                      <a:rPr lang="en-US" sz="2400" b="0" i="1" smtClean="0">
                        <a:latin typeface="Cambria Math" panose="02040503050406030204" pitchFamily="18" charset="0"/>
                      </a:rPr>
                      <m:t>𝑜</m:t>
                    </m:r>
                  </m:oMath>
                </a14:m>
                <a:r>
                  <a:rPr lang="en-IN" sz="2400" dirty="0"/>
                  <a:t> is </a:t>
                </a:r>
                <a14:m>
                  <m:oMath xmlns:m="http://schemas.openxmlformats.org/officeDocument/2006/math">
                    <m:f>
                      <m:fPr>
                        <m:ctrlPr>
                          <a:rPr lang="en-US" sz="2400" b="0" i="1" smtClean="0">
                            <a:latin typeface="Cambria Math" panose="02040503050406030204" pitchFamily="18" charset="0"/>
                          </a:rPr>
                        </m:ctrlPr>
                      </m:fPr>
                      <m:num>
                        <m:r>
                          <a:rPr lang="en-US" sz="2400" i="1">
                            <a:latin typeface="Cambria Math" panose="02040503050406030204" pitchFamily="18" charset="0"/>
                          </a:rPr>
                          <m:t>3</m:t>
                        </m:r>
                      </m:num>
                      <m:den>
                        <m:r>
                          <a:rPr lang="en-US" sz="2400" b="0" i="0" smtClean="0">
                            <a:latin typeface="Cambria Math" panose="02040503050406030204" pitchFamily="18" charset="0"/>
                          </a:rPr>
                          <m:t>7</m:t>
                        </m:r>
                      </m:den>
                    </m:f>
                  </m:oMath>
                </a14:m>
                <a:endParaRPr lang="en-IN" sz="2400" dirty="0"/>
              </a:p>
            </p:txBody>
          </p:sp>
        </mc:Choice>
        <mc:Fallback>
          <p:sp>
            <p:nvSpPr>
              <p:cNvPr id="4" name="TextBox 3">
                <a:extLst>
                  <a:ext uri="{FF2B5EF4-FFF2-40B4-BE49-F238E27FC236}">
                    <a16:creationId xmlns:a16="http://schemas.microsoft.com/office/drawing/2014/main" id="{E3B48529-EF65-1BF9-EAC6-6B997FF7E3C2}"/>
                  </a:ext>
                </a:extLst>
              </p:cNvPr>
              <p:cNvSpPr txBox="1">
                <a:spLocks noRot="1" noChangeAspect="1" noMove="1" noResize="1" noEditPoints="1" noAdjustHandles="1" noChangeArrowheads="1" noChangeShapeType="1" noTextEdit="1"/>
              </p:cNvSpPr>
              <p:nvPr/>
            </p:nvSpPr>
            <p:spPr>
              <a:xfrm>
                <a:off x="2105739" y="3431319"/>
                <a:ext cx="4671535" cy="2831224"/>
              </a:xfrm>
              <a:prstGeom prst="rect">
                <a:avLst/>
              </a:prstGeom>
              <a:blipFill>
                <a:blip r:embed="rId11"/>
                <a:stretch>
                  <a:fillRect l="-1956" t="-1724" b="-15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99BB6B-E01C-38E8-0BAB-DED365E9934B}"/>
                  </a:ext>
                </a:extLst>
              </p:cNvPr>
              <p:cNvSpPr txBox="1"/>
              <p:nvPr/>
            </p:nvSpPr>
            <p:spPr>
              <a:xfrm>
                <a:off x="7614810" y="3738073"/>
                <a:ext cx="2313557" cy="2447080"/>
              </a:xfrm>
              <a:prstGeom prst="rect">
                <a:avLst/>
              </a:prstGeom>
              <a:solidFill>
                <a:schemeClr val="bg2">
                  <a:lumMod val="9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𝑜</m:t>
                      </m:r>
                      <m:r>
                        <a:rPr lang="en-US" sz="1800" b="0" i="1" smtClean="0">
                          <a:latin typeface="Cambria Math" panose="02040503050406030204" pitchFamily="18" charset="0"/>
                        </a:rPr>
                        <m:t>→</m:t>
                      </m:r>
                      <m:r>
                        <a:rPr lang="en-US" sz="1800" b="0" i="1" smtClean="0">
                          <a:latin typeface="Cambria Math" panose="02040503050406030204" pitchFamily="18" charset="0"/>
                        </a:rPr>
                        <m:t>𝑟</m:t>
                      </m:r>
                      <m:r>
                        <a:rPr lang="en-US" sz="1800" b="0" i="0"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m:t>
                          </m:r>
                        </m:num>
                        <m:den>
                          <m:r>
                            <a:rPr lang="en-US" sz="1800" b="0" i="1" smtClean="0">
                              <a:latin typeface="Cambria Math" panose="02040503050406030204" pitchFamily="18" charset="0"/>
                            </a:rPr>
                            <m:t>7</m:t>
                          </m:r>
                        </m:den>
                      </m:f>
                    </m:oMath>
                  </m:oMathPara>
                </a14:m>
                <a:endParaRPr lang="en-US" sz="1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𝑜</m:t>
                      </m:r>
                      <m:r>
                        <a:rPr lang="en-US" sz="1800" b="0" i="1" smtClean="0">
                          <a:latin typeface="Cambria Math" panose="02040503050406030204" pitchFamily="18" charset="0"/>
                        </a:rPr>
                        <m:t>→</m:t>
                      </m:r>
                      <m:r>
                        <a:rPr lang="en-US" sz="1800" b="0" i="1" smtClean="0">
                          <a:latin typeface="Cambria Math" panose="02040503050406030204" pitchFamily="18" charset="0"/>
                        </a:rPr>
                        <m:t>𝑤</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7</m:t>
                          </m:r>
                        </m:den>
                      </m:f>
                      <m:r>
                        <a:rPr lang="en-US" sz="1800" b="0" i="1" smtClean="0">
                          <a:latin typeface="Cambria Math" panose="02040503050406030204" pitchFamily="18" charset="0"/>
                        </a:rPr>
                        <m:t> </m:t>
                      </m:r>
                      <m:r>
                        <a:rPr lang="en-US" sz="1800" b="0" i="1" smtClean="0">
                          <a:latin typeface="Cambria Math" panose="02040503050406030204" pitchFamily="18" charset="0"/>
                        </a:rPr>
                        <m:t>𝑡𝑖𝑚𝑒𝑠</m:t>
                      </m:r>
                    </m:oMath>
                  </m:oMathPara>
                </a14:m>
                <a:endParaRPr lang="en-IN" sz="1800" dirty="0"/>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𝑜</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7</m:t>
                          </m:r>
                        </m:den>
                      </m:f>
                    </m:oMath>
                  </m:oMathPara>
                </a14:m>
                <a:endParaRPr lang="en-US" sz="1800" b="0" dirty="0"/>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𝑜</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7</m:t>
                          </m:r>
                        </m:den>
                      </m:f>
                    </m:oMath>
                  </m:oMathPara>
                </a14:m>
                <a:endParaRPr lang="en-IN" sz="1800" dirty="0"/>
              </a:p>
              <a:p>
                <a:endParaRPr lang="en-IN" sz="1800" dirty="0"/>
              </a:p>
            </p:txBody>
          </p:sp>
        </mc:Choice>
        <mc:Fallback xmlns="">
          <p:sp>
            <p:nvSpPr>
              <p:cNvPr id="6" name="TextBox 5">
                <a:extLst>
                  <a:ext uri="{FF2B5EF4-FFF2-40B4-BE49-F238E27FC236}">
                    <a16:creationId xmlns:a16="http://schemas.microsoft.com/office/drawing/2014/main" id="{2799BB6B-E01C-38E8-0BAB-DED365E9934B}"/>
                  </a:ext>
                </a:extLst>
              </p:cNvPr>
              <p:cNvSpPr txBox="1">
                <a:spLocks noRot="1" noChangeAspect="1" noMove="1" noResize="1" noEditPoints="1" noAdjustHandles="1" noChangeArrowheads="1" noChangeShapeType="1" noTextEdit="1"/>
              </p:cNvSpPr>
              <p:nvPr/>
            </p:nvSpPr>
            <p:spPr>
              <a:xfrm>
                <a:off x="7614810" y="3738073"/>
                <a:ext cx="2313557" cy="2447080"/>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659414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5BA81-793C-C1B9-5DE1-A1042B348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41B5E-5705-CDA7-1D9F-E034EE77D0C4}"/>
              </a:ext>
            </a:extLst>
          </p:cNvPr>
          <p:cNvSpPr>
            <a:spLocks noGrp="1"/>
          </p:cNvSpPr>
          <p:nvPr>
            <p:ph type="title"/>
          </p:nvPr>
        </p:nvSpPr>
        <p:spPr>
          <a:xfrm>
            <a:off x="5480614" y="105841"/>
            <a:ext cx="6581950" cy="637011"/>
          </a:xfrm>
        </p:spPr>
        <p:txBody>
          <a:bodyPr anchor="ctr">
            <a:normAutofit/>
          </a:bodyPr>
          <a:lstStyle/>
          <a:p>
            <a:r>
              <a:rPr lang="en-US" sz="3700" dirty="0"/>
              <a:t>Word Prediction</a:t>
            </a:r>
          </a:p>
        </p:txBody>
      </p:sp>
      <mc:AlternateContent xmlns:mc="http://schemas.openxmlformats.org/markup-compatibility/2006" xmlns:a14="http://schemas.microsoft.com/office/drawing/2010/main">
        <mc:Choice Requires="a14">
          <p:graphicFrame>
            <p:nvGraphicFramePr>
              <p:cNvPr id="3" name="Content Placeholder 9">
                <a:extLst>
                  <a:ext uri="{FF2B5EF4-FFF2-40B4-BE49-F238E27FC236}">
                    <a16:creationId xmlns:a16="http://schemas.microsoft.com/office/drawing/2014/main" id="{0A7A6BAF-FB13-9F84-85D6-AB724A8EACE8}"/>
                  </a:ext>
                </a:extLst>
              </p:cNvPr>
              <p:cNvGraphicFramePr>
                <a:graphicFrameLocks noGrp="1"/>
              </p:cNvGraphicFramePr>
              <p:nvPr>
                <p:ph idx="1"/>
              </p:nvPr>
            </p:nvGraphicFramePr>
            <p:xfrm>
              <a:off x="164270" y="1082486"/>
              <a:ext cx="11469653" cy="2879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3" name="Content Placeholder 9">
                <a:extLst>
                  <a:ext uri="{FF2B5EF4-FFF2-40B4-BE49-F238E27FC236}">
                    <a16:creationId xmlns:a16="http://schemas.microsoft.com/office/drawing/2014/main" id="{0A7A6BAF-FB13-9F84-85D6-AB724A8EACE8}"/>
                  </a:ext>
                </a:extLst>
              </p:cNvPr>
              <p:cNvGraphicFramePr>
                <a:graphicFrameLocks noGrp="1"/>
              </p:cNvGraphicFramePr>
              <p:nvPr>
                <p:ph idx="1"/>
              </p:nvPr>
            </p:nvGraphicFramePr>
            <p:xfrm>
              <a:off x="164270" y="1082486"/>
              <a:ext cx="11469653" cy="28799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EB5B84C-772B-C28B-8208-9F3F8DD30A21}"/>
                  </a:ext>
                </a:extLst>
              </p:cNvPr>
              <p:cNvSpPr txBox="1"/>
              <p:nvPr/>
            </p:nvSpPr>
            <p:spPr>
              <a:xfrm>
                <a:off x="2351583" y="3618504"/>
                <a:ext cx="6258062" cy="2618922"/>
              </a:xfrm>
              <a:prstGeom prst="rect">
                <a:avLst/>
              </a:prstGeom>
              <a:solidFill>
                <a:schemeClr val="accent4">
                  <a:lumMod val="60000"/>
                  <a:lumOff val="40000"/>
                </a:schemeClr>
              </a:solidFill>
            </p:spPr>
            <p:txBody>
              <a:bodyPr wrap="square" rtlCol="0">
                <a:spAutoFit/>
              </a:bodyPr>
              <a:lstStyle/>
              <a:p>
                <a:r>
                  <a:rPr lang="en-US" sz="2400" b="0" dirty="0"/>
                  <a:t>Suppose, we don’t consider special characters </a:t>
                </a:r>
                <a14:m>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m:t>
                        </m:r>
                      </m:e>
                    </m:d>
                    <m:r>
                      <a:rPr lang="en-US" sz="2400" b="0" i="0" smtClean="0">
                        <a:latin typeface="Cambria Math" panose="02040503050406030204" pitchFamily="18" charset="0"/>
                      </a:rPr>
                      <m:t>.</m:t>
                    </m:r>
                  </m:oMath>
                </a14:m>
                <a:r>
                  <a:rPr lang="en-IN" sz="2400" dirty="0"/>
                  <a:t> Total, following letters are </a:t>
                </a:r>
                <a14:m>
                  <m:oMath xmlns:m="http://schemas.openxmlformats.org/officeDocument/2006/math">
                    <m:r>
                      <a:rPr lang="en-US" sz="2400" b="0" i="1" smtClean="0">
                        <a:latin typeface="Cambria Math" panose="02040503050406030204" pitchFamily="18" charset="0"/>
                      </a:rPr>
                      <m:t>5</m:t>
                    </m:r>
                  </m:oMath>
                </a14:m>
                <a:r>
                  <a:rPr lang="en-IN" sz="2400" dirty="0"/>
                  <a:t>.</a:t>
                </a: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𝑜</m:t>
                      </m:r>
                      <m:r>
                        <a:rPr lang="en-US" sz="2400" b="0" i="1" smtClean="0">
                          <a:latin typeface="Cambria Math" panose="02040503050406030204" pitchFamily="18" charset="0"/>
                        </a:rPr>
                        <m:t>→</m:t>
                      </m:r>
                      <m:r>
                        <a:rPr lang="en-US" sz="2400" b="0" i="1" smtClean="0">
                          <a:latin typeface="Cambria Math" panose="02040503050406030204" pitchFamily="18" charset="0"/>
                        </a:rPr>
                        <m:t>𝑟</m:t>
                      </m:r>
                      <m:r>
                        <a:rPr lang="en-US" sz="2400" b="0" i="0" smtClean="0">
                          <a:latin typeface="Cambria Math" panose="02040503050406030204" pitchFamily="18" charset="0"/>
                        </a:rPr>
                        <m:t>:2 </m:t>
                      </m:r>
                      <m:r>
                        <m:rPr>
                          <m:sty m:val="p"/>
                        </m:rPr>
                        <a:rPr lang="en-US" sz="2400" b="0" i="0" smtClean="0">
                          <a:latin typeface="Cambria Math" panose="02040503050406030204" pitchFamily="18" charset="0"/>
                        </a:rPr>
                        <m:t>times</m:t>
                      </m:r>
                    </m:oMath>
                  </m:oMathPara>
                </a14:m>
                <a:endParaRPr lang="en-IN" sz="2400" dirty="0"/>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𝑜</m:t>
                      </m:r>
                      <m:r>
                        <a:rPr lang="en-US" sz="2400" b="0" i="1" smtClean="0">
                          <a:latin typeface="Cambria Math" panose="02040503050406030204" pitchFamily="18" charset="0"/>
                        </a:rPr>
                        <m:t>→</m:t>
                      </m:r>
                      <m:r>
                        <a:rPr lang="en-US" sz="2400" b="0" i="1" smtClean="0">
                          <a:latin typeface="Cambria Math" panose="02040503050406030204" pitchFamily="18" charset="0"/>
                        </a:rPr>
                        <m:t>𝑤</m:t>
                      </m:r>
                      <m:r>
                        <a:rPr lang="en-US" sz="2400" b="0" i="1" smtClean="0">
                          <a:latin typeface="Cambria Math" panose="02040503050406030204" pitchFamily="18" charset="0"/>
                        </a:rPr>
                        <m:t>:3 </m:t>
                      </m:r>
                      <m:r>
                        <a:rPr lang="en-US" sz="2400" b="0" i="1" smtClean="0">
                          <a:latin typeface="Cambria Math" panose="02040503050406030204" pitchFamily="18" charset="0"/>
                        </a:rPr>
                        <m:t>𝑡𝑖𝑚𝑒𝑠</m:t>
                      </m:r>
                    </m:oMath>
                  </m:oMathPara>
                </a14:m>
                <a:endParaRPr lang="en-IN" sz="2400" dirty="0"/>
              </a:p>
              <a:p>
                <a:r>
                  <a:rPr lang="en-IN" sz="2400" dirty="0"/>
                  <a:t>The probability for </a:t>
                </a:r>
                <a14:m>
                  <m:oMath xmlns:m="http://schemas.openxmlformats.org/officeDocument/2006/math">
                    <m:r>
                      <a:rPr lang="en-US" sz="2400" b="0" i="1" smtClean="0">
                        <a:latin typeface="Cambria Math" panose="02040503050406030204" pitchFamily="18" charset="0"/>
                      </a:rPr>
                      <m:t>𝑤</m:t>
                    </m:r>
                  </m:oMath>
                </a14:m>
                <a:r>
                  <a:rPr lang="en-IN" sz="2400" dirty="0"/>
                  <a:t> to follow </a:t>
                </a:r>
                <a14:m>
                  <m:oMath xmlns:m="http://schemas.openxmlformats.org/officeDocument/2006/math">
                    <m:r>
                      <a:rPr lang="en-US" sz="2400" b="0" i="1" smtClean="0">
                        <a:latin typeface="Cambria Math" panose="02040503050406030204" pitchFamily="18" charset="0"/>
                      </a:rPr>
                      <m:t>𝑜</m:t>
                    </m:r>
                  </m:oMath>
                </a14:m>
                <a:r>
                  <a:rPr lang="en-IN" sz="2400" dirty="0"/>
                  <a:t> is </a:t>
                </a:r>
                <a14:m>
                  <m:oMath xmlns:m="http://schemas.openxmlformats.org/officeDocument/2006/math">
                    <m:f>
                      <m:fPr>
                        <m:ctrlPr>
                          <a:rPr lang="en-US" sz="2400" b="0" i="1" smtClean="0">
                            <a:latin typeface="Cambria Math" panose="02040503050406030204" pitchFamily="18" charset="0"/>
                          </a:rPr>
                        </m:ctrlPr>
                      </m:fPr>
                      <m:num>
                        <m:r>
                          <a:rPr lang="en-US" sz="2400" i="1">
                            <a:latin typeface="Cambria Math" panose="02040503050406030204" pitchFamily="18" charset="0"/>
                          </a:rPr>
                          <m:t>3</m:t>
                        </m:r>
                      </m:num>
                      <m:den>
                        <m:r>
                          <a:rPr lang="en-US" sz="2400" b="0" i="1" smtClean="0">
                            <a:latin typeface="Cambria Math" panose="02040503050406030204" pitchFamily="18" charset="0"/>
                          </a:rPr>
                          <m:t>5</m:t>
                        </m:r>
                      </m:den>
                    </m:f>
                  </m:oMath>
                </a14:m>
                <a:r>
                  <a:rPr lang="en-IN" sz="2400" dirty="0"/>
                  <a:t> and for </a:t>
                </a:r>
              </a:p>
              <a:p>
                <a14:m>
                  <m:oMath xmlns:m="http://schemas.openxmlformats.org/officeDocument/2006/math">
                    <m:r>
                      <m:rPr>
                        <m:sty m:val="p"/>
                      </m:rPr>
                      <a:rPr lang="en-US" sz="2400" b="0" i="0" smtClean="0">
                        <a:latin typeface="Cambria Math" panose="02040503050406030204" pitchFamily="18" charset="0"/>
                      </a:rPr>
                      <m:t>o</m:t>
                    </m:r>
                    <m:r>
                      <a:rPr lang="en-US" sz="2400" b="0" i="1" smtClean="0">
                        <a:latin typeface="Cambria Math" panose="02040503050406030204" pitchFamily="18" charset="0"/>
                      </a:rPr>
                      <m:t>→</m:t>
                    </m:r>
                    <m:r>
                      <a:rPr lang="en-US" sz="2400" b="0" i="1" smtClean="0">
                        <a:latin typeface="Cambria Math" panose="02040503050406030204" pitchFamily="18" charset="0"/>
                      </a:rPr>
                      <m:t>𝑟</m:t>
                    </m:r>
                  </m:oMath>
                </a14:m>
                <a:r>
                  <a:rPr lang="en-IN" sz="2400" dirty="0"/>
                  <a:t> is </a:t>
                </a:r>
                <a14:m>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num>
                      <m:den>
                        <m:r>
                          <a:rPr lang="en-US" sz="2400" b="0" i="1" smtClean="0">
                            <a:latin typeface="Cambria Math" panose="02040503050406030204" pitchFamily="18" charset="0"/>
                          </a:rPr>
                          <m:t>5</m:t>
                        </m:r>
                      </m:den>
                    </m:f>
                  </m:oMath>
                </a14:m>
                <a:endParaRPr lang="en-IN" sz="2400" dirty="0"/>
              </a:p>
            </p:txBody>
          </p:sp>
        </mc:Choice>
        <mc:Fallback xmlns="">
          <p:sp>
            <p:nvSpPr>
              <p:cNvPr id="4" name="TextBox 3">
                <a:extLst>
                  <a:ext uri="{FF2B5EF4-FFF2-40B4-BE49-F238E27FC236}">
                    <a16:creationId xmlns:a16="http://schemas.microsoft.com/office/drawing/2014/main" id="{4EB5B84C-772B-C28B-8208-9F3F8DD30A21}"/>
                  </a:ext>
                </a:extLst>
              </p:cNvPr>
              <p:cNvSpPr txBox="1">
                <a:spLocks noRot="1" noChangeAspect="1" noMove="1" noResize="1" noEditPoints="1" noAdjustHandles="1" noChangeArrowheads="1" noChangeShapeType="1" noTextEdit="1"/>
              </p:cNvSpPr>
              <p:nvPr/>
            </p:nvSpPr>
            <p:spPr>
              <a:xfrm>
                <a:off x="2351583" y="3618504"/>
                <a:ext cx="6258062" cy="2618922"/>
              </a:xfrm>
              <a:prstGeom prst="rect">
                <a:avLst/>
              </a:prstGeom>
              <a:blipFill>
                <a:blip r:embed="rId11"/>
                <a:stretch>
                  <a:fillRect l="-1559" t="-1865" b="-1632"/>
                </a:stretch>
              </a:blipFill>
            </p:spPr>
            <p:txBody>
              <a:bodyPr/>
              <a:lstStyle/>
              <a:p>
                <a:r>
                  <a:rPr lang="en-US">
                    <a:noFill/>
                  </a:rPr>
                  <a:t> </a:t>
                </a:r>
              </a:p>
            </p:txBody>
          </p:sp>
        </mc:Fallback>
      </mc:AlternateContent>
    </p:spTree>
    <p:extLst>
      <p:ext uri="{BB962C8B-B14F-4D97-AF65-F5344CB8AC3E}">
        <p14:creationId xmlns:p14="http://schemas.microsoft.com/office/powerpoint/2010/main" val="217360774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9AEFB-BBC6-0BB8-E0F5-72806E285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6420B-5803-FD91-3120-965A638EC3AB}"/>
              </a:ext>
            </a:extLst>
          </p:cNvPr>
          <p:cNvSpPr>
            <a:spLocks noGrp="1"/>
          </p:cNvSpPr>
          <p:nvPr>
            <p:ph type="title"/>
          </p:nvPr>
        </p:nvSpPr>
        <p:spPr>
          <a:xfrm>
            <a:off x="759823" y="726106"/>
            <a:ext cx="10515600" cy="1781146"/>
          </a:xfrm>
        </p:spPr>
        <p:txBody>
          <a:bodyPr/>
          <a:lstStyle/>
          <a:p>
            <a:pPr algn="ctr"/>
            <a:r>
              <a:rPr lang="en-US" dirty="0">
                <a:solidFill>
                  <a:srgbClr val="C00000"/>
                </a:solidFill>
                <a:latin typeface="Bookman Old Style" panose="02050604050505020204" pitchFamily="18" charset="0"/>
              </a:rPr>
              <a:t>What is ChatGPT?</a:t>
            </a:r>
          </a:p>
        </p:txBody>
      </p:sp>
      <p:sp>
        <p:nvSpPr>
          <p:cNvPr id="4" name="Slide Number Placeholder 3">
            <a:extLst>
              <a:ext uri="{FF2B5EF4-FFF2-40B4-BE49-F238E27FC236}">
                <a16:creationId xmlns:a16="http://schemas.microsoft.com/office/drawing/2014/main" id="{69F4F2DF-E1A4-2512-C0E2-251460D8264E}"/>
              </a:ext>
            </a:extLst>
          </p:cNvPr>
          <p:cNvSpPr>
            <a:spLocks noGrp="1"/>
          </p:cNvSpPr>
          <p:nvPr>
            <p:ph type="sldNum" sz="quarter" idx="12"/>
          </p:nvPr>
        </p:nvSpPr>
        <p:spPr/>
        <p:txBody>
          <a:bodyPr/>
          <a:lstStyle/>
          <a:p>
            <a:fld id="{2087E3A9-ED83-4F16-9F08-D373A5A86C4E}" type="slidenum">
              <a:rPr lang="en-GB" smtClean="0"/>
              <a:pPr/>
              <a:t>144</a:t>
            </a:fld>
            <a:endParaRPr lang="en-GB"/>
          </a:p>
        </p:txBody>
      </p:sp>
      <p:sp>
        <p:nvSpPr>
          <p:cNvPr id="3" name="Title 1">
            <a:extLst>
              <a:ext uri="{FF2B5EF4-FFF2-40B4-BE49-F238E27FC236}">
                <a16:creationId xmlns:a16="http://schemas.microsoft.com/office/drawing/2014/main" id="{86B061D5-98EA-50CC-7B81-85D06C805038}"/>
              </a:ext>
            </a:extLst>
          </p:cNvPr>
          <p:cNvSpPr txBox="1">
            <a:spLocks/>
          </p:cNvSpPr>
          <p:nvPr/>
        </p:nvSpPr>
        <p:spPr>
          <a:xfrm>
            <a:off x="838200" y="2411214"/>
            <a:ext cx="10515600" cy="17811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solidFill>
                  <a:srgbClr val="C00000"/>
                </a:solidFill>
                <a:latin typeface="Bookman Old Style" panose="02050604050505020204" pitchFamily="18" charset="0"/>
              </a:rPr>
              <a:t>GPT?</a:t>
            </a:r>
          </a:p>
        </p:txBody>
      </p:sp>
      <p:sp>
        <p:nvSpPr>
          <p:cNvPr id="5" name="Title 1">
            <a:extLst>
              <a:ext uri="{FF2B5EF4-FFF2-40B4-BE49-F238E27FC236}">
                <a16:creationId xmlns:a16="http://schemas.microsoft.com/office/drawing/2014/main" id="{75BFDFFD-FF48-03C8-1A8D-A9A5F6440F37}"/>
              </a:ext>
            </a:extLst>
          </p:cNvPr>
          <p:cNvSpPr txBox="1">
            <a:spLocks/>
          </p:cNvSpPr>
          <p:nvPr/>
        </p:nvSpPr>
        <p:spPr>
          <a:xfrm>
            <a:off x="916577" y="3852482"/>
            <a:ext cx="10515600" cy="17811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solidFill>
                  <a:srgbClr val="C00000"/>
                </a:solidFill>
                <a:latin typeface="Bookman Old Style" panose="02050604050505020204" pitchFamily="18" charset="0"/>
              </a:rPr>
              <a:t>Generative Pretrained Transformers</a:t>
            </a:r>
          </a:p>
        </p:txBody>
      </p:sp>
    </p:spTree>
    <p:extLst>
      <p:ext uri="{BB962C8B-B14F-4D97-AF65-F5344CB8AC3E}">
        <p14:creationId xmlns:p14="http://schemas.microsoft.com/office/powerpoint/2010/main" val="285540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EE1DF-9BBC-5767-4A9E-557B2BA3E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7709EB-4D62-A0D1-9E26-D13337BEF2F0}"/>
              </a:ext>
            </a:extLst>
          </p:cNvPr>
          <p:cNvSpPr>
            <a:spLocks noGrp="1"/>
          </p:cNvSpPr>
          <p:nvPr>
            <p:ph type="title"/>
          </p:nvPr>
        </p:nvSpPr>
        <p:spPr>
          <a:xfrm>
            <a:off x="5480614" y="105841"/>
            <a:ext cx="6581950" cy="637011"/>
          </a:xfrm>
        </p:spPr>
        <p:txBody>
          <a:bodyPr anchor="ctr">
            <a:normAutofit/>
          </a:bodyPr>
          <a:lstStyle/>
          <a:p>
            <a:r>
              <a:rPr lang="en-US" sz="3700" dirty="0"/>
              <a:t>Large Language Models</a:t>
            </a:r>
          </a:p>
        </p:txBody>
      </p:sp>
      <p:sp>
        <p:nvSpPr>
          <p:cNvPr id="4" name="Content Placeholder 3">
            <a:extLst>
              <a:ext uri="{FF2B5EF4-FFF2-40B4-BE49-F238E27FC236}">
                <a16:creationId xmlns:a16="http://schemas.microsoft.com/office/drawing/2014/main" id="{3344D43A-962B-36EF-056D-E5355DB86407}"/>
              </a:ext>
            </a:extLst>
          </p:cNvPr>
          <p:cNvSpPr>
            <a:spLocks noGrp="1"/>
          </p:cNvSpPr>
          <p:nvPr>
            <p:ph idx="1"/>
          </p:nvPr>
        </p:nvSpPr>
        <p:spPr>
          <a:xfrm>
            <a:off x="838200" y="1825625"/>
            <a:ext cx="10515600" cy="2153708"/>
          </a:xfrm>
          <a:prstGeom prst="round2DiagRect">
            <a:avLst/>
          </a:prstGeom>
          <a:solidFill>
            <a:srgbClr val="660066"/>
          </a:solidFill>
        </p:spPr>
        <p:txBody>
          <a:bodyPr>
            <a:normAutofit/>
          </a:bodyPr>
          <a:lstStyle/>
          <a:p>
            <a:pPr marL="514350" indent="-514350">
              <a:buFont typeface="+mj-lt"/>
              <a:buAutoNum type="arabicPeriod"/>
            </a:pPr>
            <a:r>
              <a:rPr lang="en-US" b="1" dirty="0">
                <a:solidFill>
                  <a:schemeClr val="bg1"/>
                </a:solidFill>
              </a:rPr>
              <a:t>A type of machine learning model designed for natural language processing (NLP) tasks such as language generation. </a:t>
            </a:r>
          </a:p>
          <a:p>
            <a:pPr marL="514350" indent="-514350">
              <a:buFont typeface="+mj-lt"/>
              <a:buAutoNum type="arabicPeriod"/>
            </a:pPr>
            <a:r>
              <a:rPr lang="en-US" b="1" dirty="0">
                <a:solidFill>
                  <a:schemeClr val="bg1"/>
                </a:solidFill>
              </a:rPr>
              <a:t>Language models with many parameters, and are trained with self-supervised learning on a vast amount of text.</a:t>
            </a:r>
            <a:endParaRPr lang="en-IN" dirty="0">
              <a:solidFill>
                <a:schemeClr val="bg1"/>
              </a:solidFill>
            </a:endParaRPr>
          </a:p>
        </p:txBody>
      </p:sp>
      <p:sp>
        <p:nvSpPr>
          <p:cNvPr id="3" name="TextBox 2">
            <a:extLst>
              <a:ext uri="{FF2B5EF4-FFF2-40B4-BE49-F238E27FC236}">
                <a16:creationId xmlns:a16="http://schemas.microsoft.com/office/drawing/2014/main" id="{C8577D9A-A42A-F6A6-8B83-272BB3C36C4B}"/>
              </a:ext>
            </a:extLst>
          </p:cNvPr>
          <p:cNvSpPr txBox="1"/>
          <p:nvPr/>
        </p:nvSpPr>
        <p:spPr>
          <a:xfrm>
            <a:off x="992777" y="1283863"/>
            <a:ext cx="975360" cy="584775"/>
          </a:xfrm>
          <a:prstGeom prst="rect">
            <a:avLst/>
          </a:prstGeom>
          <a:solidFill>
            <a:srgbClr val="C00000"/>
          </a:solidFill>
        </p:spPr>
        <p:txBody>
          <a:bodyPr wrap="square" rtlCol="0">
            <a:spAutoFit/>
          </a:bodyPr>
          <a:lstStyle/>
          <a:p>
            <a:r>
              <a:rPr lang="en-US" sz="3200" dirty="0">
                <a:solidFill>
                  <a:schemeClr val="bg1"/>
                </a:solidFill>
              </a:rPr>
              <a:t>LLM</a:t>
            </a:r>
          </a:p>
        </p:txBody>
      </p:sp>
    </p:spTree>
    <p:extLst>
      <p:ext uri="{BB962C8B-B14F-4D97-AF65-F5344CB8AC3E}">
        <p14:creationId xmlns:p14="http://schemas.microsoft.com/office/powerpoint/2010/main" val="145303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54A3C-CFFD-83E6-B351-5501AE141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45B3A-3F88-8676-F514-3827AD137565}"/>
              </a:ext>
            </a:extLst>
          </p:cNvPr>
          <p:cNvSpPr>
            <a:spLocks noGrp="1"/>
          </p:cNvSpPr>
          <p:nvPr>
            <p:ph type="title"/>
          </p:nvPr>
        </p:nvSpPr>
        <p:spPr>
          <a:xfrm>
            <a:off x="5480614" y="105841"/>
            <a:ext cx="6581950" cy="637011"/>
          </a:xfrm>
        </p:spPr>
        <p:txBody>
          <a:bodyPr anchor="ctr">
            <a:normAutofit fontScale="90000"/>
          </a:bodyPr>
          <a:lstStyle/>
          <a:p>
            <a:r>
              <a:rPr lang="en-US" sz="3700" dirty="0"/>
              <a:t>Large Language Models: Examples</a:t>
            </a:r>
          </a:p>
        </p:txBody>
      </p:sp>
      <p:sp>
        <p:nvSpPr>
          <p:cNvPr id="4" name="Content Placeholder 3">
            <a:extLst>
              <a:ext uri="{FF2B5EF4-FFF2-40B4-BE49-F238E27FC236}">
                <a16:creationId xmlns:a16="http://schemas.microsoft.com/office/drawing/2014/main" id="{861DEC32-C0FC-3413-6894-69EAF4A1D821}"/>
              </a:ext>
            </a:extLst>
          </p:cNvPr>
          <p:cNvSpPr>
            <a:spLocks noGrp="1"/>
          </p:cNvSpPr>
          <p:nvPr>
            <p:ph idx="1"/>
          </p:nvPr>
        </p:nvSpPr>
        <p:spPr>
          <a:xfrm>
            <a:off x="301191" y="1242151"/>
            <a:ext cx="5179423" cy="3948158"/>
          </a:xfrm>
          <a:prstGeom prst="round2DiagRect">
            <a:avLst/>
          </a:prstGeom>
          <a:solidFill>
            <a:schemeClr val="accent6">
              <a:lumMod val="75000"/>
            </a:schemeClr>
          </a:solidFill>
        </p:spPr>
        <p:txBody>
          <a:bodyPr>
            <a:normAutofit fontScale="92500"/>
          </a:bodyPr>
          <a:lstStyle/>
          <a:p>
            <a:pPr marL="514350" indent="-514350">
              <a:buFont typeface="+mj-lt"/>
              <a:buAutoNum type="arabicPeriod"/>
            </a:pPr>
            <a:r>
              <a:rPr lang="en-US" b="1" dirty="0">
                <a:solidFill>
                  <a:schemeClr val="bg1"/>
                </a:solidFill>
              </a:rPr>
              <a:t>ChatGPT(1,2,3,4,5,J,Neo,lite)</a:t>
            </a:r>
          </a:p>
          <a:p>
            <a:pPr marL="514350" indent="-514350">
              <a:buFont typeface="+mj-lt"/>
              <a:buAutoNum type="arabicPeriod"/>
            </a:pPr>
            <a:r>
              <a:rPr lang="en-US" b="1" dirty="0">
                <a:solidFill>
                  <a:schemeClr val="bg1"/>
                </a:solidFill>
              </a:rPr>
              <a:t>BERT</a:t>
            </a:r>
          </a:p>
          <a:p>
            <a:pPr marL="514350" indent="-514350">
              <a:buFont typeface="+mj-lt"/>
              <a:buAutoNum type="arabicPeriod"/>
            </a:pPr>
            <a:r>
              <a:rPr lang="en-US" b="1" dirty="0">
                <a:solidFill>
                  <a:schemeClr val="bg1"/>
                </a:solidFill>
              </a:rPr>
              <a:t>T5</a:t>
            </a:r>
          </a:p>
          <a:p>
            <a:pPr marL="514350" indent="-514350">
              <a:buFont typeface="+mj-lt"/>
              <a:buAutoNum type="arabicPeriod"/>
            </a:pPr>
            <a:r>
              <a:rPr lang="en-US" b="1" dirty="0" err="1">
                <a:solidFill>
                  <a:schemeClr val="bg1"/>
                </a:solidFill>
              </a:rPr>
              <a:t>XLNet</a:t>
            </a:r>
            <a:endParaRPr lang="en-US" b="1" dirty="0">
              <a:solidFill>
                <a:schemeClr val="bg1"/>
              </a:solidFill>
            </a:endParaRPr>
          </a:p>
          <a:p>
            <a:pPr marL="514350" indent="-514350">
              <a:buFont typeface="+mj-lt"/>
              <a:buAutoNum type="arabicPeriod"/>
            </a:pPr>
            <a:r>
              <a:rPr lang="en-US" b="1" dirty="0">
                <a:solidFill>
                  <a:schemeClr val="bg1"/>
                </a:solidFill>
              </a:rPr>
              <a:t>Claude</a:t>
            </a:r>
          </a:p>
          <a:p>
            <a:pPr marL="514350" indent="-514350">
              <a:buFont typeface="+mj-lt"/>
              <a:buAutoNum type="arabicPeriod"/>
            </a:pPr>
            <a:r>
              <a:rPr lang="en-US" b="1" dirty="0">
                <a:solidFill>
                  <a:schemeClr val="bg1"/>
                </a:solidFill>
              </a:rPr>
              <a:t>Gopher</a:t>
            </a:r>
          </a:p>
          <a:p>
            <a:pPr marL="514350" indent="-514350">
              <a:buFont typeface="+mj-lt"/>
              <a:buAutoNum type="arabicPeriod"/>
            </a:pPr>
            <a:r>
              <a:rPr lang="en-US" b="1" dirty="0">
                <a:solidFill>
                  <a:schemeClr val="bg1"/>
                </a:solidFill>
              </a:rPr>
              <a:t>LaMDA</a:t>
            </a:r>
          </a:p>
          <a:p>
            <a:pPr marL="514350" indent="-514350">
              <a:buFont typeface="+mj-lt"/>
              <a:buAutoNum type="arabicPeriod"/>
            </a:pPr>
            <a:endParaRPr lang="en-IN" dirty="0">
              <a:solidFill>
                <a:schemeClr val="bg1"/>
              </a:solidFill>
            </a:endParaRPr>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496CDE79-8B82-F0E3-3750-27BF8AB84FB1}"/>
                  </a:ext>
                </a:extLst>
              </p:cNvPr>
              <p:cNvSpPr txBox="1">
                <a:spLocks/>
              </p:cNvSpPr>
              <p:nvPr/>
            </p:nvSpPr>
            <p:spPr>
              <a:xfrm>
                <a:off x="6181877" y="1168128"/>
                <a:ext cx="5179423" cy="3948158"/>
              </a:xfrm>
              <a:prstGeom prst="round2DiagRect">
                <a:avLst/>
              </a:prstGeom>
              <a:solidFill>
                <a:schemeClr val="accent5">
                  <a:lumMod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ebdings" panose="05030102010509060703" pitchFamily="18" charset="2"/>
                  <a:buChar char=""/>
                  <a:defRPr sz="2800" kern="1200">
                    <a:solidFill>
                      <a:schemeClr val="tx1"/>
                    </a:solidFill>
                    <a:latin typeface="+mn-lt"/>
                    <a:ea typeface="+mn-ea"/>
                    <a:cs typeface="+mn-cs"/>
                  </a:defRPr>
                </a:lvl1pPr>
                <a:lvl2pPr marL="801688" indent="-344488"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mn-lt"/>
                    <a:ea typeface="+mn-ea"/>
                    <a:cs typeface="+mn-cs"/>
                  </a:defRPr>
                </a:lvl2pPr>
                <a:lvl3pPr marL="1252538" indent="-338138" algn="l" defTabSz="914400" rtl="0" eaLnBrk="1" latinLnBrk="0" hangingPunct="1">
                  <a:lnSpc>
                    <a:spcPct val="90000"/>
                  </a:lnSpc>
                  <a:spcBef>
                    <a:spcPts val="500"/>
                  </a:spcBef>
                  <a:buFont typeface="Wingdings" panose="05000000000000000000" pitchFamily="2" charset="2"/>
                  <a:buChar char="v"/>
                  <a:defRPr sz="2000" kern="1200">
                    <a:solidFill>
                      <a:schemeClr val="tx1"/>
                    </a:solidFill>
                    <a:latin typeface="+mn-lt"/>
                    <a:ea typeface="+mn-ea"/>
                    <a:cs typeface="+mn-cs"/>
                  </a:defRPr>
                </a:lvl3pPr>
                <a:lvl4pPr marL="1716088" indent="-344488"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8"/>
                </a:pPr>
                <a:r>
                  <a:rPr lang="en-US" b="1" dirty="0" err="1">
                    <a:solidFill>
                      <a:schemeClr val="bg1"/>
                    </a:solidFill>
                  </a:rPr>
                  <a:t>LLaMA</a:t>
                </a:r>
                <a:r>
                  <a:rPr lang="en-US" b="1" dirty="0">
                    <a:solidFill>
                      <a:schemeClr val="bg1"/>
                    </a:solidFill>
                  </a:rPr>
                  <a:t> (2,3.1</a:t>
                </a:r>
              </a:p>
              <a:p>
                <a:pPr marL="514350" indent="-514350">
                  <a:buFont typeface="+mj-lt"/>
                  <a:buAutoNum type="arabicPeriod" startAt="8"/>
                </a:pPr>
                <a:r>
                  <a:rPr lang="en-US" b="1" dirty="0" err="1">
                    <a:solidFill>
                      <a:schemeClr val="bg1"/>
                    </a:solidFill>
                  </a:rPr>
                  <a:t>DeepSeek</a:t>
                </a:r>
                <a:r>
                  <a:rPr lang="en-US" b="1" dirty="0">
                    <a:solidFill>
                      <a:schemeClr val="bg1"/>
                    </a:solidFill>
                  </a:rPr>
                  <a:t>(v1,v2,R1..)</a:t>
                </a:r>
              </a:p>
              <a:p>
                <a:pPr marL="514350" indent="-514350">
                  <a:buFont typeface="+mj-lt"/>
                  <a:buAutoNum type="arabicPeriod" startAt="8"/>
                </a:pPr>
                <a:r>
                  <a:rPr lang="en-US" b="1" dirty="0">
                    <a:solidFill>
                      <a:schemeClr val="bg1"/>
                    </a:solidFill>
                  </a:rPr>
                  <a:t>Gemini (1,2,1.5,Ultra..)</a:t>
                </a:r>
              </a:p>
              <a:p>
                <a:pPr marL="514350" indent="-514350">
                  <a:buFont typeface="+mj-lt"/>
                  <a:buAutoNum type="arabicPeriod" startAt="8"/>
                </a:pPr>
                <a:r>
                  <a:rPr lang="en-US" b="1" dirty="0">
                    <a:solidFill>
                      <a:schemeClr val="bg1"/>
                    </a:solidFill>
                  </a:rPr>
                  <a:t>PanGu-</a:t>
                </a:r>
                <a14:m>
                  <m:oMath xmlns:m="http://schemas.openxmlformats.org/officeDocument/2006/math">
                    <m:r>
                      <a:rPr lang="en-US" b="1" i="1" smtClean="0">
                        <a:solidFill>
                          <a:schemeClr val="bg1"/>
                        </a:solidFill>
                        <a:latin typeface="Cambria Math" panose="02040503050406030204" pitchFamily="18" charset="0"/>
                      </a:rPr>
                      <m:t>∑</m:t>
                    </m:r>
                  </m:oMath>
                </a14:m>
                <a:endParaRPr lang="en-IN" dirty="0">
                  <a:solidFill>
                    <a:schemeClr val="bg1"/>
                  </a:solidFill>
                </a:endParaRPr>
              </a:p>
              <a:p>
                <a:pPr marL="514350" indent="-514350">
                  <a:buFont typeface="+mj-lt"/>
                  <a:buAutoNum type="arabicPeriod" startAt="8"/>
                </a:pPr>
                <a:r>
                  <a:rPr lang="en-IN" b="1" dirty="0">
                    <a:solidFill>
                      <a:schemeClr val="bg1"/>
                    </a:solidFill>
                  </a:rPr>
                  <a:t>Amazon Nova</a:t>
                </a:r>
              </a:p>
              <a:p>
                <a:pPr marL="514350" indent="-514350">
                  <a:buFont typeface="+mj-lt"/>
                  <a:buAutoNum type="arabicPeriod" startAt="8"/>
                </a:pPr>
                <a:r>
                  <a:rPr lang="en-IN" b="1" dirty="0" err="1">
                    <a:solidFill>
                      <a:schemeClr val="bg1"/>
                    </a:solidFill>
                  </a:rPr>
                  <a:t>BloombergGPT</a:t>
                </a:r>
                <a:endParaRPr lang="en-IN" b="1" dirty="0">
                  <a:solidFill>
                    <a:schemeClr val="bg1"/>
                  </a:solidFill>
                </a:endParaRPr>
              </a:p>
              <a:p>
                <a:pPr marL="514350" indent="-514350">
                  <a:buFont typeface="+mj-lt"/>
                  <a:buAutoNum type="arabicPeriod" startAt="8"/>
                </a:pPr>
                <a:r>
                  <a:rPr lang="en-IN" b="1" dirty="0">
                    <a:solidFill>
                      <a:schemeClr val="bg1"/>
                    </a:solidFill>
                  </a:rPr>
                  <a:t>T5</a:t>
                </a:r>
              </a:p>
            </p:txBody>
          </p:sp>
        </mc:Choice>
        <mc:Fallback xmlns="">
          <p:sp>
            <p:nvSpPr>
              <p:cNvPr id="5" name="Content Placeholder 3">
                <a:extLst>
                  <a:ext uri="{FF2B5EF4-FFF2-40B4-BE49-F238E27FC236}">
                    <a16:creationId xmlns:a16="http://schemas.microsoft.com/office/drawing/2014/main" id="{496CDE79-8B82-F0E3-3750-27BF8AB84FB1}"/>
                  </a:ext>
                </a:extLst>
              </p:cNvPr>
              <p:cNvSpPr txBox="1">
                <a:spLocks noRot="1" noChangeAspect="1" noMove="1" noResize="1" noEditPoints="1" noAdjustHandles="1" noChangeArrowheads="1" noChangeShapeType="1" noTextEdit="1"/>
              </p:cNvSpPr>
              <p:nvPr/>
            </p:nvSpPr>
            <p:spPr>
              <a:xfrm>
                <a:off x="6181877" y="1168128"/>
                <a:ext cx="5179423" cy="3948158"/>
              </a:xfrm>
              <a:prstGeom prst="round2Diag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6620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bg/>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4B26A-3285-D106-8FCF-477DB584B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A37D3-5FDA-F05F-9ECC-8A27CD48FF46}"/>
              </a:ext>
            </a:extLst>
          </p:cNvPr>
          <p:cNvSpPr>
            <a:spLocks noGrp="1"/>
          </p:cNvSpPr>
          <p:nvPr>
            <p:ph type="title"/>
          </p:nvPr>
        </p:nvSpPr>
        <p:spPr>
          <a:xfrm>
            <a:off x="5480614" y="105841"/>
            <a:ext cx="6581950" cy="637011"/>
          </a:xfrm>
        </p:spPr>
        <p:txBody>
          <a:bodyPr anchor="ctr">
            <a:normAutofit/>
          </a:bodyPr>
          <a:lstStyle/>
          <a:p>
            <a:r>
              <a:rPr lang="en-US" sz="3700" dirty="0"/>
              <a:t>Attention</a:t>
            </a:r>
          </a:p>
        </p:txBody>
      </p:sp>
      <p:sp>
        <p:nvSpPr>
          <p:cNvPr id="4" name="Content Placeholder 3">
            <a:extLst>
              <a:ext uri="{FF2B5EF4-FFF2-40B4-BE49-F238E27FC236}">
                <a16:creationId xmlns:a16="http://schemas.microsoft.com/office/drawing/2014/main" id="{37AC25B9-A6EA-A10B-1CFE-64262291C85A}"/>
              </a:ext>
            </a:extLst>
          </p:cNvPr>
          <p:cNvSpPr>
            <a:spLocks noGrp="1"/>
          </p:cNvSpPr>
          <p:nvPr>
            <p:ph idx="1"/>
          </p:nvPr>
        </p:nvSpPr>
        <p:spPr>
          <a:xfrm>
            <a:off x="301191" y="1242151"/>
            <a:ext cx="11394420" cy="4688386"/>
          </a:xfrm>
          <a:prstGeom prst="round2DiagRect">
            <a:avLst/>
          </a:prstGeom>
          <a:solidFill>
            <a:schemeClr val="accent6">
              <a:lumMod val="75000"/>
            </a:schemeClr>
          </a:solidFill>
        </p:spPr>
        <p:txBody>
          <a:bodyPr>
            <a:normAutofit/>
          </a:bodyPr>
          <a:lstStyle/>
          <a:p>
            <a:pPr marL="514350" indent="-514350">
              <a:buFont typeface="+mj-lt"/>
              <a:buAutoNum type="arabicPeriod"/>
            </a:pPr>
            <a:r>
              <a:rPr lang="en-US" dirty="0">
                <a:solidFill>
                  <a:schemeClr val="bg1"/>
                </a:solidFill>
              </a:rPr>
              <a:t>One pivotal development in this area is the transformer architecture, introduced in Vaswani et al.’s groundbreaking paper </a:t>
            </a:r>
            <a:r>
              <a:rPr lang="en-US" i="1" dirty="0">
                <a:solidFill>
                  <a:schemeClr val="bg1"/>
                </a:solidFill>
              </a:rPr>
              <a:t>“</a:t>
            </a:r>
            <a:r>
              <a:rPr lang="en-US" i="1" u="sng" dirty="0">
                <a:solidFill>
                  <a:schemeClr val="bg1"/>
                </a:solidFill>
                <a:hlinkClick r:id="rId2">
                  <a:extLst>
                    <a:ext uri="{A12FA001-AC4F-418D-AE19-62706E023703}">
                      <ahyp:hlinkClr xmlns:ahyp="http://schemas.microsoft.com/office/drawing/2018/hyperlinkcolor" val="tx"/>
                    </a:ext>
                  </a:extLst>
                </a:hlinkClick>
              </a:rPr>
              <a:t>Attention Is All You Need</a:t>
            </a:r>
            <a:r>
              <a:rPr lang="en-US" i="1" dirty="0">
                <a:solidFill>
                  <a:schemeClr val="bg1"/>
                </a:solidFill>
              </a:rPr>
              <a:t>”</a:t>
            </a:r>
            <a:r>
              <a:rPr lang="en-US" dirty="0">
                <a:solidFill>
                  <a:schemeClr val="bg1"/>
                </a:solidFill>
              </a:rPr>
              <a:t> in 2017 [Source: Medium.com]</a:t>
            </a:r>
          </a:p>
          <a:p>
            <a:pPr marL="514350" indent="-514350">
              <a:buFont typeface="+mj-lt"/>
              <a:buAutoNum type="arabicPeriod"/>
            </a:pPr>
            <a:r>
              <a:rPr lang="en-US" dirty="0">
                <a:solidFill>
                  <a:schemeClr val="bg1"/>
                </a:solidFill>
              </a:rPr>
              <a:t>RNNs and CNNs has struggles with parallelization</a:t>
            </a:r>
          </a:p>
          <a:p>
            <a:pPr marL="514350" indent="-514350">
              <a:buFont typeface="+mj-lt"/>
              <a:buAutoNum type="arabicPeriod"/>
            </a:pPr>
            <a:r>
              <a:rPr lang="en-US" dirty="0">
                <a:solidFill>
                  <a:schemeClr val="bg1"/>
                </a:solidFill>
              </a:rPr>
              <a:t>Transformer marked a significant departure from RNNs and CNNs</a:t>
            </a:r>
          </a:p>
          <a:p>
            <a:pPr marL="514350" indent="-514350">
              <a:buFont typeface="+mj-lt"/>
              <a:buAutoNum type="arabicPeriod"/>
            </a:pPr>
            <a:r>
              <a:rPr lang="en-US" dirty="0">
                <a:solidFill>
                  <a:schemeClr val="bg1"/>
                </a:solidFill>
              </a:rPr>
              <a:t>Built entirely on attention mechanisms</a:t>
            </a:r>
          </a:p>
          <a:p>
            <a:pPr marL="514350" indent="-514350">
              <a:buFont typeface="+mj-lt"/>
              <a:buAutoNum type="arabicPeriod"/>
            </a:pPr>
            <a:r>
              <a:rPr lang="en-US" dirty="0">
                <a:solidFill>
                  <a:schemeClr val="bg1"/>
                </a:solidFill>
              </a:rPr>
              <a:t>Enables models to efficiently process and generate language</a:t>
            </a:r>
          </a:p>
          <a:p>
            <a:pPr marL="514350" indent="-514350">
              <a:buFont typeface="+mj-lt"/>
              <a:buAutoNum type="arabicPeriod"/>
            </a:pPr>
            <a:r>
              <a:rPr lang="en-US" dirty="0">
                <a:solidFill>
                  <a:schemeClr val="bg1"/>
                </a:solidFill>
              </a:rPr>
              <a:t>Achieves state-of-the-art results across a range of NLP tasks</a:t>
            </a:r>
          </a:p>
          <a:p>
            <a:pPr marL="514350" indent="-514350">
              <a:buFont typeface="+mj-lt"/>
              <a:buAutoNum type="arabicPeriod"/>
            </a:pPr>
            <a:endParaRPr lang="en-IN" dirty="0">
              <a:solidFill>
                <a:schemeClr val="bg1"/>
              </a:solidFill>
            </a:endParaRPr>
          </a:p>
        </p:txBody>
      </p:sp>
    </p:spTree>
    <p:extLst>
      <p:ext uri="{BB962C8B-B14F-4D97-AF65-F5344CB8AC3E}">
        <p14:creationId xmlns:p14="http://schemas.microsoft.com/office/powerpoint/2010/main" val="97840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E4052-AF80-7654-92B5-755C4C56E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35DB48-43ED-D544-76F8-3EF933BD56CA}"/>
              </a:ext>
            </a:extLst>
          </p:cNvPr>
          <p:cNvSpPr>
            <a:spLocks noGrp="1"/>
          </p:cNvSpPr>
          <p:nvPr>
            <p:ph type="title"/>
          </p:nvPr>
        </p:nvSpPr>
        <p:spPr>
          <a:xfrm>
            <a:off x="5480614" y="105841"/>
            <a:ext cx="6581950" cy="637011"/>
          </a:xfrm>
        </p:spPr>
        <p:txBody>
          <a:bodyPr anchor="ctr">
            <a:normAutofit/>
          </a:bodyPr>
          <a:lstStyle/>
          <a:p>
            <a:r>
              <a:rPr lang="en-US" sz="3700" dirty="0"/>
              <a:t>Attention</a:t>
            </a:r>
          </a:p>
        </p:txBody>
      </p:sp>
      <p:pic>
        <p:nvPicPr>
          <p:cNvPr id="1026" name="Picture 2">
            <a:extLst>
              <a:ext uri="{FF2B5EF4-FFF2-40B4-BE49-F238E27FC236}">
                <a16:creationId xmlns:a16="http://schemas.microsoft.com/office/drawing/2014/main" id="{DB372DA2-9CED-E1C6-4F95-57276987E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047" y="949234"/>
            <a:ext cx="4106990" cy="550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1720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57926-6F35-62F8-8455-E5CB68CDA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A5505E-C481-04EE-756F-E957DF85F557}"/>
              </a:ext>
            </a:extLst>
          </p:cNvPr>
          <p:cNvSpPr>
            <a:spLocks noGrp="1"/>
          </p:cNvSpPr>
          <p:nvPr>
            <p:ph type="title"/>
          </p:nvPr>
        </p:nvSpPr>
        <p:spPr>
          <a:xfrm>
            <a:off x="5480614" y="105841"/>
            <a:ext cx="6581950" cy="637011"/>
          </a:xfrm>
        </p:spPr>
        <p:txBody>
          <a:bodyPr anchor="ctr">
            <a:normAutofit/>
          </a:bodyPr>
          <a:lstStyle/>
          <a:p>
            <a:r>
              <a:rPr lang="en-US" sz="3700" dirty="0"/>
              <a:t>LLM: Key Features</a:t>
            </a:r>
          </a:p>
        </p:txBody>
      </p:sp>
      <p:sp>
        <p:nvSpPr>
          <p:cNvPr id="4" name="Content Placeholder 3">
            <a:extLst>
              <a:ext uri="{FF2B5EF4-FFF2-40B4-BE49-F238E27FC236}">
                <a16:creationId xmlns:a16="http://schemas.microsoft.com/office/drawing/2014/main" id="{5443123D-2AE6-0ED1-D93D-9EA0FC2D1600}"/>
              </a:ext>
            </a:extLst>
          </p:cNvPr>
          <p:cNvSpPr>
            <a:spLocks noGrp="1"/>
          </p:cNvSpPr>
          <p:nvPr>
            <p:ph idx="1"/>
          </p:nvPr>
        </p:nvSpPr>
        <p:spPr>
          <a:xfrm>
            <a:off x="187980" y="1973671"/>
            <a:ext cx="11394420" cy="3268889"/>
          </a:xfrm>
          <a:prstGeom prst="round2DiagRect">
            <a:avLst/>
          </a:prstGeom>
          <a:solidFill>
            <a:schemeClr val="accent6">
              <a:lumMod val="75000"/>
            </a:schemeClr>
          </a:solidFill>
        </p:spPr>
        <p:txBody>
          <a:bodyPr>
            <a:normAutofit lnSpcReduction="10000"/>
          </a:bodyPr>
          <a:lstStyle/>
          <a:p>
            <a:pPr marL="514350" indent="-514350">
              <a:buFont typeface="+mj-lt"/>
              <a:buAutoNum type="arabicPeriod"/>
            </a:pPr>
            <a:r>
              <a:rPr lang="en-US" dirty="0">
                <a:solidFill>
                  <a:schemeClr val="bg1"/>
                </a:solidFill>
              </a:rPr>
              <a:t>Understanding Context</a:t>
            </a:r>
          </a:p>
          <a:p>
            <a:pPr marL="514350" indent="-514350">
              <a:buFont typeface="+mj-lt"/>
              <a:buAutoNum type="arabicPeriod"/>
            </a:pPr>
            <a:r>
              <a:rPr lang="en-US" dirty="0">
                <a:solidFill>
                  <a:schemeClr val="bg1"/>
                </a:solidFill>
              </a:rPr>
              <a:t>Generative Capabilities</a:t>
            </a:r>
          </a:p>
          <a:p>
            <a:pPr marL="514350" indent="-514350">
              <a:buFont typeface="+mj-lt"/>
              <a:buAutoNum type="arabicPeriod"/>
            </a:pPr>
            <a:r>
              <a:rPr lang="en-US" dirty="0">
                <a:solidFill>
                  <a:schemeClr val="bg1"/>
                </a:solidFill>
              </a:rPr>
              <a:t>Versatility across Domains</a:t>
            </a:r>
          </a:p>
          <a:p>
            <a:pPr marL="514350" indent="-514350">
              <a:buFont typeface="+mj-lt"/>
              <a:buAutoNum type="arabicPeriod"/>
            </a:pPr>
            <a:r>
              <a:rPr lang="en-US" dirty="0">
                <a:solidFill>
                  <a:schemeClr val="bg1"/>
                </a:solidFill>
              </a:rPr>
              <a:t>Continuous Learning</a:t>
            </a:r>
          </a:p>
          <a:p>
            <a:pPr marL="514350" indent="-514350">
              <a:buFont typeface="+mj-lt"/>
              <a:buAutoNum type="arabicPeriod"/>
            </a:pPr>
            <a:r>
              <a:rPr lang="en-US" dirty="0">
                <a:solidFill>
                  <a:schemeClr val="bg1"/>
                </a:solidFill>
              </a:rPr>
              <a:t>Efficiency</a:t>
            </a:r>
          </a:p>
          <a:p>
            <a:pPr marL="514350" indent="-514350">
              <a:buFont typeface="+mj-lt"/>
              <a:buAutoNum type="arabicPeriod"/>
            </a:pPr>
            <a:r>
              <a:rPr lang="en-US" dirty="0">
                <a:solidFill>
                  <a:schemeClr val="bg1"/>
                </a:solidFill>
              </a:rPr>
              <a:t>Scalability</a:t>
            </a:r>
            <a:endParaRPr lang="en-IN" dirty="0">
              <a:solidFill>
                <a:schemeClr val="bg1"/>
              </a:solidFill>
            </a:endParaRPr>
          </a:p>
        </p:txBody>
      </p:sp>
    </p:spTree>
    <p:extLst>
      <p:ext uri="{BB962C8B-B14F-4D97-AF65-F5344CB8AC3E}">
        <p14:creationId xmlns:p14="http://schemas.microsoft.com/office/powerpoint/2010/main" val="294753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𝑧</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𝑥</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𝑦</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rotWithShape="0">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15</a:t>
            </a:fld>
            <a:endParaRPr lang="en-GB"/>
          </a:p>
        </p:txBody>
      </p:sp>
      <p:sp>
        <p:nvSpPr>
          <p:cNvPr id="5" name="Title 1"/>
          <p:cNvSpPr txBox="1">
            <a:spLocks/>
          </p:cNvSpPr>
          <p:nvPr/>
        </p:nvSpPr>
        <p:spPr>
          <a:xfrm>
            <a:off x="1267274" y="843192"/>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
        <p:nvSpPr>
          <p:cNvPr id="6" name="Title 1"/>
          <p:cNvSpPr txBox="1">
            <a:spLocks/>
          </p:cNvSpPr>
          <p:nvPr/>
        </p:nvSpPr>
        <p:spPr>
          <a:xfrm>
            <a:off x="1267274" y="3944738"/>
            <a:ext cx="10515600" cy="1278832"/>
          </a:xfrm>
          <a:prstGeom prst="rect">
            <a:avLst/>
          </a:prstGeom>
        </p:spPr>
        <p:txBody>
          <a:bodyPr vert="horz" lIns="91440" tIns="45720" rIns="91440" bIns="45720" rtlCol="0" anchor="b">
            <a:normAutofit fontScale="6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Answer (100%):</a:t>
            </a:r>
          </a:p>
          <a:p>
            <a:pPr algn="ctr"/>
            <a:r>
              <a:rPr lang="en-US" i="1" dirty="0">
                <a:solidFill>
                  <a:srgbClr val="7030A0"/>
                </a:solidFill>
                <a:latin typeface="Bookman Old Style" panose="02050604050505020204" pitchFamily="18" charset="0"/>
              </a:rPr>
              <a:t> </a:t>
            </a:r>
          </a:p>
          <a:p>
            <a:pPr algn="ctr"/>
            <a:r>
              <a:rPr lang="en-US" i="1" dirty="0">
                <a:solidFill>
                  <a:srgbClr val="002060"/>
                </a:solidFill>
                <a:latin typeface="Bookman Old Style" panose="02050604050505020204" pitchFamily="18" charset="0"/>
              </a:rPr>
              <a:t>Complete Silence</a:t>
            </a:r>
          </a:p>
        </p:txBody>
      </p:sp>
    </p:spTree>
    <p:extLst>
      <p:ext uri="{BB962C8B-B14F-4D97-AF65-F5344CB8AC3E}">
        <p14:creationId xmlns:p14="http://schemas.microsoft.com/office/powerpoint/2010/main" val="131178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FE567-94A7-E0FC-D65E-3222C894EB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5CFA1-5EBD-BBC9-2265-8F998D7B4836}"/>
              </a:ext>
            </a:extLst>
          </p:cNvPr>
          <p:cNvSpPr>
            <a:spLocks noGrp="1"/>
          </p:cNvSpPr>
          <p:nvPr>
            <p:ph type="title"/>
          </p:nvPr>
        </p:nvSpPr>
        <p:spPr>
          <a:xfrm>
            <a:off x="5480614" y="105841"/>
            <a:ext cx="6581950" cy="637011"/>
          </a:xfrm>
        </p:spPr>
        <p:txBody>
          <a:bodyPr anchor="ctr">
            <a:normAutofit fontScale="90000"/>
          </a:bodyPr>
          <a:lstStyle/>
          <a:p>
            <a:r>
              <a:rPr lang="en-US" sz="3700" dirty="0"/>
              <a:t>Mathematical Foundations of LLMs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52484DF-6F5E-B0C3-DF47-7AE3C1A4B52E}"/>
                  </a:ext>
                </a:extLst>
              </p:cNvPr>
              <p:cNvSpPr>
                <a:spLocks noGrp="1"/>
              </p:cNvSpPr>
              <p:nvPr>
                <p:ph idx="1"/>
              </p:nvPr>
            </p:nvSpPr>
            <p:spPr>
              <a:xfrm>
                <a:off x="838200" y="1825625"/>
                <a:ext cx="10515600" cy="2153708"/>
              </a:xfrm>
              <a:prstGeom prst="round2DiagRect">
                <a:avLst/>
              </a:prstGeom>
              <a:solidFill>
                <a:srgbClr val="660066"/>
              </a:solidFill>
            </p:spPr>
            <p:txBody>
              <a:bodyPr>
                <a:normAutofit/>
              </a:bodyPr>
              <a:lstStyle/>
              <a:p>
                <a:pPr marL="0" indent="0">
                  <a:buNone/>
                </a:pPr>
                <a:r>
                  <a:rPr lang="en-US" b="1" dirty="0">
                    <a:solidFill>
                      <a:schemeClr val="bg1"/>
                    </a:solidFill>
                  </a:rPr>
                  <a:t>The cat sat on the mat</a:t>
                </a:r>
              </a:p>
              <a:p>
                <a:pPr marL="0" indent="0">
                  <a:buNone/>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panose="02040503050406030204" pitchFamily="18" charset="0"/>
                        </a:rPr>
                        <m:t>𝑽</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𝑻𝒉𝒆</m:t>
                      </m:r>
                      <m:r>
                        <a:rPr lang="en-US" b="1" i="1" smtClean="0">
                          <a:solidFill>
                            <a:schemeClr val="bg1"/>
                          </a:solidFill>
                          <a:latin typeface="Cambria Math" panose="02040503050406030204" pitchFamily="18" charset="0"/>
                        </a:rPr>
                        <m:t>, </m:t>
                      </m:r>
                      <m:r>
                        <a:rPr lang="en-US" b="1" i="1" smtClean="0">
                          <a:solidFill>
                            <a:schemeClr val="bg1"/>
                          </a:solidFill>
                          <a:latin typeface="Cambria Math" panose="02040503050406030204" pitchFamily="18" charset="0"/>
                        </a:rPr>
                        <m:t>𝒄𝒂𝒕</m:t>
                      </m:r>
                      <m:r>
                        <a:rPr lang="en-US" b="1" i="1" smtClean="0">
                          <a:solidFill>
                            <a:schemeClr val="bg1"/>
                          </a:solidFill>
                          <a:latin typeface="Cambria Math" panose="02040503050406030204" pitchFamily="18" charset="0"/>
                        </a:rPr>
                        <m:t>, </m:t>
                      </m:r>
                      <m:r>
                        <a:rPr lang="en-US" b="1" i="1" smtClean="0">
                          <a:solidFill>
                            <a:schemeClr val="bg1"/>
                          </a:solidFill>
                          <a:latin typeface="Cambria Math" panose="02040503050406030204" pitchFamily="18" charset="0"/>
                        </a:rPr>
                        <m:t>𝒔𝒂𝒕</m:t>
                      </m:r>
                      <m:r>
                        <a:rPr lang="en-US" b="1" i="1" smtClean="0">
                          <a:solidFill>
                            <a:schemeClr val="bg1"/>
                          </a:solidFill>
                          <a:latin typeface="Cambria Math" panose="02040503050406030204" pitchFamily="18" charset="0"/>
                        </a:rPr>
                        <m:t>, </m:t>
                      </m:r>
                      <m:r>
                        <a:rPr lang="en-US" b="1" i="1" smtClean="0">
                          <a:solidFill>
                            <a:schemeClr val="bg1"/>
                          </a:solidFill>
                          <a:latin typeface="Cambria Math" panose="02040503050406030204" pitchFamily="18" charset="0"/>
                        </a:rPr>
                        <m:t>𝒐𝒏</m:t>
                      </m:r>
                      <m:r>
                        <a:rPr lang="en-US" b="1" i="1" smtClean="0">
                          <a:solidFill>
                            <a:schemeClr val="bg1"/>
                          </a:solidFill>
                          <a:latin typeface="Cambria Math" panose="02040503050406030204" pitchFamily="18" charset="0"/>
                        </a:rPr>
                        <m:t>, </m:t>
                      </m:r>
                      <m:r>
                        <a:rPr lang="en-US" b="1" i="1" smtClean="0">
                          <a:solidFill>
                            <a:schemeClr val="bg1"/>
                          </a:solidFill>
                          <a:latin typeface="Cambria Math" panose="02040503050406030204" pitchFamily="18" charset="0"/>
                        </a:rPr>
                        <m:t>𝒕𝒉𝒆</m:t>
                      </m:r>
                      <m:r>
                        <a:rPr lang="en-US" b="1" i="1" smtClean="0">
                          <a:solidFill>
                            <a:schemeClr val="bg1"/>
                          </a:solidFill>
                          <a:latin typeface="Cambria Math" panose="02040503050406030204" pitchFamily="18" charset="0"/>
                        </a:rPr>
                        <m:t> </m:t>
                      </m:r>
                      <m:r>
                        <a:rPr lang="en-US" b="1" i="1" smtClean="0">
                          <a:solidFill>
                            <a:schemeClr val="bg1"/>
                          </a:solidFill>
                          <a:latin typeface="Cambria Math" panose="02040503050406030204" pitchFamily="18" charset="0"/>
                        </a:rPr>
                        <m:t>𝒎𝒂𝒕</m:t>
                      </m:r>
                      <m:r>
                        <a:rPr lang="en-US" b="1" i="1" smtClean="0">
                          <a:solidFill>
                            <a:schemeClr val="bg1"/>
                          </a:solidFill>
                          <a:latin typeface="Cambria Math" panose="02040503050406030204" pitchFamily="18" charset="0"/>
                        </a:rPr>
                        <m:t>]</m:t>
                      </m:r>
                    </m:oMath>
                  </m:oMathPara>
                </a14:m>
                <a:endParaRPr lang="en-US" b="1"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panose="02040503050406030204" pitchFamily="18" charset="0"/>
                        </a:rPr>
                        <m:t>𝑾</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𝑻</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𝒉</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𝒆</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𝒄</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𝒂</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𝒕</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𝒔</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𝒂</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𝒕</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𝒐</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𝒏</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𝒕</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𝒉</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𝒆</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𝒎</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𝒂</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𝒕</m:t>
                      </m:r>
                      <m:r>
                        <a:rPr lang="en-US" b="1" i="1" smtClean="0">
                          <a:solidFill>
                            <a:schemeClr val="bg1"/>
                          </a:solidFill>
                          <a:latin typeface="Cambria Math" panose="02040503050406030204" pitchFamily="18" charset="0"/>
                        </a:rPr>
                        <m:t>]</m:t>
                      </m:r>
                    </m:oMath>
                  </m:oMathPara>
                </a14:m>
                <a:endParaRPr lang="en-US" b="1" dirty="0">
                  <a:solidFill>
                    <a:schemeClr val="bg1"/>
                  </a:solidFill>
                </a:endParaRPr>
              </a:p>
              <a:p>
                <a:pPr marL="0" indent="0">
                  <a:buNone/>
                </a:pPr>
                <a:r>
                  <a:rPr lang="en-US" b="1" dirty="0">
                    <a:solidFill>
                      <a:schemeClr val="bg1"/>
                    </a:solidFill>
                  </a:rPr>
                  <a:t>Token can be a word or part of a word or even a single character</a:t>
                </a:r>
              </a:p>
            </p:txBody>
          </p:sp>
        </mc:Choice>
        <mc:Fallback xmlns="">
          <p:sp>
            <p:nvSpPr>
              <p:cNvPr id="4" name="Content Placeholder 3">
                <a:extLst>
                  <a:ext uri="{FF2B5EF4-FFF2-40B4-BE49-F238E27FC236}">
                    <a16:creationId xmlns:a16="http://schemas.microsoft.com/office/drawing/2014/main" id="{652484DF-6F5E-B0C3-DF47-7AE3C1A4B52E}"/>
                  </a:ext>
                </a:extLst>
              </p:cNvPr>
              <p:cNvSpPr>
                <a:spLocks noGrp="1" noRot="1" noChangeAspect="1" noMove="1" noResize="1" noEditPoints="1" noAdjustHandles="1" noChangeArrowheads="1" noChangeShapeType="1" noTextEdit="1"/>
              </p:cNvSpPr>
              <p:nvPr>
                <p:ph idx="1"/>
              </p:nvPr>
            </p:nvSpPr>
            <p:spPr>
              <a:xfrm>
                <a:off x="838200" y="1825625"/>
                <a:ext cx="10515600" cy="2153708"/>
              </a:xfrm>
              <a:prstGeom prst="round2DiagRect">
                <a:avLst/>
              </a:prstGeom>
              <a:blipFill>
                <a:blip r:embed="rId2"/>
                <a:stretch>
                  <a:fillRect l="-232"/>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BC6A9C9-2854-297D-8480-1E29FFAF6C60}"/>
              </a:ext>
            </a:extLst>
          </p:cNvPr>
          <p:cNvSpPr txBox="1"/>
          <p:nvPr/>
        </p:nvSpPr>
        <p:spPr>
          <a:xfrm>
            <a:off x="992776" y="1283863"/>
            <a:ext cx="1341121" cy="584775"/>
          </a:xfrm>
          <a:prstGeom prst="rect">
            <a:avLst/>
          </a:prstGeom>
          <a:solidFill>
            <a:srgbClr val="C00000"/>
          </a:solidFill>
        </p:spPr>
        <p:txBody>
          <a:bodyPr wrap="square" rtlCol="0">
            <a:spAutoFit/>
          </a:bodyPr>
          <a:lstStyle/>
          <a:p>
            <a:r>
              <a:rPr lang="en-US" sz="3200" dirty="0">
                <a:solidFill>
                  <a:schemeClr val="bg1"/>
                </a:solidFill>
              </a:rPr>
              <a:t>Tokens</a:t>
            </a:r>
          </a:p>
        </p:txBody>
      </p:sp>
    </p:spTree>
    <p:extLst>
      <p:ext uri="{BB962C8B-B14F-4D97-AF65-F5344CB8AC3E}">
        <p14:creationId xmlns:p14="http://schemas.microsoft.com/office/powerpoint/2010/main" val="308363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56233-4F64-2822-309B-0B0512BE84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29E9C8-BE61-1F8A-5728-B645C9A3009D}"/>
              </a:ext>
            </a:extLst>
          </p:cNvPr>
          <p:cNvSpPr>
            <a:spLocks noGrp="1"/>
          </p:cNvSpPr>
          <p:nvPr>
            <p:ph type="title"/>
          </p:nvPr>
        </p:nvSpPr>
        <p:spPr>
          <a:xfrm>
            <a:off x="5480614" y="105841"/>
            <a:ext cx="6581950" cy="637011"/>
          </a:xfrm>
        </p:spPr>
        <p:txBody>
          <a:bodyPr anchor="ctr">
            <a:normAutofit fontScale="90000"/>
          </a:bodyPr>
          <a:lstStyle/>
          <a:p>
            <a:r>
              <a:rPr lang="en-US" sz="3700" dirty="0"/>
              <a:t>Mathematical Foundations of LLMs</a:t>
            </a:r>
          </a:p>
        </p:txBody>
      </p:sp>
      <p:sp>
        <p:nvSpPr>
          <p:cNvPr id="4" name="Content Placeholder 3">
            <a:extLst>
              <a:ext uri="{FF2B5EF4-FFF2-40B4-BE49-F238E27FC236}">
                <a16:creationId xmlns:a16="http://schemas.microsoft.com/office/drawing/2014/main" id="{082989C6-4FC5-4946-E80A-7C9D77BA412D}"/>
              </a:ext>
            </a:extLst>
          </p:cNvPr>
          <p:cNvSpPr>
            <a:spLocks noGrp="1"/>
          </p:cNvSpPr>
          <p:nvPr>
            <p:ph idx="1"/>
          </p:nvPr>
        </p:nvSpPr>
        <p:spPr>
          <a:xfrm>
            <a:off x="838200" y="1825625"/>
            <a:ext cx="10515600" cy="2153708"/>
          </a:xfrm>
          <a:prstGeom prst="round2DiagRect">
            <a:avLst/>
          </a:prstGeom>
          <a:solidFill>
            <a:srgbClr val="660066"/>
          </a:solidFill>
        </p:spPr>
        <p:txBody>
          <a:bodyPr>
            <a:normAutofit/>
          </a:bodyPr>
          <a:lstStyle/>
          <a:p>
            <a:pPr>
              <a:buFont typeface="Wingdings" panose="05000000000000000000" pitchFamily="2" charset="2"/>
              <a:buChar char="Ø"/>
            </a:pPr>
            <a:r>
              <a:rPr lang="en-US" b="1" dirty="0">
                <a:solidFill>
                  <a:schemeClr val="bg1"/>
                </a:solidFill>
              </a:rPr>
              <a:t>It transforms raw text into a format the model can understand</a:t>
            </a:r>
          </a:p>
          <a:p>
            <a:pPr>
              <a:buFont typeface="Wingdings" panose="05000000000000000000" pitchFamily="2" charset="2"/>
              <a:buChar char="Ø"/>
            </a:pPr>
            <a:r>
              <a:rPr lang="en-US" b="1" dirty="0">
                <a:solidFill>
                  <a:schemeClr val="bg1"/>
                </a:solidFill>
              </a:rPr>
              <a:t>Convert Tokens to Numbers</a:t>
            </a:r>
          </a:p>
          <a:p>
            <a:pPr>
              <a:buFont typeface="Wingdings" panose="05000000000000000000" pitchFamily="2" charset="2"/>
              <a:buChar char="Ø"/>
            </a:pPr>
            <a:r>
              <a:rPr lang="en-US" b="1" dirty="0">
                <a:solidFill>
                  <a:schemeClr val="bg1"/>
                </a:solidFill>
              </a:rPr>
              <a:t>Play with this numbers, embeddings</a:t>
            </a:r>
          </a:p>
        </p:txBody>
      </p:sp>
      <p:sp>
        <p:nvSpPr>
          <p:cNvPr id="3" name="TextBox 2">
            <a:extLst>
              <a:ext uri="{FF2B5EF4-FFF2-40B4-BE49-F238E27FC236}">
                <a16:creationId xmlns:a16="http://schemas.microsoft.com/office/drawing/2014/main" id="{BB3A4485-4793-4E25-397B-6F088F42414D}"/>
              </a:ext>
            </a:extLst>
          </p:cNvPr>
          <p:cNvSpPr txBox="1"/>
          <p:nvPr/>
        </p:nvSpPr>
        <p:spPr>
          <a:xfrm>
            <a:off x="992777" y="1283863"/>
            <a:ext cx="3187338" cy="584775"/>
          </a:xfrm>
          <a:prstGeom prst="rect">
            <a:avLst/>
          </a:prstGeom>
          <a:solidFill>
            <a:srgbClr val="C00000"/>
          </a:solidFill>
        </p:spPr>
        <p:txBody>
          <a:bodyPr wrap="square" rtlCol="0">
            <a:spAutoFit/>
          </a:bodyPr>
          <a:lstStyle/>
          <a:p>
            <a:r>
              <a:rPr lang="en-US" sz="3200" dirty="0">
                <a:solidFill>
                  <a:schemeClr val="bg1"/>
                </a:solidFill>
              </a:rPr>
              <a:t>Why Tokenization</a:t>
            </a:r>
          </a:p>
        </p:txBody>
      </p:sp>
    </p:spTree>
    <p:extLst>
      <p:ext uri="{BB962C8B-B14F-4D97-AF65-F5344CB8AC3E}">
        <p14:creationId xmlns:p14="http://schemas.microsoft.com/office/powerpoint/2010/main" val="125942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81252-2362-E84B-A476-2726D77B72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879DD1-994D-DCE3-3992-71FBD8A6E98D}"/>
              </a:ext>
            </a:extLst>
          </p:cNvPr>
          <p:cNvSpPr>
            <a:spLocks noGrp="1"/>
          </p:cNvSpPr>
          <p:nvPr>
            <p:ph type="title"/>
          </p:nvPr>
        </p:nvSpPr>
        <p:spPr>
          <a:xfrm>
            <a:off x="5480614" y="105841"/>
            <a:ext cx="6581950" cy="637011"/>
          </a:xfrm>
        </p:spPr>
        <p:txBody>
          <a:bodyPr anchor="ctr">
            <a:normAutofit fontScale="90000"/>
          </a:bodyPr>
          <a:lstStyle/>
          <a:p>
            <a:r>
              <a:rPr lang="en-US" sz="3700" dirty="0"/>
              <a:t>Mathematical Foundations of LLMs</a:t>
            </a:r>
          </a:p>
        </p:txBody>
      </p:sp>
      <p:sp>
        <p:nvSpPr>
          <p:cNvPr id="4" name="Content Placeholder 3">
            <a:extLst>
              <a:ext uri="{FF2B5EF4-FFF2-40B4-BE49-F238E27FC236}">
                <a16:creationId xmlns:a16="http://schemas.microsoft.com/office/drawing/2014/main" id="{4167FBDA-6915-F3D8-3969-E523873F489C}"/>
              </a:ext>
            </a:extLst>
          </p:cNvPr>
          <p:cNvSpPr>
            <a:spLocks noGrp="1"/>
          </p:cNvSpPr>
          <p:nvPr>
            <p:ph idx="1"/>
          </p:nvPr>
        </p:nvSpPr>
        <p:spPr>
          <a:xfrm>
            <a:off x="838200" y="1825624"/>
            <a:ext cx="10515600" cy="2685415"/>
          </a:xfrm>
          <a:prstGeom prst="round2DiagRect">
            <a:avLst/>
          </a:prstGeom>
          <a:solidFill>
            <a:srgbClr val="660066"/>
          </a:solidFill>
        </p:spPr>
        <p:txBody>
          <a:bodyPr>
            <a:normAutofit/>
          </a:bodyPr>
          <a:lstStyle/>
          <a:p>
            <a:pPr>
              <a:buFont typeface="Wingdings" panose="05000000000000000000" pitchFamily="2" charset="2"/>
              <a:buChar char="Ø"/>
            </a:pPr>
            <a:r>
              <a:rPr lang="en-US" b="1" dirty="0">
                <a:solidFill>
                  <a:schemeClr val="bg1"/>
                </a:solidFill>
              </a:rPr>
              <a:t>Numerical Representation of Tokens</a:t>
            </a:r>
          </a:p>
          <a:p>
            <a:pPr>
              <a:buFont typeface="Wingdings" panose="05000000000000000000" pitchFamily="2" charset="2"/>
              <a:buChar char="Ø"/>
            </a:pPr>
            <a:r>
              <a:rPr lang="en-US" b="1" dirty="0">
                <a:solidFill>
                  <a:schemeClr val="bg1"/>
                </a:solidFill>
              </a:rPr>
              <a:t>It will help the model to understand their learnings and relationships</a:t>
            </a:r>
          </a:p>
          <a:p>
            <a:pPr>
              <a:buFont typeface="Wingdings" panose="05000000000000000000" pitchFamily="2" charset="2"/>
              <a:buChar char="Ø"/>
            </a:pPr>
            <a:r>
              <a:rPr lang="en-US" b="1" dirty="0">
                <a:solidFill>
                  <a:schemeClr val="bg1"/>
                </a:solidFill>
              </a:rPr>
              <a:t> Each token is converted into a vector (a list of numbers) in a high-dimensional space.</a:t>
            </a:r>
          </a:p>
        </p:txBody>
      </p:sp>
      <p:sp>
        <p:nvSpPr>
          <p:cNvPr id="3" name="TextBox 2">
            <a:extLst>
              <a:ext uri="{FF2B5EF4-FFF2-40B4-BE49-F238E27FC236}">
                <a16:creationId xmlns:a16="http://schemas.microsoft.com/office/drawing/2014/main" id="{DD6796CB-B8AE-BB03-43ED-0338D5A5EF48}"/>
              </a:ext>
            </a:extLst>
          </p:cNvPr>
          <p:cNvSpPr txBox="1"/>
          <p:nvPr/>
        </p:nvSpPr>
        <p:spPr>
          <a:xfrm>
            <a:off x="992777" y="1283863"/>
            <a:ext cx="3187338" cy="584775"/>
          </a:xfrm>
          <a:prstGeom prst="rect">
            <a:avLst/>
          </a:prstGeom>
          <a:solidFill>
            <a:srgbClr val="C00000"/>
          </a:solidFill>
        </p:spPr>
        <p:txBody>
          <a:bodyPr wrap="square" rtlCol="0">
            <a:spAutoFit/>
          </a:bodyPr>
          <a:lstStyle/>
          <a:p>
            <a:r>
              <a:rPr lang="en-US" sz="3200" dirty="0">
                <a:solidFill>
                  <a:schemeClr val="bg1"/>
                </a:solidFill>
              </a:rPr>
              <a:t>Embeddings</a:t>
            </a:r>
          </a:p>
        </p:txBody>
      </p:sp>
    </p:spTree>
    <p:extLst>
      <p:ext uri="{BB962C8B-B14F-4D97-AF65-F5344CB8AC3E}">
        <p14:creationId xmlns:p14="http://schemas.microsoft.com/office/powerpoint/2010/main" val="421118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60F05-6E84-F821-64DC-C4AEA5873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18436-E604-4340-880C-9301351DBD8F}"/>
              </a:ext>
            </a:extLst>
          </p:cNvPr>
          <p:cNvSpPr>
            <a:spLocks noGrp="1"/>
          </p:cNvSpPr>
          <p:nvPr>
            <p:ph type="title"/>
          </p:nvPr>
        </p:nvSpPr>
        <p:spPr>
          <a:xfrm>
            <a:off x="5480614" y="105841"/>
            <a:ext cx="6581950" cy="637011"/>
          </a:xfrm>
        </p:spPr>
        <p:txBody>
          <a:bodyPr anchor="ctr">
            <a:normAutofit fontScale="90000"/>
          </a:bodyPr>
          <a:lstStyle/>
          <a:p>
            <a:r>
              <a:rPr lang="en-US" sz="3700" dirty="0"/>
              <a:t>Mathematical Foundations of LLMs</a:t>
            </a:r>
          </a:p>
        </p:txBody>
      </p:sp>
      <p:sp>
        <p:nvSpPr>
          <p:cNvPr id="3" name="TextBox 2">
            <a:extLst>
              <a:ext uri="{FF2B5EF4-FFF2-40B4-BE49-F238E27FC236}">
                <a16:creationId xmlns:a16="http://schemas.microsoft.com/office/drawing/2014/main" id="{8A7EDBF3-CFC1-809C-6106-DA44E9BB27BA}"/>
              </a:ext>
            </a:extLst>
          </p:cNvPr>
          <p:cNvSpPr txBox="1"/>
          <p:nvPr/>
        </p:nvSpPr>
        <p:spPr>
          <a:xfrm>
            <a:off x="992777" y="1283863"/>
            <a:ext cx="3187338" cy="584775"/>
          </a:xfrm>
          <a:prstGeom prst="rect">
            <a:avLst/>
          </a:prstGeom>
          <a:solidFill>
            <a:srgbClr val="C00000"/>
          </a:solidFill>
        </p:spPr>
        <p:txBody>
          <a:bodyPr wrap="square" rtlCol="0">
            <a:spAutoFit/>
          </a:bodyPr>
          <a:lstStyle/>
          <a:p>
            <a:r>
              <a:rPr lang="en-US" sz="3200" dirty="0">
                <a:solidFill>
                  <a:schemeClr val="bg1"/>
                </a:solidFill>
              </a:rPr>
              <a:t>Word2vec Project</a:t>
            </a:r>
          </a:p>
        </p:txBody>
      </p:sp>
      <p:pic>
        <p:nvPicPr>
          <p:cNvPr id="2052" name="Picture 4" descr="Large Language Models: What You Need to Know in 2025 | HatchWorks AI">
            <a:extLst>
              <a:ext uri="{FF2B5EF4-FFF2-40B4-BE49-F238E27FC236}">
                <a16:creationId xmlns:a16="http://schemas.microsoft.com/office/drawing/2014/main" id="{096AECC6-3EFD-5BEE-E8D1-54180657D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2970" y="1283863"/>
            <a:ext cx="4975364" cy="4975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759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649B3-1D73-A33A-357A-7608560E51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A2A351-5CF5-96EE-05CE-2574ED670AD1}"/>
              </a:ext>
            </a:extLst>
          </p:cNvPr>
          <p:cNvSpPr>
            <a:spLocks noGrp="1"/>
          </p:cNvSpPr>
          <p:nvPr>
            <p:ph type="title"/>
          </p:nvPr>
        </p:nvSpPr>
        <p:spPr>
          <a:xfrm>
            <a:off x="5480614" y="105841"/>
            <a:ext cx="6581950" cy="637011"/>
          </a:xfrm>
        </p:spPr>
        <p:txBody>
          <a:bodyPr anchor="ctr">
            <a:normAutofit fontScale="90000"/>
          </a:bodyPr>
          <a:lstStyle/>
          <a:p>
            <a:r>
              <a:rPr lang="en-US" sz="3700" dirty="0"/>
              <a:t>Mathematical Foundations of LLMs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001CF8E-C8DC-4EF6-C3FB-D343B37D7EC2}"/>
                  </a:ext>
                </a:extLst>
              </p:cNvPr>
              <p:cNvSpPr>
                <a:spLocks noGrp="1"/>
              </p:cNvSpPr>
              <p:nvPr>
                <p:ph idx="1"/>
              </p:nvPr>
            </p:nvSpPr>
            <p:spPr>
              <a:xfrm>
                <a:off x="838200" y="1825624"/>
                <a:ext cx="10515600" cy="3077302"/>
              </a:xfrm>
              <a:prstGeom prst="round2DiagRect">
                <a:avLst/>
              </a:prstGeom>
              <a:solidFill>
                <a:srgbClr val="660066"/>
              </a:solidFill>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b="1" i="1" dirty="0" smtClean="0">
                          <a:solidFill>
                            <a:schemeClr val="bg1"/>
                          </a:solidFill>
                          <a:latin typeface="Cambria Math" panose="02040503050406030204" pitchFamily="18" charset="0"/>
                        </a:rPr>
                        <m:t>𝒌𝒊𝒏𝒈</m:t>
                      </m:r>
                      <m:r>
                        <a:rPr lang="en-US" b="1" i="1" dirty="0" smtClean="0">
                          <a:solidFill>
                            <a:schemeClr val="bg1"/>
                          </a:solidFill>
                          <a:latin typeface="Cambria Math" panose="02040503050406030204" pitchFamily="18" charset="0"/>
                        </a:rPr>
                        <m:t>−</m:t>
                      </m:r>
                      <m:r>
                        <a:rPr lang="en-US" b="1" i="1" dirty="0" smtClean="0">
                          <a:solidFill>
                            <a:schemeClr val="bg1"/>
                          </a:solidFill>
                          <a:latin typeface="Cambria Math" panose="02040503050406030204" pitchFamily="18" charset="0"/>
                        </a:rPr>
                        <m:t>𝒎𝒂𝒏</m:t>
                      </m:r>
                      <m:r>
                        <a:rPr lang="en-US" b="1" i="1" dirty="0" smtClean="0">
                          <a:solidFill>
                            <a:schemeClr val="bg1"/>
                          </a:solidFill>
                          <a:latin typeface="Cambria Math" panose="02040503050406030204" pitchFamily="18" charset="0"/>
                        </a:rPr>
                        <m:t>+</m:t>
                      </m:r>
                      <m:r>
                        <a:rPr lang="en-US" b="1" i="1" dirty="0" smtClean="0">
                          <a:solidFill>
                            <a:schemeClr val="bg1"/>
                          </a:solidFill>
                          <a:latin typeface="Cambria Math" panose="02040503050406030204" pitchFamily="18" charset="0"/>
                        </a:rPr>
                        <m:t>𝒘𝒐𝒎𝒂𝒏</m:t>
                      </m:r>
                      <m:r>
                        <a:rPr lang="en-US" b="1" i="1" dirty="0" smtClean="0">
                          <a:solidFill>
                            <a:schemeClr val="bg1"/>
                          </a:solidFill>
                          <a:latin typeface="Cambria Math" panose="02040503050406030204" pitchFamily="18" charset="0"/>
                        </a:rPr>
                        <m:t>=</m:t>
                      </m:r>
                      <m:r>
                        <a:rPr lang="en-US" b="1" i="1" dirty="0" smtClean="0">
                          <a:solidFill>
                            <a:schemeClr val="bg1"/>
                          </a:solidFill>
                          <a:latin typeface="Cambria Math" panose="02040503050406030204" pitchFamily="18" charset="0"/>
                        </a:rPr>
                        <m:t>𝒒𝒖𝒆𝒆𝒏</m:t>
                      </m:r>
                    </m:oMath>
                  </m:oMathPara>
                </a14:m>
                <a:endParaRPr lang="en-US" b="1"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𝒗</m:t>
                          </m:r>
                        </m:e>
                        <m:sub>
                          <m:r>
                            <a:rPr lang="en-US" b="1" i="1" smtClean="0">
                              <a:solidFill>
                                <a:schemeClr val="bg1"/>
                              </a:solidFill>
                              <a:latin typeface="Cambria Math" panose="02040503050406030204" pitchFamily="18" charset="0"/>
                            </a:rPr>
                            <m:t>𝒌𝒊𝒏𝒈</m:t>
                          </m:r>
                        </m:sub>
                      </m:sSub>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𝟐</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𝟓</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𝟏</m:t>
                      </m:r>
                      <m:r>
                        <a:rPr lang="en-US" b="1" i="1" smtClean="0">
                          <a:solidFill>
                            <a:schemeClr val="bg1"/>
                          </a:solidFill>
                          <a:latin typeface="Cambria Math" panose="02040503050406030204" pitchFamily="18" charset="0"/>
                        </a:rPr>
                        <m:t>]</m:t>
                      </m:r>
                    </m:oMath>
                  </m:oMathPara>
                </a14:m>
                <a:endParaRPr lang="en-US" b="1"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𝒗</m:t>
                          </m:r>
                        </m:e>
                        <m:sub>
                          <m:r>
                            <a:rPr lang="en-US" b="1" i="1" smtClean="0">
                              <a:solidFill>
                                <a:schemeClr val="bg1"/>
                              </a:solidFill>
                              <a:latin typeface="Cambria Math" panose="02040503050406030204" pitchFamily="18" charset="0"/>
                            </a:rPr>
                            <m:t>𝒎𝒂𝒏</m:t>
                          </m:r>
                        </m:sub>
                      </m:sSub>
                      <m:r>
                        <a:rPr lang="en-US" b="1" i="1" smtClean="0">
                          <a:solidFill>
                            <a:schemeClr val="bg1"/>
                          </a:solidFill>
                          <a:latin typeface="Cambria Math" panose="02040503050406030204" pitchFamily="18" charset="0"/>
                        </a:rPr>
                        <m:t>=</m:t>
                      </m:r>
                      <m:d>
                        <m:dPr>
                          <m:begChr m:val="["/>
                          <m:endChr m:val="]"/>
                          <m:ctrlPr>
                            <a:rPr lang="en-US" b="1" i="1" smtClean="0">
                              <a:solidFill>
                                <a:schemeClr val="bg1"/>
                              </a:solidFill>
                              <a:latin typeface="Cambria Math" panose="02040503050406030204" pitchFamily="18" charset="0"/>
                            </a:rPr>
                          </m:ctrlPr>
                        </m:dPr>
                        <m:e>
                          <m:r>
                            <a:rPr lang="en-US" b="1" i="1" smtClean="0">
                              <a:solidFill>
                                <a:schemeClr val="bg1"/>
                              </a:solidFill>
                              <a:latin typeface="Cambria Math" panose="02040503050406030204" pitchFamily="18" charset="0"/>
                            </a:rPr>
                            <m:t>𝟏</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𝟐</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𝟎</m:t>
                          </m:r>
                        </m:e>
                      </m:d>
                    </m:oMath>
                  </m:oMathPara>
                </a14:m>
                <a:endParaRPr lang="en-US" b="1"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𝒗</m:t>
                          </m:r>
                        </m:e>
                        <m:sub>
                          <m:r>
                            <a:rPr lang="en-US" b="1" i="1" smtClean="0">
                              <a:solidFill>
                                <a:schemeClr val="bg1"/>
                              </a:solidFill>
                              <a:latin typeface="Cambria Math" panose="02040503050406030204" pitchFamily="18" charset="0"/>
                            </a:rPr>
                            <m:t>𝒘𝒐𝒎𝒂𝒏</m:t>
                          </m:r>
                        </m:sub>
                      </m:sSub>
                      <m:r>
                        <a:rPr lang="en-US" b="1" i="1" smtClean="0">
                          <a:solidFill>
                            <a:schemeClr val="bg1"/>
                          </a:solidFill>
                          <a:latin typeface="Cambria Math" panose="02040503050406030204" pitchFamily="18" charset="0"/>
                        </a:rPr>
                        <m:t>=</m:t>
                      </m:r>
                      <m:d>
                        <m:dPr>
                          <m:begChr m:val="["/>
                          <m:endChr m:val="]"/>
                          <m:ctrlPr>
                            <a:rPr lang="en-US" b="1" i="1" smtClean="0">
                              <a:solidFill>
                                <a:schemeClr val="bg1"/>
                              </a:solidFill>
                              <a:latin typeface="Cambria Math" panose="02040503050406030204" pitchFamily="18" charset="0"/>
                            </a:rPr>
                          </m:ctrlPr>
                        </m:dPr>
                        <m:e>
                          <m:r>
                            <a:rPr lang="en-US" b="1" i="1" smtClean="0">
                              <a:solidFill>
                                <a:schemeClr val="bg1"/>
                              </a:solidFill>
                              <a:latin typeface="Cambria Math" panose="02040503050406030204" pitchFamily="18" charset="0"/>
                            </a:rPr>
                            <m:t>𝟎</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𝟐</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𝟑</m:t>
                          </m:r>
                        </m:e>
                      </m:d>
                    </m:oMath>
                  </m:oMathPara>
                </a14:m>
                <a:endParaRPr lang="en-US" b="1"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𝒗</m:t>
                          </m:r>
                        </m:e>
                        <m:sub>
                          <m:r>
                            <a:rPr lang="en-US" b="1" i="1" smtClean="0">
                              <a:solidFill>
                                <a:schemeClr val="bg1"/>
                              </a:solidFill>
                              <a:latin typeface="Cambria Math" panose="02040503050406030204" pitchFamily="18" charset="0"/>
                            </a:rPr>
                            <m:t>𝒒𝒖𝒆𝒆𝒏</m:t>
                          </m:r>
                        </m:sub>
                      </m:sSub>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𝟏</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𝟓</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𝟒</m:t>
                      </m:r>
                      <m:r>
                        <a:rPr lang="en-US" b="1" i="1" smtClean="0">
                          <a:solidFill>
                            <a:schemeClr val="bg1"/>
                          </a:solidFill>
                          <a:latin typeface="Cambria Math" panose="02040503050406030204" pitchFamily="18" charset="0"/>
                        </a:rPr>
                        <m:t>]</m:t>
                      </m:r>
                    </m:oMath>
                  </m:oMathPara>
                </a14:m>
                <a:endParaRPr lang="en-US" b="1"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1" i="1" smtClean="0">
                              <a:solidFill>
                                <a:schemeClr val="bg1"/>
                              </a:solidFill>
                              <a:latin typeface="Cambria Math" panose="02040503050406030204" pitchFamily="18" charset="0"/>
                            </a:rPr>
                          </m:ctrlPr>
                        </m:dPr>
                        <m:e>
                          <m:r>
                            <a:rPr lang="en-US" b="1" i="1" smtClean="0">
                              <a:solidFill>
                                <a:schemeClr val="bg1"/>
                              </a:solidFill>
                              <a:latin typeface="Cambria Math" panose="02040503050406030204" pitchFamily="18" charset="0"/>
                            </a:rPr>
                            <m:t>𝟐</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𝟓</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𝟏</m:t>
                          </m:r>
                        </m:e>
                      </m:d>
                      <m:r>
                        <a:rPr lang="en-US" b="1" i="1" smtClean="0">
                          <a:solidFill>
                            <a:schemeClr val="bg1"/>
                          </a:solidFill>
                          <a:latin typeface="Cambria Math" panose="02040503050406030204" pitchFamily="18" charset="0"/>
                        </a:rPr>
                        <m:t>−</m:t>
                      </m:r>
                      <m:d>
                        <m:dPr>
                          <m:begChr m:val="["/>
                          <m:endChr m:val="]"/>
                          <m:ctrlPr>
                            <a:rPr lang="en-US" b="1" i="1" smtClean="0">
                              <a:solidFill>
                                <a:schemeClr val="bg1"/>
                              </a:solidFill>
                              <a:latin typeface="Cambria Math" panose="02040503050406030204" pitchFamily="18" charset="0"/>
                            </a:rPr>
                          </m:ctrlPr>
                        </m:dPr>
                        <m:e>
                          <m:r>
                            <a:rPr lang="en-US" b="1" i="1" smtClean="0">
                              <a:solidFill>
                                <a:schemeClr val="bg1"/>
                              </a:solidFill>
                              <a:latin typeface="Cambria Math" panose="02040503050406030204" pitchFamily="18" charset="0"/>
                            </a:rPr>
                            <m:t>𝟏</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𝟐</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𝟎</m:t>
                          </m:r>
                        </m:e>
                      </m:d>
                      <m:r>
                        <a:rPr lang="en-US" b="1" i="1" smtClean="0">
                          <a:solidFill>
                            <a:schemeClr val="bg1"/>
                          </a:solidFill>
                          <a:latin typeface="Cambria Math" panose="02040503050406030204" pitchFamily="18" charset="0"/>
                        </a:rPr>
                        <m:t>+</m:t>
                      </m:r>
                      <m:d>
                        <m:dPr>
                          <m:begChr m:val="["/>
                          <m:endChr m:val="]"/>
                          <m:ctrlPr>
                            <a:rPr lang="en-US" b="1" i="1" smtClean="0">
                              <a:solidFill>
                                <a:schemeClr val="bg1"/>
                              </a:solidFill>
                              <a:latin typeface="Cambria Math" panose="02040503050406030204" pitchFamily="18" charset="0"/>
                            </a:rPr>
                          </m:ctrlPr>
                        </m:dPr>
                        <m:e>
                          <m:r>
                            <a:rPr lang="en-US" b="1" i="1" smtClean="0">
                              <a:solidFill>
                                <a:schemeClr val="bg1"/>
                              </a:solidFill>
                              <a:latin typeface="Cambria Math" panose="02040503050406030204" pitchFamily="18" charset="0"/>
                            </a:rPr>
                            <m:t>𝟎</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𝟐</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𝟑</m:t>
                          </m:r>
                        </m:e>
                      </m:d>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𝟏</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𝟓</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𝟒</m:t>
                      </m:r>
                      <m:r>
                        <a:rPr lang="en-US" b="1" i="1" smtClean="0">
                          <a:solidFill>
                            <a:schemeClr val="bg1"/>
                          </a:solidFill>
                          <a:latin typeface="Cambria Math" panose="02040503050406030204" pitchFamily="18" charset="0"/>
                        </a:rPr>
                        <m:t>]</m:t>
                      </m:r>
                    </m:oMath>
                  </m:oMathPara>
                </a14:m>
                <a:endParaRPr lang="en-US" b="1" dirty="0">
                  <a:solidFill>
                    <a:schemeClr val="bg1"/>
                  </a:solidFill>
                </a:endParaRPr>
              </a:p>
              <a:p>
                <a:pPr marL="0" indent="0">
                  <a:buNone/>
                </a:pPr>
                <a:endParaRPr lang="en-US" b="1" dirty="0">
                  <a:solidFill>
                    <a:schemeClr val="bg1"/>
                  </a:solidFill>
                </a:endParaRPr>
              </a:p>
            </p:txBody>
          </p:sp>
        </mc:Choice>
        <mc:Fallback xmlns="">
          <p:sp>
            <p:nvSpPr>
              <p:cNvPr id="4" name="Content Placeholder 3">
                <a:extLst>
                  <a:ext uri="{FF2B5EF4-FFF2-40B4-BE49-F238E27FC236}">
                    <a16:creationId xmlns:a16="http://schemas.microsoft.com/office/drawing/2014/main" id="{F001CF8E-C8DC-4EF6-C3FB-D343B37D7EC2}"/>
                  </a:ext>
                </a:extLst>
              </p:cNvPr>
              <p:cNvSpPr>
                <a:spLocks noGrp="1" noRot="1" noChangeAspect="1" noMove="1" noResize="1" noEditPoints="1" noAdjustHandles="1" noChangeArrowheads="1" noChangeShapeType="1" noTextEdit="1"/>
              </p:cNvSpPr>
              <p:nvPr>
                <p:ph idx="1"/>
              </p:nvPr>
            </p:nvSpPr>
            <p:spPr>
              <a:xfrm>
                <a:off x="838200" y="1825624"/>
                <a:ext cx="10515600" cy="3077302"/>
              </a:xfrm>
              <a:prstGeom prst="round2DiagRect">
                <a:avLst/>
              </a:prstGeom>
              <a:blipFill>
                <a:blip r:embed="rId2"/>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E792003-AD41-CA2C-6544-643A36D2286C}"/>
              </a:ext>
            </a:extLst>
          </p:cNvPr>
          <p:cNvSpPr txBox="1"/>
          <p:nvPr/>
        </p:nvSpPr>
        <p:spPr>
          <a:xfrm>
            <a:off x="992777" y="1283863"/>
            <a:ext cx="3187338" cy="584775"/>
          </a:xfrm>
          <a:prstGeom prst="rect">
            <a:avLst/>
          </a:prstGeom>
          <a:solidFill>
            <a:srgbClr val="C00000"/>
          </a:solidFill>
        </p:spPr>
        <p:txBody>
          <a:bodyPr wrap="square" rtlCol="0">
            <a:spAutoFit/>
          </a:bodyPr>
          <a:lstStyle/>
          <a:p>
            <a:r>
              <a:rPr lang="en-US" sz="3200" dirty="0">
                <a:solidFill>
                  <a:schemeClr val="bg1"/>
                </a:solidFill>
              </a:rPr>
              <a:t>Word2vec Project</a:t>
            </a:r>
          </a:p>
        </p:txBody>
      </p:sp>
    </p:spTree>
    <p:extLst>
      <p:ext uri="{BB962C8B-B14F-4D97-AF65-F5344CB8AC3E}">
        <p14:creationId xmlns:p14="http://schemas.microsoft.com/office/powerpoint/2010/main" val="420589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4819D-C459-B13A-AC97-DF4B60D218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BF9AA-764A-5A2E-79B3-599D90324E63}"/>
              </a:ext>
            </a:extLst>
          </p:cNvPr>
          <p:cNvSpPr>
            <a:spLocks noGrp="1"/>
          </p:cNvSpPr>
          <p:nvPr>
            <p:ph type="title"/>
          </p:nvPr>
        </p:nvSpPr>
        <p:spPr>
          <a:xfrm>
            <a:off x="5480614" y="105841"/>
            <a:ext cx="6581950" cy="637011"/>
          </a:xfrm>
        </p:spPr>
        <p:txBody>
          <a:bodyPr anchor="ctr">
            <a:normAutofit fontScale="90000"/>
          </a:bodyPr>
          <a:lstStyle/>
          <a:p>
            <a:r>
              <a:rPr lang="en-US" sz="3700" dirty="0"/>
              <a:t>Mathematical Foundations of LLMs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20697A91-F927-6D86-57B1-0490E0A70D61}"/>
                  </a:ext>
                </a:extLst>
              </p:cNvPr>
              <p:cNvSpPr>
                <a:spLocks noGrp="1"/>
              </p:cNvSpPr>
              <p:nvPr>
                <p:ph idx="1"/>
              </p:nvPr>
            </p:nvSpPr>
            <p:spPr>
              <a:xfrm>
                <a:off x="838200" y="1825624"/>
                <a:ext cx="10515600" cy="3077302"/>
              </a:xfrm>
              <a:prstGeom prst="round2DiagRect">
                <a:avLst/>
              </a:prstGeom>
              <a:solidFill>
                <a:srgbClr val="660066"/>
              </a:solidFill>
            </p:spPr>
            <p:txBody>
              <a:bodyPr>
                <a:normAutofit lnSpcReduction="10000"/>
              </a:bodyPr>
              <a:lstStyle/>
              <a:p>
                <a:pPr marL="0" indent="0">
                  <a:buNone/>
                </a:pPr>
                <a14:m>
                  <m:oMathPara xmlns:m="http://schemas.openxmlformats.org/officeDocument/2006/math">
                    <m:oMathParaPr>
                      <m:jc m:val="centerGroup"/>
                    </m:oMathParaPr>
                    <m:oMath xmlns:m="http://schemas.openxmlformats.org/officeDocument/2006/math">
                      <m:r>
                        <a:rPr lang="en-US" b="1" i="1" dirty="0" smtClean="0">
                          <a:solidFill>
                            <a:schemeClr val="bg1"/>
                          </a:solidFill>
                          <a:latin typeface="Cambria Math" panose="02040503050406030204" pitchFamily="18" charset="0"/>
                        </a:rPr>
                        <m:t>𝑬𝒎𝒃𝒆𝒅𝒅𝒊𝒏𝒈</m:t>
                      </m:r>
                      <m:r>
                        <a:rPr lang="en-US" b="1" i="1" dirty="0" smtClean="0">
                          <a:solidFill>
                            <a:schemeClr val="bg1"/>
                          </a:solidFill>
                          <a:latin typeface="Cambria Math" panose="02040503050406030204" pitchFamily="18" charset="0"/>
                        </a:rPr>
                        <m:t> </m:t>
                      </m:r>
                      <m:r>
                        <a:rPr lang="en-US" b="1" i="1" dirty="0" smtClean="0">
                          <a:solidFill>
                            <a:schemeClr val="bg1"/>
                          </a:solidFill>
                          <a:latin typeface="Cambria Math" panose="02040503050406030204" pitchFamily="18" charset="0"/>
                        </a:rPr>
                        <m:t>𝒇</m:t>
                      </m:r>
                      <m:r>
                        <a:rPr lang="en-US" b="1" i="1" dirty="0" smtClean="0">
                          <a:solidFill>
                            <a:schemeClr val="bg1"/>
                          </a:solidFill>
                          <a:latin typeface="Cambria Math" panose="02040503050406030204" pitchFamily="18" charset="0"/>
                        </a:rPr>
                        <m:t>:</m:t>
                      </m:r>
                      <m:sSup>
                        <m:sSupPr>
                          <m:ctrlPr>
                            <a:rPr lang="en-US" b="1" i="1" dirty="0" smtClean="0">
                              <a:solidFill>
                                <a:schemeClr val="bg1"/>
                              </a:solidFill>
                              <a:latin typeface="Cambria Math" panose="02040503050406030204" pitchFamily="18" charset="0"/>
                              <a:ea typeface="Cambria Math" panose="02040503050406030204" pitchFamily="18" charset="0"/>
                            </a:rPr>
                          </m:ctrlPr>
                        </m:sSupPr>
                        <m:e>
                          <m:r>
                            <a:rPr lang="en-US" b="1" i="1" dirty="0" smtClean="0">
                              <a:solidFill>
                                <a:schemeClr val="bg1"/>
                              </a:solidFill>
                              <a:latin typeface="Cambria Math" panose="02040503050406030204" pitchFamily="18" charset="0"/>
                              <a:ea typeface="Cambria Math" panose="02040503050406030204" pitchFamily="18" charset="0"/>
                            </a:rPr>
                            <m:t>𝑿</m:t>
                          </m:r>
                        </m:e>
                        <m:sup>
                          <m:r>
                            <a:rPr lang="en-US" b="1" i="1" dirty="0" smtClean="0">
                              <a:solidFill>
                                <a:schemeClr val="bg1"/>
                              </a:solidFill>
                              <a:latin typeface="Cambria Math" panose="02040503050406030204" pitchFamily="18" charset="0"/>
                              <a:ea typeface="Cambria Math" panose="02040503050406030204" pitchFamily="18" charset="0"/>
                            </a:rPr>
                            <m:t>𝒏</m:t>
                          </m:r>
                        </m:sup>
                      </m:sSup>
                      <m:r>
                        <a:rPr lang="en-US" b="1" i="1" dirty="0" smtClean="0">
                          <a:solidFill>
                            <a:schemeClr val="bg1"/>
                          </a:solidFill>
                          <a:latin typeface="Cambria Math" panose="02040503050406030204" pitchFamily="18" charset="0"/>
                          <a:ea typeface="Cambria Math" panose="02040503050406030204" pitchFamily="18" charset="0"/>
                        </a:rPr>
                        <m:t>→</m:t>
                      </m:r>
                      <m:sSup>
                        <m:sSupPr>
                          <m:ctrlPr>
                            <a:rPr lang="en-US" b="1" i="1" dirty="0" smtClean="0">
                              <a:solidFill>
                                <a:schemeClr val="bg1"/>
                              </a:solidFill>
                              <a:latin typeface="Cambria Math" panose="02040503050406030204" pitchFamily="18" charset="0"/>
                              <a:ea typeface="Cambria Math" panose="02040503050406030204" pitchFamily="18" charset="0"/>
                            </a:rPr>
                          </m:ctrlPr>
                        </m:sSupPr>
                        <m:e>
                          <m:r>
                            <a:rPr lang="en-US" b="1" i="1" dirty="0" smtClean="0">
                              <a:solidFill>
                                <a:schemeClr val="bg1"/>
                              </a:solidFill>
                              <a:latin typeface="Cambria Math" panose="02040503050406030204" pitchFamily="18" charset="0"/>
                              <a:ea typeface="Cambria Math" panose="02040503050406030204" pitchFamily="18" charset="0"/>
                            </a:rPr>
                            <m:t>ℝ</m:t>
                          </m:r>
                        </m:e>
                        <m:sup>
                          <m:r>
                            <a:rPr lang="en-US" b="1" i="1" dirty="0" smtClean="0">
                              <a:solidFill>
                                <a:schemeClr val="bg1"/>
                              </a:solidFill>
                              <a:latin typeface="Cambria Math" panose="02040503050406030204" pitchFamily="18" charset="0"/>
                              <a:ea typeface="Cambria Math" panose="02040503050406030204" pitchFamily="18" charset="0"/>
                            </a:rPr>
                            <m:t>𝒎</m:t>
                          </m:r>
                        </m:sup>
                      </m:sSup>
                    </m:oMath>
                  </m:oMathPara>
                </a14:m>
                <a:endParaRPr lang="en-US" b="1"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panose="02040503050406030204" pitchFamily="18" charset="0"/>
                        </a:rPr>
                        <m:t>𝒇</m:t>
                      </m:r>
                      <m:d>
                        <m:dPr>
                          <m:ctrlPr>
                            <a:rPr lang="en-US" b="1" i="1" smtClean="0">
                              <a:solidFill>
                                <a:schemeClr val="bg1"/>
                              </a:solidFill>
                              <a:latin typeface="Cambria Math" panose="02040503050406030204" pitchFamily="18" charset="0"/>
                            </a:rPr>
                          </m:ctrlPr>
                        </m:dPr>
                        <m:e>
                          <m:r>
                            <a:rPr lang="en-US" b="1" i="1" smtClean="0">
                              <a:solidFill>
                                <a:schemeClr val="bg1"/>
                              </a:solidFill>
                              <a:latin typeface="Cambria Math" panose="02040503050406030204" pitchFamily="18" charset="0"/>
                            </a:rPr>
                            <m:t>𝒙</m:t>
                          </m:r>
                        </m:e>
                      </m:d>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𝒚</m:t>
                      </m:r>
                    </m:oMath>
                  </m:oMathPara>
                </a14:m>
                <a:endParaRPr lang="en-US" b="1" dirty="0">
                  <a:solidFill>
                    <a:schemeClr val="bg1"/>
                  </a:solidFill>
                </a:endParaRPr>
              </a:p>
              <a:p>
                <a:pPr marL="0" indent="0">
                  <a:buNone/>
                </a:pPr>
                <a14:m>
                  <m:oMath xmlns:m="http://schemas.openxmlformats.org/officeDocument/2006/math">
                    <m:r>
                      <a:rPr lang="en-US" b="1" i="1" smtClean="0">
                        <a:solidFill>
                          <a:schemeClr val="bg1"/>
                        </a:solidFill>
                        <a:latin typeface="Cambria Math" panose="02040503050406030204" pitchFamily="18" charset="0"/>
                      </a:rPr>
                      <m:t>𝒙</m:t>
                    </m:r>
                    <m:r>
                      <a:rPr lang="en-US" b="1" i="1" smtClean="0">
                        <a:solidFill>
                          <a:schemeClr val="bg1"/>
                        </a:solidFill>
                        <a:latin typeface="Cambria Math" panose="02040503050406030204" pitchFamily="18" charset="0"/>
                      </a:rPr>
                      <m:t>:</m:t>
                    </m:r>
                  </m:oMath>
                </a14:m>
                <a:r>
                  <a:rPr lang="en-US" b="1" dirty="0">
                    <a:solidFill>
                      <a:schemeClr val="bg1"/>
                    </a:solidFill>
                  </a:rPr>
                  <a:t> represents the input token</a:t>
                </a:r>
              </a:p>
              <a:p>
                <a:pPr marL="0" indent="0">
                  <a:buNone/>
                </a:pPr>
                <a14:m>
                  <m:oMath xmlns:m="http://schemas.openxmlformats.org/officeDocument/2006/math">
                    <m:r>
                      <a:rPr lang="en-US" b="1" i="1" smtClean="0">
                        <a:solidFill>
                          <a:schemeClr val="bg1"/>
                        </a:solidFill>
                        <a:latin typeface="Cambria Math" panose="02040503050406030204" pitchFamily="18" charset="0"/>
                      </a:rPr>
                      <m:t>𝒚</m:t>
                    </m:r>
                    <m:r>
                      <a:rPr lang="en-US" b="1" i="1" smtClean="0">
                        <a:solidFill>
                          <a:schemeClr val="bg1"/>
                        </a:solidFill>
                        <a:latin typeface="Cambria Math" panose="02040503050406030204" pitchFamily="18" charset="0"/>
                      </a:rPr>
                      <m:t>:</m:t>
                    </m:r>
                  </m:oMath>
                </a14:m>
                <a:r>
                  <a:rPr lang="en-US" b="1" dirty="0">
                    <a:solidFill>
                      <a:schemeClr val="bg1"/>
                    </a:solidFill>
                  </a:rPr>
                  <a:t> numerical vector</a:t>
                </a:r>
              </a:p>
              <a:p>
                <a:pPr marL="0" indent="0">
                  <a:buNone/>
                </a:pPr>
                <a14:m>
                  <m:oMath xmlns:m="http://schemas.openxmlformats.org/officeDocument/2006/math">
                    <m:r>
                      <a:rPr lang="en-US" b="1" i="1" smtClean="0">
                        <a:solidFill>
                          <a:schemeClr val="bg1"/>
                        </a:solidFill>
                        <a:latin typeface="Cambria Math" panose="02040503050406030204" pitchFamily="18" charset="0"/>
                      </a:rPr>
                      <m:t>𝒏</m:t>
                    </m:r>
                  </m:oMath>
                </a14:m>
                <a:r>
                  <a:rPr lang="en-US" b="1" dirty="0">
                    <a:solidFill>
                      <a:schemeClr val="bg1"/>
                    </a:solidFill>
                  </a:rPr>
                  <a:t>: number of dimensions in the input space</a:t>
                </a:r>
              </a:p>
              <a:p>
                <a:pPr marL="0" indent="0">
                  <a:buNone/>
                </a:pPr>
                <a14:m>
                  <m:oMath xmlns:m="http://schemas.openxmlformats.org/officeDocument/2006/math">
                    <m:r>
                      <a:rPr lang="en-US" b="1" i="1" smtClean="0">
                        <a:solidFill>
                          <a:schemeClr val="bg1"/>
                        </a:solidFill>
                        <a:latin typeface="Cambria Math" panose="02040503050406030204" pitchFamily="18" charset="0"/>
                      </a:rPr>
                      <m:t>𝒎</m:t>
                    </m:r>
                    <m:r>
                      <a:rPr lang="en-US" b="1" i="1" smtClean="0">
                        <a:solidFill>
                          <a:schemeClr val="bg1"/>
                        </a:solidFill>
                        <a:latin typeface="Cambria Math" panose="02040503050406030204" pitchFamily="18" charset="0"/>
                      </a:rPr>
                      <m:t>:</m:t>
                    </m:r>
                  </m:oMath>
                </a14:m>
                <a:r>
                  <a:rPr lang="en-US" b="1" dirty="0">
                    <a:solidFill>
                      <a:schemeClr val="bg1"/>
                    </a:solidFill>
                  </a:rPr>
                  <a:t> number of dimensions in the embedding space</a:t>
                </a:r>
              </a:p>
            </p:txBody>
          </p:sp>
        </mc:Choice>
        <mc:Fallback xmlns="">
          <p:sp>
            <p:nvSpPr>
              <p:cNvPr id="4" name="Content Placeholder 3">
                <a:extLst>
                  <a:ext uri="{FF2B5EF4-FFF2-40B4-BE49-F238E27FC236}">
                    <a16:creationId xmlns:a16="http://schemas.microsoft.com/office/drawing/2014/main" id="{20697A91-F927-6D86-57B1-0490E0A70D61}"/>
                  </a:ext>
                </a:extLst>
              </p:cNvPr>
              <p:cNvSpPr>
                <a:spLocks noGrp="1" noRot="1" noChangeAspect="1" noMove="1" noResize="1" noEditPoints="1" noAdjustHandles="1" noChangeArrowheads="1" noChangeShapeType="1" noTextEdit="1"/>
              </p:cNvSpPr>
              <p:nvPr>
                <p:ph idx="1"/>
              </p:nvPr>
            </p:nvSpPr>
            <p:spPr>
              <a:xfrm>
                <a:off x="838200" y="1825624"/>
                <a:ext cx="10515600" cy="3077302"/>
              </a:xfrm>
              <a:prstGeom prst="round2DiagRect">
                <a:avLst/>
              </a:prstGeom>
              <a:blipFill>
                <a:blip r:embed="rId2"/>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A9B8154-116E-38BB-3EE4-393A3EEF33E2}"/>
              </a:ext>
            </a:extLst>
          </p:cNvPr>
          <p:cNvSpPr txBox="1"/>
          <p:nvPr/>
        </p:nvSpPr>
        <p:spPr>
          <a:xfrm>
            <a:off x="992777" y="1283863"/>
            <a:ext cx="2229394" cy="584775"/>
          </a:xfrm>
          <a:prstGeom prst="rect">
            <a:avLst/>
          </a:prstGeom>
          <a:solidFill>
            <a:srgbClr val="C00000"/>
          </a:solidFill>
        </p:spPr>
        <p:txBody>
          <a:bodyPr wrap="square" rtlCol="0">
            <a:spAutoFit/>
          </a:bodyPr>
          <a:lstStyle/>
          <a:p>
            <a:r>
              <a:rPr lang="en-US" sz="3200" dirty="0">
                <a:solidFill>
                  <a:schemeClr val="bg1"/>
                </a:solidFill>
              </a:rPr>
              <a:t>Embedding</a:t>
            </a:r>
          </a:p>
        </p:txBody>
      </p:sp>
      <p:sp>
        <p:nvSpPr>
          <p:cNvPr id="5" name="TextBox 4">
            <a:extLst>
              <a:ext uri="{FF2B5EF4-FFF2-40B4-BE49-F238E27FC236}">
                <a16:creationId xmlns:a16="http://schemas.microsoft.com/office/drawing/2014/main" id="{76AA32D0-B4F1-B953-BFD0-6E945B54CA27}"/>
              </a:ext>
            </a:extLst>
          </p:cNvPr>
          <p:cNvSpPr txBox="1"/>
          <p:nvPr/>
        </p:nvSpPr>
        <p:spPr>
          <a:xfrm>
            <a:off x="838199" y="4989362"/>
            <a:ext cx="8419011" cy="1077218"/>
          </a:xfrm>
          <a:prstGeom prst="rect">
            <a:avLst/>
          </a:prstGeom>
          <a:solidFill>
            <a:srgbClr val="C00000"/>
          </a:solidFill>
        </p:spPr>
        <p:txBody>
          <a:bodyPr wrap="square" rtlCol="0">
            <a:spAutoFit/>
          </a:bodyPr>
          <a:lstStyle/>
          <a:p>
            <a:r>
              <a:rPr lang="en-US" sz="3200" dirty="0">
                <a:solidFill>
                  <a:schemeClr val="bg1"/>
                </a:solidFill>
              </a:rPr>
              <a:t>Token: sparrow</a:t>
            </a:r>
          </a:p>
          <a:p>
            <a:r>
              <a:rPr lang="en-US" sz="3200" dirty="0">
                <a:solidFill>
                  <a:schemeClr val="bg1"/>
                </a:solidFill>
              </a:rPr>
              <a:t>Embedding: [0.25,0.78,0,45,…]</a:t>
            </a:r>
          </a:p>
        </p:txBody>
      </p:sp>
    </p:spTree>
    <p:extLst>
      <p:ext uri="{BB962C8B-B14F-4D97-AF65-F5344CB8AC3E}">
        <p14:creationId xmlns:p14="http://schemas.microsoft.com/office/powerpoint/2010/main" val="338850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004EF-5288-A99B-4743-8BC2DEFA41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E09A6A-1612-EF8D-A2F3-3FD0833EA6B4}"/>
              </a:ext>
            </a:extLst>
          </p:cNvPr>
          <p:cNvSpPr>
            <a:spLocks noGrp="1"/>
          </p:cNvSpPr>
          <p:nvPr>
            <p:ph type="title"/>
          </p:nvPr>
        </p:nvSpPr>
        <p:spPr>
          <a:xfrm>
            <a:off x="5480614" y="105841"/>
            <a:ext cx="6581950" cy="637011"/>
          </a:xfrm>
        </p:spPr>
        <p:txBody>
          <a:bodyPr anchor="ctr">
            <a:normAutofit fontScale="90000"/>
          </a:bodyPr>
          <a:lstStyle/>
          <a:p>
            <a:r>
              <a:rPr lang="en-US" sz="3700" dirty="0"/>
              <a:t>Mathematical Foundations of LLMs</a:t>
            </a:r>
          </a:p>
        </p:txBody>
      </p:sp>
      <p:sp>
        <p:nvSpPr>
          <p:cNvPr id="4" name="Content Placeholder 3">
            <a:extLst>
              <a:ext uri="{FF2B5EF4-FFF2-40B4-BE49-F238E27FC236}">
                <a16:creationId xmlns:a16="http://schemas.microsoft.com/office/drawing/2014/main" id="{F9684A6C-C167-96A0-E24F-E78BBCD8BC7F}"/>
              </a:ext>
            </a:extLst>
          </p:cNvPr>
          <p:cNvSpPr>
            <a:spLocks noGrp="1"/>
          </p:cNvSpPr>
          <p:nvPr>
            <p:ph idx="1"/>
          </p:nvPr>
        </p:nvSpPr>
        <p:spPr>
          <a:xfrm>
            <a:off x="838200" y="1825624"/>
            <a:ext cx="10515600" cy="3077302"/>
          </a:xfrm>
          <a:prstGeom prst="round2DiagRect">
            <a:avLst/>
          </a:prstGeom>
          <a:solidFill>
            <a:srgbClr val="660066"/>
          </a:solidFill>
        </p:spPr>
        <p:txBody>
          <a:bodyPr>
            <a:normAutofit/>
          </a:bodyPr>
          <a:lstStyle/>
          <a:p>
            <a:pPr marL="0" indent="0">
              <a:buNone/>
            </a:pPr>
            <a:r>
              <a:rPr lang="en-US" dirty="0">
                <a:solidFill>
                  <a:schemeClr val="bg1"/>
                </a:solidFill>
              </a:rPr>
              <a:t>One of the key innovations that allow LLMs to understand language so effectively is the </a:t>
            </a:r>
            <a:r>
              <a:rPr lang="en-US" b="1" dirty="0">
                <a:solidFill>
                  <a:schemeClr val="bg1"/>
                </a:solidFill>
              </a:rPr>
              <a:t>attention mechanism</a:t>
            </a:r>
          </a:p>
          <a:p>
            <a:pPr marL="0" indent="0">
              <a:buNone/>
            </a:pPr>
            <a:r>
              <a:rPr lang="en-US" b="1" dirty="0">
                <a:solidFill>
                  <a:schemeClr val="bg1"/>
                </a:solidFill>
              </a:rPr>
              <a:t>It finds which words (or tokens) in a sentence are most relevant to each other when generating responses.</a:t>
            </a:r>
          </a:p>
        </p:txBody>
      </p:sp>
      <p:sp>
        <p:nvSpPr>
          <p:cNvPr id="3" name="TextBox 2">
            <a:extLst>
              <a:ext uri="{FF2B5EF4-FFF2-40B4-BE49-F238E27FC236}">
                <a16:creationId xmlns:a16="http://schemas.microsoft.com/office/drawing/2014/main" id="{F2C5F8A0-923B-6F89-2206-02B74155D719}"/>
              </a:ext>
            </a:extLst>
          </p:cNvPr>
          <p:cNvSpPr txBox="1"/>
          <p:nvPr/>
        </p:nvSpPr>
        <p:spPr>
          <a:xfrm>
            <a:off x="992777" y="1283863"/>
            <a:ext cx="2586446" cy="584775"/>
          </a:xfrm>
          <a:prstGeom prst="rect">
            <a:avLst/>
          </a:prstGeom>
          <a:solidFill>
            <a:srgbClr val="C00000"/>
          </a:solidFill>
        </p:spPr>
        <p:txBody>
          <a:bodyPr wrap="square" rtlCol="0">
            <a:spAutoFit/>
          </a:bodyPr>
          <a:lstStyle/>
          <a:p>
            <a:r>
              <a:rPr lang="en-US" sz="3200" dirty="0">
                <a:solidFill>
                  <a:schemeClr val="bg1"/>
                </a:solidFill>
              </a:rPr>
              <a:t>Self-Attention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4745062-7341-6502-DE81-FE60CD68F0B9}"/>
                  </a:ext>
                </a:extLst>
              </p:cNvPr>
              <p:cNvSpPr txBox="1"/>
              <p:nvPr/>
            </p:nvSpPr>
            <p:spPr>
              <a:xfrm>
                <a:off x="838199" y="4989362"/>
                <a:ext cx="9673047" cy="584775"/>
              </a:xfrm>
              <a:prstGeom prst="rect">
                <a:avLst/>
              </a:prstGeom>
              <a:solidFill>
                <a:srgbClr val="C00000"/>
              </a:solidFill>
            </p:spPr>
            <p:txBody>
              <a:bodyPr wrap="square" rtlCol="0">
                <a:spAutoFit/>
              </a:bodyPr>
              <a:lstStyle/>
              <a:p>
                <a:r>
                  <a:rPr lang="en-US" sz="3200" dirty="0">
                    <a:solidFill>
                      <a:schemeClr val="bg1"/>
                    </a:solidFill>
                  </a:rPr>
                  <a:t>Recall: </a:t>
                </a:r>
                <a14:m>
                  <m:oMath xmlns:m="http://schemas.openxmlformats.org/officeDocument/2006/math">
                    <m:r>
                      <a:rPr lang="en-US" sz="3200" b="0" i="1" smtClean="0">
                        <a:solidFill>
                          <a:schemeClr val="bg1"/>
                        </a:solidFill>
                        <a:latin typeface="Cambria Math" panose="02040503050406030204" pitchFamily="18" charset="0"/>
                      </a:rPr>
                      <m:t>𝑜</m:t>
                    </m:r>
                    <m:r>
                      <a:rPr lang="en-US" sz="3200" b="0" i="1" smtClean="0">
                        <a:solidFill>
                          <a:schemeClr val="bg1"/>
                        </a:solidFill>
                        <a:latin typeface="Cambria Math" panose="02040503050406030204" pitchFamily="18" charset="0"/>
                      </a:rPr>
                      <m:t>→</m:t>
                    </m:r>
                    <m:r>
                      <a:rPr lang="en-US" sz="3200" b="0" i="1" smtClean="0">
                        <a:solidFill>
                          <a:schemeClr val="bg1"/>
                        </a:solidFill>
                        <a:latin typeface="Cambria Math" panose="02040503050406030204" pitchFamily="18" charset="0"/>
                      </a:rPr>
                      <m:t>𝑟</m:t>
                    </m:r>
                    <m:r>
                      <a:rPr lang="en-US" sz="3200" b="0" i="1" smtClean="0">
                        <a:solidFill>
                          <a:schemeClr val="bg1"/>
                        </a:solidFill>
                        <a:latin typeface="Cambria Math" panose="02040503050406030204" pitchFamily="18" charset="0"/>
                      </a:rPr>
                      <m:t>,</m:t>
                    </m:r>
                    <m:r>
                      <a:rPr lang="en-US" sz="3200" b="0" i="1" smtClean="0">
                        <a:solidFill>
                          <a:schemeClr val="bg1"/>
                        </a:solidFill>
                        <a:latin typeface="Cambria Math" panose="02040503050406030204" pitchFamily="18" charset="0"/>
                      </a:rPr>
                      <m:t>𝑜</m:t>
                    </m:r>
                    <m:r>
                      <a:rPr lang="en-US" sz="3200" b="0" i="1" smtClean="0">
                        <a:solidFill>
                          <a:schemeClr val="bg1"/>
                        </a:solidFill>
                        <a:latin typeface="Cambria Math" panose="02040503050406030204" pitchFamily="18" charset="0"/>
                      </a:rPr>
                      <m:t>→</m:t>
                    </m:r>
                    <m:r>
                      <a:rPr lang="en-US" sz="3200" b="0" i="1" smtClean="0">
                        <a:solidFill>
                          <a:schemeClr val="bg1"/>
                        </a:solidFill>
                        <a:latin typeface="Cambria Math" panose="02040503050406030204" pitchFamily="18" charset="0"/>
                      </a:rPr>
                      <m:t>𝑤</m:t>
                    </m:r>
                  </m:oMath>
                </a14:m>
                <a:endParaRPr lang="en-US" sz="3200" dirty="0">
                  <a:solidFill>
                    <a:schemeClr val="bg1"/>
                  </a:solidFill>
                </a:endParaRPr>
              </a:p>
            </p:txBody>
          </p:sp>
        </mc:Choice>
        <mc:Fallback xmlns="">
          <p:sp>
            <p:nvSpPr>
              <p:cNvPr id="5" name="TextBox 4">
                <a:extLst>
                  <a:ext uri="{FF2B5EF4-FFF2-40B4-BE49-F238E27FC236}">
                    <a16:creationId xmlns:a16="http://schemas.microsoft.com/office/drawing/2014/main" id="{D4745062-7341-6502-DE81-FE60CD68F0B9}"/>
                  </a:ext>
                </a:extLst>
              </p:cNvPr>
              <p:cNvSpPr txBox="1">
                <a:spLocks noRot="1" noChangeAspect="1" noMove="1" noResize="1" noEditPoints="1" noAdjustHandles="1" noChangeArrowheads="1" noChangeShapeType="1" noTextEdit="1"/>
              </p:cNvSpPr>
              <p:nvPr/>
            </p:nvSpPr>
            <p:spPr>
              <a:xfrm>
                <a:off x="838199" y="4989362"/>
                <a:ext cx="9673047" cy="584775"/>
              </a:xfrm>
              <a:prstGeom prst="rect">
                <a:avLst/>
              </a:prstGeom>
              <a:blipFill>
                <a:blip r:embed="rId2"/>
                <a:stretch>
                  <a:fillRect l="-1575" t="-12500" b="-34375"/>
                </a:stretch>
              </a:blipFill>
            </p:spPr>
            <p:txBody>
              <a:bodyPr/>
              <a:lstStyle/>
              <a:p>
                <a:r>
                  <a:rPr lang="en-US">
                    <a:noFill/>
                  </a:rPr>
                  <a:t> </a:t>
                </a:r>
              </a:p>
            </p:txBody>
          </p:sp>
        </mc:Fallback>
      </mc:AlternateContent>
    </p:spTree>
    <p:extLst>
      <p:ext uri="{BB962C8B-B14F-4D97-AF65-F5344CB8AC3E}">
        <p14:creationId xmlns:p14="http://schemas.microsoft.com/office/powerpoint/2010/main" val="201186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3551D-0897-2B0C-9120-72FA19F43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E36B5-4DB0-683C-4CB6-DE91B3134828}"/>
              </a:ext>
            </a:extLst>
          </p:cNvPr>
          <p:cNvSpPr>
            <a:spLocks noGrp="1"/>
          </p:cNvSpPr>
          <p:nvPr>
            <p:ph type="title"/>
          </p:nvPr>
        </p:nvSpPr>
        <p:spPr>
          <a:xfrm>
            <a:off x="5480614" y="105841"/>
            <a:ext cx="6581950" cy="637011"/>
          </a:xfrm>
        </p:spPr>
        <p:txBody>
          <a:bodyPr anchor="ctr">
            <a:normAutofit fontScale="90000"/>
          </a:bodyPr>
          <a:lstStyle/>
          <a:p>
            <a:r>
              <a:rPr lang="en-US" sz="3700" dirty="0"/>
              <a:t>Mathematical Foundations of LLMs</a:t>
            </a:r>
          </a:p>
        </p:txBody>
      </p:sp>
      <p:sp>
        <p:nvSpPr>
          <p:cNvPr id="4" name="Content Placeholder 3">
            <a:extLst>
              <a:ext uri="{FF2B5EF4-FFF2-40B4-BE49-F238E27FC236}">
                <a16:creationId xmlns:a16="http://schemas.microsoft.com/office/drawing/2014/main" id="{2CCC68D0-FE76-2CBB-E021-F8134A90DD7E}"/>
              </a:ext>
            </a:extLst>
          </p:cNvPr>
          <p:cNvSpPr>
            <a:spLocks noGrp="1"/>
          </p:cNvSpPr>
          <p:nvPr>
            <p:ph idx="1"/>
          </p:nvPr>
        </p:nvSpPr>
        <p:spPr>
          <a:xfrm>
            <a:off x="838200" y="1825624"/>
            <a:ext cx="10515600" cy="708570"/>
          </a:xfrm>
          <a:prstGeom prst="round2DiagRect">
            <a:avLst/>
          </a:prstGeom>
          <a:solidFill>
            <a:srgbClr val="660066"/>
          </a:solidFill>
        </p:spPr>
        <p:txBody>
          <a:bodyPr>
            <a:normAutofit/>
          </a:bodyPr>
          <a:lstStyle/>
          <a:p>
            <a:pPr marL="0" indent="0">
              <a:buNone/>
            </a:pPr>
            <a:r>
              <a:rPr lang="en-US" dirty="0">
                <a:solidFill>
                  <a:schemeClr val="bg1"/>
                </a:solidFill>
                <a:latin typeface="source-serif-pro"/>
              </a:rPr>
              <a:t>The cat chased the mouse because it was hungry</a:t>
            </a:r>
            <a:endParaRPr lang="en-US" dirty="0">
              <a:solidFill>
                <a:schemeClr val="bg1"/>
              </a:solidFill>
            </a:endParaRPr>
          </a:p>
        </p:txBody>
      </p:sp>
      <p:sp>
        <p:nvSpPr>
          <p:cNvPr id="3" name="TextBox 2">
            <a:extLst>
              <a:ext uri="{FF2B5EF4-FFF2-40B4-BE49-F238E27FC236}">
                <a16:creationId xmlns:a16="http://schemas.microsoft.com/office/drawing/2014/main" id="{B6A02266-F6DA-52F5-BC37-90233E1793BF}"/>
              </a:ext>
            </a:extLst>
          </p:cNvPr>
          <p:cNvSpPr txBox="1"/>
          <p:nvPr/>
        </p:nvSpPr>
        <p:spPr>
          <a:xfrm>
            <a:off x="992777" y="1283863"/>
            <a:ext cx="2586446" cy="584775"/>
          </a:xfrm>
          <a:prstGeom prst="rect">
            <a:avLst/>
          </a:prstGeom>
          <a:solidFill>
            <a:srgbClr val="C00000"/>
          </a:solidFill>
        </p:spPr>
        <p:txBody>
          <a:bodyPr wrap="square" rtlCol="0">
            <a:spAutoFit/>
          </a:bodyPr>
          <a:lstStyle/>
          <a:p>
            <a:r>
              <a:rPr lang="en-US" sz="3200" dirty="0">
                <a:solidFill>
                  <a:schemeClr val="bg1"/>
                </a:solidFill>
              </a:rPr>
              <a:t>Self-Attention</a:t>
            </a:r>
          </a:p>
        </p:txBody>
      </p:sp>
      <p:sp>
        <p:nvSpPr>
          <p:cNvPr id="5" name="TextBox 4">
            <a:extLst>
              <a:ext uri="{FF2B5EF4-FFF2-40B4-BE49-F238E27FC236}">
                <a16:creationId xmlns:a16="http://schemas.microsoft.com/office/drawing/2014/main" id="{737E3A20-115D-BE18-18B7-2C5518AC30D3}"/>
              </a:ext>
            </a:extLst>
          </p:cNvPr>
          <p:cNvSpPr txBox="1"/>
          <p:nvPr/>
        </p:nvSpPr>
        <p:spPr>
          <a:xfrm>
            <a:off x="838200" y="2659022"/>
            <a:ext cx="9673047" cy="584775"/>
          </a:xfrm>
          <a:prstGeom prst="rect">
            <a:avLst/>
          </a:prstGeom>
          <a:solidFill>
            <a:srgbClr val="C00000"/>
          </a:solidFill>
        </p:spPr>
        <p:txBody>
          <a:bodyPr wrap="square" rtlCol="0">
            <a:spAutoFit/>
          </a:bodyPr>
          <a:lstStyle/>
          <a:p>
            <a:r>
              <a:rPr lang="en-US" sz="3200" dirty="0">
                <a:solidFill>
                  <a:schemeClr val="bg1"/>
                </a:solidFill>
              </a:rPr>
              <a:t>What does it refers here?</a:t>
            </a:r>
          </a:p>
        </p:txBody>
      </p:sp>
    </p:spTree>
    <p:extLst>
      <p:ext uri="{BB962C8B-B14F-4D97-AF65-F5344CB8AC3E}">
        <p14:creationId xmlns:p14="http://schemas.microsoft.com/office/powerpoint/2010/main" val="47970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C77AC-97AE-5B8E-31B8-92A293B1D4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BE473-4E78-06DC-72EE-2FE54932A313}"/>
              </a:ext>
            </a:extLst>
          </p:cNvPr>
          <p:cNvSpPr>
            <a:spLocks noGrp="1"/>
          </p:cNvSpPr>
          <p:nvPr>
            <p:ph type="title"/>
          </p:nvPr>
        </p:nvSpPr>
        <p:spPr>
          <a:xfrm>
            <a:off x="5480614" y="105841"/>
            <a:ext cx="6581950" cy="637011"/>
          </a:xfrm>
        </p:spPr>
        <p:txBody>
          <a:bodyPr anchor="ctr">
            <a:normAutofit fontScale="90000"/>
          </a:bodyPr>
          <a:lstStyle/>
          <a:p>
            <a:r>
              <a:rPr lang="en-US" sz="3700" dirty="0"/>
              <a:t>Mathematical Foundations of LLMs</a:t>
            </a:r>
          </a:p>
        </p:txBody>
      </p:sp>
      <p:sp>
        <p:nvSpPr>
          <p:cNvPr id="4" name="Content Placeholder 3">
            <a:extLst>
              <a:ext uri="{FF2B5EF4-FFF2-40B4-BE49-F238E27FC236}">
                <a16:creationId xmlns:a16="http://schemas.microsoft.com/office/drawing/2014/main" id="{A2BAF3A6-ECA4-7907-9D27-684005C7B8EC}"/>
              </a:ext>
            </a:extLst>
          </p:cNvPr>
          <p:cNvSpPr>
            <a:spLocks noGrp="1"/>
          </p:cNvSpPr>
          <p:nvPr>
            <p:ph idx="1"/>
          </p:nvPr>
        </p:nvSpPr>
        <p:spPr>
          <a:xfrm>
            <a:off x="838200" y="1825624"/>
            <a:ext cx="10515600" cy="1919062"/>
          </a:xfrm>
          <a:prstGeom prst="round2DiagRect">
            <a:avLst/>
          </a:prstGeom>
          <a:solidFill>
            <a:srgbClr val="660066"/>
          </a:solidFill>
        </p:spPr>
        <p:txBody>
          <a:bodyPr>
            <a:normAutofit lnSpcReduction="10000"/>
          </a:bodyPr>
          <a:lstStyle/>
          <a:p>
            <a:pPr marL="0" indent="0">
              <a:buNone/>
            </a:pPr>
            <a:r>
              <a:rPr lang="en-US" dirty="0">
                <a:solidFill>
                  <a:srgbClr val="FFFF00"/>
                </a:solidFill>
              </a:rPr>
              <a:t>Input Representation: </a:t>
            </a:r>
            <a:r>
              <a:rPr lang="en-US" dirty="0">
                <a:solidFill>
                  <a:schemeClr val="bg1"/>
                </a:solidFill>
              </a:rPr>
              <a:t>Each word (token) in a sentence is first represented as a vector (its embedding)</a:t>
            </a:r>
          </a:p>
          <a:p>
            <a:pPr marL="0" indent="0">
              <a:buNone/>
            </a:pPr>
            <a:r>
              <a:rPr lang="en-US" dirty="0">
                <a:solidFill>
                  <a:srgbClr val="FFFF00"/>
                </a:solidFill>
              </a:rPr>
              <a:t>Attention Scores: </a:t>
            </a:r>
            <a:r>
              <a:rPr lang="en-US" dirty="0">
                <a:solidFill>
                  <a:schemeClr val="bg1"/>
                </a:solidFill>
              </a:rPr>
              <a:t>For each word by comparing it to every other word in the sentence. This is done using queries, keys, and values</a:t>
            </a:r>
            <a:endParaRPr lang="en-US" b="1" dirty="0">
              <a:solidFill>
                <a:schemeClr val="bg1"/>
              </a:solidFill>
            </a:endParaRPr>
          </a:p>
          <a:p>
            <a:pPr marL="0" indent="0">
              <a:buNone/>
            </a:pPr>
            <a:endParaRPr lang="en-US" b="1" dirty="0">
              <a:solidFill>
                <a:schemeClr val="bg1"/>
              </a:solidFill>
            </a:endParaRPr>
          </a:p>
        </p:txBody>
      </p:sp>
      <p:sp>
        <p:nvSpPr>
          <p:cNvPr id="3" name="TextBox 2">
            <a:extLst>
              <a:ext uri="{FF2B5EF4-FFF2-40B4-BE49-F238E27FC236}">
                <a16:creationId xmlns:a16="http://schemas.microsoft.com/office/drawing/2014/main" id="{2A8EAB09-46C5-955F-EF6D-A437DB2FEDE1}"/>
              </a:ext>
            </a:extLst>
          </p:cNvPr>
          <p:cNvSpPr txBox="1"/>
          <p:nvPr/>
        </p:nvSpPr>
        <p:spPr>
          <a:xfrm>
            <a:off x="992777" y="1283863"/>
            <a:ext cx="2586446" cy="584775"/>
          </a:xfrm>
          <a:prstGeom prst="rect">
            <a:avLst/>
          </a:prstGeom>
          <a:solidFill>
            <a:srgbClr val="C00000"/>
          </a:solidFill>
        </p:spPr>
        <p:txBody>
          <a:bodyPr wrap="square" rtlCol="0">
            <a:spAutoFit/>
          </a:bodyPr>
          <a:lstStyle/>
          <a:p>
            <a:r>
              <a:rPr lang="en-US" sz="3200" dirty="0">
                <a:solidFill>
                  <a:schemeClr val="bg1"/>
                </a:solidFill>
              </a:rPr>
              <a:t>Self-Attention</a:t>
            </a:r>
          </a:p>
        </p:txBody>
      </p:sp>
      <p:sp>
        <p:nvSpPr>
          <p:cNvPr id="5" name="TextBox 4">
            <a:extLst>
              <a:ext uri="{FF2B5EF4-FFF2-40B4-BE49-F238E27FC236}">
                <a16:creationId xmlns:a16="http://schemas.microsoft.com/office/drawing/2014/main" id="{F228C8F6-AEDD-7E8B-5066-278ABBCD4ECA}"/>
              </a:ext>
            </a:extLst>
          </p:cNvPr>
          <p:cNvSpPr txBox="1"/>
          <p:nvPr/>
        </p:nvSpPr>
        <p:spPr>
          <a:xfrm>
            <a:off x="496388" y="3985351"/>
            <a:ext cx="11447417" cy="1569660"/>
          </a:xfrm>
          <a:prstGeom prst="rect">
            <a:avLst/>
          </a:prstGeom>
          <a:solidFill>
            <a:srgbClr val="C00000"/>
          </a:solidFill>
        </p:spPr>
        <p:txBody>
          <a:bodyPr wrap="square" rtlCol="0">
            <a:spAutoFit/>
          </a:bodyPr>
          <a:lstStyle/>
          <a:p>
            <a:r>
              <a:rPr lang="en-US" sz="3200" dirty="0">
                <a:solidFill>
                  <a:srgbClr val="FFFF00"/>
                </a:solidFill>
              </a:rPr>
              <a:t>Query (Q): </a:t>
            </a:r>
            <a:r>
              <a:rPr lang="en-US" sz="3200" dirty="0">
                <a:solidFill>
                  <a:schemeClr val="bg1"/>
                </a:solidFill>
              </a:rPr>
              <a:t>A representation of the focused</a:t>
            </a:r>
          </a:p>
          <a:p>
            <a:r>
              <a:rPr lang="en-US" sz="3200" dirty="0">
                <a:solidFill>
                  <a:srgbClr val="FFFF00"/>
                </a:solidFill>
              </a:rPr>
              <a:t>Key (K): </a:t>
            </a:r>
            <a:r>
              <a:rPr lang="en-US" sz="3200" dirty="0">
                <a:solidFill>
                  <a:schemeClr val="bg1"/>
                </a:solidFill>
              </a:rPr>
              <a:t>A representation of all other words</a:t>
            </a:r>
          </a:p>
          <a:p>
            <a:r>
              <a:rPr lang="en-US" sz="3200" dirty="0">
                <a:solidFill>
                  <a:srgbClr val="FFFF00"/>
                </a:solidFill>
              </a:rPr>
              <a:t>Value (V):</a:t>
            </a:r>
            <a:r>
              <a:rPr lang="en-US" sz="3200" dirty="0">
                <a:solidFill>
                  <a:schemeClr val="bg1"/>
                </a:solidFill>
              </a:rPr>
              <a:t> The actual information we want to keep from each word</a:t>
            </a:r>
          </a:p>
        </p:txBody>
      </p:sp>
    </p:spTree>
    <p:extLst>
      <p:ext uri="{BB962C8B-B14F-4D97-AF65-F5344CB8AC3E}">
        <p14:creationId xmlns:p14="http://schemas.microsoft.com/office/powerpoint/2010/main" val="282858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4C9D1-C9AD-6F45-5C27-3D54C83DF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87CC1-E62A-7B0B-FD86-6B7B6A2D54D8}"/>
              </a:ext>
            </a:extLst>
          </p:cNvPr>
          <p:cNvSpPr>
            <a:spLocks noGrp="1"/>
          </p:cNvSpPr>
          <p:nvPr>
            <p:ph type="title"/>
          </p:nvPr>
        </p:nvSpPr>
        <p:spPr>
          <a:xfrm>
            <a:off x="5480614" y="105841"/>
            <a:ext cx="6581950" cy="637011"/>
          </a:xfrm>
        </p:spPr>
        <p:txBody>
          <a:bodyPr anchor="ctr">
            <a:normAutofit fontScale="90000"/>
          </a:bodyPr>
          <a:lstStyle/>
          <a:p>
            <a:r>
              <a:rPr lang="en-US" sz="3700" dirty="0"/>
              <a:t>Mathematical Foundations of LLMs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6B84C16-638A-EDA4-7289-DE08929B7A5D}"/>
                  </a:ext>
                </a:extLst>
              </p:cNvPr>
              <p:cNvSpPr>
                <a:spLocks noGrp="1"/>
              </p:cNvSpPr>
              <p:nvPr>
                <p:ph idx="1"/>
              </p:nvPr>
            </p:nvSpPr>
            <p:spPr>
              <a:xfrm>
                <a:off x="838200" y="1825623"/>
                <a:ext cx="10515600" cy="3033759"/>
              </a:xfrm>
              <a:prstGeom prst="round2DiagRect">
                <a:avLst/>
              </a:prstGeom>
              <a:solidFill>
                <a:srgbClr val="660066"/>
              </a:solidFill>
            </p:spPr>
            <p:txBody>
              <a:bodyPr>
                <a:normAutofit/>
              </a:bodyPr>
              <a:lstStyle/>
              <a:p>
                <a:pPr>
                  <a:buFont typeface="Courier New" panose="02070309020205020404" pitchFamily="49" charset="0"/>
                  <a:buChar char="o"/>
                </a:pPr>
                <a:r>
                  <a:rPr lang="en-US" dirty="0">
                    <a:solidFill>
                      <a:schemeClr val="bg1"/>
                    </a:solidFill>
                  </a:rPr>
                  <a:t>The dot product of the query vector with the key vectors of all other words</a:t>
                </a:r>
              </a:p>
              <a:p>
                <a:pPr>
                  <a:buFont typeface="Courier New" panose="02070309020205020404" pitchFamily="49" charset="0"/>
                  <a:buChar char="o"/>
                </a:pPr>
                <a:r>
                  <a:rPr lang="en-US" dirty="0">
                    <a:solidFill>
                      <a:schemeClr val="bg1"/>
                    </a:solidFill>
                  </a:rPr>
                  <a:t>Measure of how relevant each word is to the query word.</a:t>
                </a:r>
              </a:p>
              <a:p>
                <a:pPr>
                  <a:buFont typeface="Courier New" panose="02070309020205020404" pitchFamily="49" charset="0"/>
                  <a:buChar char="o"/>
                </a:pPr>
                <a:endParaRPr lang="en-US" b="1"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r>
                        <a:rPr lang="en-US" b="1" i="1" dirty="0" smtClean="0">
                          <a:solidFill>
                            <a:schemeClr val="bg1"/>
                          </a:solidFill>
                          <a:latin typeface="Cambria Math" panose="02040503050406030204" pitchFamily="18" charset="0"/>
                        </a:rPr>
                        <m:t>𝑨𝑺</m:t>
                      </m:r>
                      <m:r>
                        <a:rPr lang="en-US" b="1" i="1" dirty="0" smtClean="0">
                          <a:solidFill>
                            <a:schemeClr val="bg1"/>
                          </a:solidFill>
                          <a:latin typeface="Cambria Math" panose="02040503050406030204" pitchFamily="18" charset="0"/>
                        </a:rPr>
                        <m:t>=</m:t>
                      </m:r>
                      <m:r>
                        <a:rPr lang="en-US" b="1" i="1" dirty="0" smtClean="0">
                          <a:solidFill>
                            <a:schemeClr val="bg1"/>
                          </a:solidFill>
                          <a:latin typeface="Cambria Math" panose="02040503050406030204" pitchFamily="18" charset="0"/>
                        </a:rPr>
                        <m:t>𝑸</m:t>
                      </m:r>
                      <m:sSup>
                        <m:sSupPr>
                          <m:ctrlPr>
                            <a:rPr lang="en-US" b="1" i="1" dirty="0" smtClean="0">
                              <a:solidFill>
                                <a:schemeClr val="bg1"/>
                              </a:solidFill>
                              <a:latin typeface="Cambria Math" panose="02040503050406030204" pitchFamily="18" charset="0"/>
                            </a:rPr>
                          </m:ctrlPr>
                        </m:sSupPr>
                        <m:e>
                          <m:r>
                            <a:rPr lang="en-US" b="1" i="1" dirty="0" smtClean="0">
                              <a:solidFill>
                                <a:schemeClr val="bg1"/>
                              </a:solidFill>
                              <a:latin typeface="Cambria Math" panose="02040503050406030204" pitchFamily="18" charset="0"/>
                            </a:rPr>
                            <m:t>𝑲</m:t>
                          </m:r>
                        </m:e>
                        <m:sup>
                          <m:r>
                            <a:rPr lang="en-US" b="1" i="1" dirty="0" smtClean="0">
                              <a:solidFill>
                                <a:schemeClr val="bg1"/>
                              </a:solidFill>
                              <a:latin typeface="Cambria Math" panose="02040503050406030204" pitchFamily="18" charset="0"/>
                            </a:rPr>
                            <m:t>𝑻</m:t>
                          </m:r>
                        </m:sup>
                      </m:sSup>
                    </m:oMath>
                  </m:oMathPara>
                </a14:m>
                <a:endParaRPr lang="en-US" b="1" dirty="0">
                  <a:solidFill>
                    <a:schemeClr val="bg1"/>
                  </a:solidFill>
                </a:endParaRPr>
              </a:p>
            </p:txBody>
          </p:sp>
        </mc:Choice>
        <mc:Fallback xmlns="">
          <p:sp>
            <p:nvSpPr>
              <p:cNvPr id="4" name="Content Placeholder 3">
                <a:extLst>
                  <a:ext uri="{FF2B5EF4-FFF2-40B4-BE49-F238E27FC236}">
                    <a16:creationId xmlns:a16="http://schemas.microsoft.com/office/drawing/2014/main" id="{36B84C16-638A-EDA4-7289-DE08929B7A5D}"/>
                  </a:ext>
                </a:extLst>
              </p:cNvPr>
              <p:cNvSpPr>
                <a:spLocks noGrp="1" noRot="1" noChangeAspect="1" noMove="1" noResize="1" noEditPoints="1" noAdjustHandles="1" noChangeArrowheads="1" noChangeShapeType="1" noTextEdit="1"/>
              </p:cNvSpPr>
              <p:nvPr>
                <p:ph idx="1"/>
              </p:nvPr>
            </p:nvSpPr>
            <p:spPr>
              <a:xfrm>
                <a:off x="838200" y="1825623"/>
                <a:ext cx="10515600" cy="3033759"/>
              </a:xfrm>
              <a:prstGeom prst="round2DiagRect">
                <a:avLst/>
              </a:prstGeom>
              <a:blipFill>
                <a:blip r:embed="rId2"/>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6BF9F885-19EF-EF64-58F6-FAA58D21B1E5}"/>
              </a:ext>
            </a:extLst>
          </p:cNvPr>
          <p:cNvSpPr txBox="1"/>
          <p:nvPr/>
        </p:nvSpPr>
        <p:spPr>
          <a:xfrm>
            <a:off x="992777" y="1283863"/>
            <a:ext cx="2838994" cy="584775"/>
          </a:xfrm>
          <a:prstGeom prst="rect">
            <a:avLst/>
          </a:prstGeom>
          <a:solidFill>
            <a:srgbClr val="C00000"/>
          </a:solidFill>
        </p:spPr>
        <p:txBody>
          <a:bodyPr wrap="square" rtlCol="0">
            <a:spAutoFit/>
          </a:bodyPr>
          <a:lstStyle/>
          <a:p>
            <a:r>
              <a:rPr lang="en-US" sz="3200" dirty="0">
                <a:solidFill>
                  <a:schemeClr val="bg1"/>
                </a:solidFill>
              </a:rPr>
              <a:t>Attention Score</a:t>
            </a:r>
          </a:p>
        </p:txBody>
      </p:sp>
    </p:spTree>
    <p:extLst>
      <p:ext uri="{BB962C8B-B14F-4D97-AF65-F5344CB8AC3E}">
        <p14:creationId xmlns:p14="http://schemas.microsoft.com/office/powerpoint/2010/main" val="372606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𝑧</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𝑥</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𝑦</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rotWithShape="0">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16</a:t>
            </a:fld>
            <a:endParaRPr lang="en-GB"/>
          </a:p>
        </p:txBody>
      </p:sp>
      <p:pic>
        <p:nvPicPr>
          <p:cNvPr id="7170" name="Picture 2" descr="3D pl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06" b="7378"/>
          <a:stretch/>
        </p:blipFill>
        <p:spPr bwMode="auto">
          <a:xfrm>
            <a:off x="386233" y="1070919"/>
            <a:ext cx="3492946" cy="32951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595278" y="3901073"/>
            <a:ext cx="4341349" cy="2455277"/>
          </a:xfrm>
          <a:prstGeom prst="rect">
            <a:avLst/>
          </a:prstGeom>
        </p:spPr>
      </p:pic>
    </p:spTree>
    <p:extLst>
      <p:ext uri="{BB962C8B-B14F-4D97-AF65-F5344CB8AC3E}">
        <p14:creationId xmlns:p14="http://schemas.microsoft.com/office/powerpoint/2010/main" val="19552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animEffect transition="in" filter="fade">
                                      <p:cBhvr>
                                        <p:cTn id="14"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878A1-F226-080E-C7D8-AE677C9787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1D4F69-BE8E-ECA1-F8D5-6963D31D9732}"/>
              </a:ext>
            </a:extLst>
          </p:cNvPr>
          <p:cNvSpPr>
            <a:spLocks noGrp="1"/>
          </p:cNvSpPr>
          <p:nvPr>
            <p:ph type="title"/>
          </p:nvPr>
        </p:nvSpPr>
        <p:spPr>
          <a:xfrm>
            <a:off x="5480614" y="105841"/>
            <a:ext cx="6581950" cy="637011"/>
          </a:xfrm>
        </p:spPr>
        <p:txBody>
          <a:bodyPr anchor="ctr">
            <a:normAutofit fontScale="90000"/>
          </a:bodyPr>
          <a:lstStyle/>
          <a:p>
            <a:r>
              <a:rPr lang="en-US" sz="3700" dirty="0"/>
              <a:t>Mathematical Foundations of LLMs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07E6D5FE-B67B-95B6-CE60-945BE2C4AC00}"/>
                  </a:ext>
                </a:extLst>
              </p:cNvPr>
              <p:cNvSpPr>
                <a:spLocks noGrp="1"/>
              </p:cNvSpPr>
              <p:nvPr>
                <p:ph idx="1"/>
              </p:nvPr>
            </p:nvSpPr>
            <p:spPr>
              <a:xfrm>
                <a:off x="838200" y="1825623"/>
                <a:ext cx="10515600" cy="3033759"/>
              </a:xfrm>
              <a:prstGeom prst="round2DiagRect">
                <a:avLst/>
              </a:prstGeom>
              <a:solidFill>
                <a:srgbClr val="660066"/>
              </a:solidFill>
            </p:spPr>
            <p:txBody>
              <a:bodyPr>
                <a:normAutofit/>
              </a:bodyPr>
              <a:lstStyle/>
              <a:p>
                <a:pPr>
                  <a:buFont typeface="Courier New" panose="02070309020205020404" pitchFamily="49" charset="0"/>
                  <a:buChar char="o"/>
                </a:pPr>
                <a:r>
                  <a:rPr lang="en-US" dirty="0">
                    <a:solidFill>
                      <a:schemeClr val="bg1"/>
                    </a:solidFill>
                  </a:rPr>
                  <a:t>Commonly used in machine learning, especially for classification problems, as it transforms raw scores (logits) into probabilities.</a:t>
                </a: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𝑠𝑜𝑓𝑡𝑚𝑎𝑥</m:t>
                      </m:r>
                      <m:d>
                        <m:dPr>
                          <m:ctrlPr>
                            <a:rPr lang="en-US" b="0" i="1" smtClean="0">
                              <a:solidFill>
                                <a:schemeClr val="bg1"/>
                              </a:solidFill>
                              <a:latin typeface="Cambria Math" panose="02040503050406030204" pitchFamily="18" charset="0"/>
                            </a:rPr>
                          </m:ctrlPr>
                        </m:dPr>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𝑧</m:t>
                              </m:r>
                            </m:e>
                            <m:sub>
                              <m:r>
                                <a:rPr lang="en-US" b="0" i="1" smtClean="0">
                                  <a:solidFill>
                                    <a:schemeClr val="bg1"/>
                                  </a:solidFill>
                                  <a:latin typeface="Cambria Math" panose="02040503050406030204" pitchFamily="18" charset="0"/>
                                </a:rPr>
                                <m:t>𝑖</m:t>
                              </m:r>
                            </m:sub>
                          </m:sSub>
                        </m:e>
                      </m:d>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𝑒</m:t>
                              </m:r>
                            </m:e>
                            <m:sup>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𝑧</m:t>
                                  </m:r>
                                </m:e>
                                <m:sub>
                                  <m:r>
                                    <a:rPr lang="en-US" b="0" i="1" smtClean="0">
                                      <a:solidFill>
                                        <a:schemeClr val="bg1"/>
                                      </a:solidFill>
                                      <a:latin typeface="Cambria Math" panose="02040503050406030204" pitchFamily="18" charset="0"/>
                                    </a:rPr>
                                    <m:t>𝑖</m:t>
                                  </m:r>
                                </m:sub>
                              </m:sSub>
                            </m:sup>
                          </m:sSup>
                        </m:num>
                        <m:den>
                          <m:nary>
                            <m:naryPr>
                              <m:chr m:val="∑"/>
                              <m:supHide m:val="on"/>
                              <m:ctrlPr>
                                <a:rPr lang="en-US" b="0" i="1" smtClean="0">
                                  <a:solidFill>
                                    <a:schemeClr val="bg1"/>
                                  </a:solidFill>
                                  <a:latin typeface="Cambria Math" panose="02040503050406030204" pitchFamily="18" charset="0"/>
                                </a:rPr>
                              </m:ctrlPr>
                            </m:naryPr>
                            <m:sub>
                              <m:r>
                                <a:rPr lang="en-US" b="0" i="1" smtClean="0">
                                  <a:solidFill>
                                    <a:schemeClr val="bg1"/>
                                  </a:solidFill>
                                  <a:latin typeface="Cambria Math" panose="02040503050406030204" pitchFamily="18" charset="0"/>
                                </a:rPr>
                                <m:t>𝑗</m:t>
                              </m:r>
                            </m:sub>
                            <m:sup/>
                            <m:e>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𝑒</m:t>
                                  </m:r>
                                </m:e>
                                <m:sup>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𝑧</m:t>
                                      </m:r>
                                    </m:e>
                                    <m:sub>
                                      <m:r>
                                        <a:rPr lang="en-US" b="0" i="1" smtClean="0">
                                          <a:solidFill>
                                            <a:schemeClr val="bg1"/>
                                          </a:solidFill>
                                          <a:latin typeface="Cambria Math" panose="02040503050406030204" pitchFamily="18" charset="0"/>
                                        </a:rPr>
                                        <m:t>𝑗</m:t>
                                      </m:r>
                                    </m:sub>
                                  </m:sSub>
                                </m:sup>
                              </m:sSup>
                            </m:e>
                          </m:nary>
                        </m:den>
                      </m:f>
                    </m:oMath>
                  </m:oMathPara>
                </a14:m>
                <a:endParaRPr lang="en-US" dirty="0">
                  <a:solidFill>
                    <a:schemeClr val="bg1"/>
                  </a:solidFill>
                </a:endParaRPr>
              </a:p>
              <a:p>
                <a:pPr>
                  <a:buFont typeface="Courier New" panose="02070309020205020404" pitchFamily="49" charset="0"/>
                  <a:buChar char="o"/>
                </a:pPr>
                <a:endParaRPr lang="en-US" b="1" dirty="0">
                  <a:solidFill>
                    <a:schemeClr val="bg1"/>
                  </a:solidFill>
                </a:endParaRPr>
              </a:p>
            </p:txBody>
          </p:sp>
        </mc:Choice>
        <mc:Fallback xmlns="">
          <p:sp>
            <p:nvSpPr>
              <p:cNvPr id="4" name="Content Placeholder 3">
                <a:extLst>
                  <a:ext uri="{FF2B5EF4-FFF2-40B4-BE49-F238E27FC236}">
                    <a16:creationId xmlns:a16="http://schemas.microsoft.com/office/drawing/2014/main" id="{07E6D5FE-B67B-95B6-CE60-945BE2C4AC00}"/>
                  </a:ext>
                </a:extLst>
              </p:cNvPr>
              <p:cNvSpPr>
                <a:spLocks noGrp="1" noRot="1" noChangeAspect="1" noMove="1" noResize="1" noEditPoints="1" noAdjustHandles="1" noChangeArrowheads="1" noChangeShapeType="1" noTextEdit="1"/>
              </p:cNvSpPr>
              <p:nvPr>
                <p:ph idx="1"/>
              </p:nvPr>
            </p:nvSpPr>
            <p:spPr>
              <a:xfrm>
                <a:off x="838200" y="1825623"/>
                <a:ext cx="10515600" cy="3033759"/>
              </a:xfrm>
              <a:prstGeom prst="round2DiagRect">
                <a:avLst/>
              </a:prstGeom>
              <a:blipFill>
                <a:blip r:embed="rId2"/>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A579863-8E19-11B4-FFB3-2178DA6ECB1B}"/>
              </a:ext>
            </a:extLst>
          </p:cNvPr>
          <p:cNvSpPr txBox="1"/>
          <p:nvPr/>
        </p:nvSpPr>
        <p:spPr>
          <a:xfrm>
            <a:off x="992776" y="1283863"/>
            <a:ext cx="3065417" cy="584775"/>
          </a:xfrm>
          <a:prstGeom prst="rect">
            <a:avLst/>
          </a:prstGeom>
          <a:solidFill>
            <a:srgbClr val="C00000"/>
          </a:solidFill>
        </p:spPr>
        <p:txBody>
          <a:bodyPr wrap="square" rtlCol="0">
            <a:spAutoFit/>
          </a:bodyPr>
          <a:lstStyle/>
          <a:p>
            <a:r>
              <a:rPr lang="en-US" sz="3200" dirty="0" err="1">
                <a:solidFill>
                  <a:schemeClr val="bg1"/>
                </a:solidFill>
              </a:rPr>
              <a:t>Softmax</a:t>
            </a:r>
            <a:r>
              <a:rPr lang="en-US" sz="3200" dirty="0">
                <a:solidFill>
                  <a:schemeClr val="bg1"/>
                </a:solidFill>
              </a:rPr>
              <a:t> function</a:t>
            </a:r>
          </a:p>
        </p:txBody>
      </p:sp>
    </p:spTree>
    <p:extLst>
      <p:ext uri="{BB962C8B-B14F-4D97-AF65-F5344CB8AC3E}">
        <p14:creationId xmlns:p14="http://schemas.microsoft.com/office/powerpoint/2010/main" val="227617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8EB30-8F8C-EF0D-6D3D-2F64D3C053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195279-3856-0DDF-1D2B-863F167E952B}"/>
              </a:ext>
            </a:extLst>
          </p:cNvPr>
          <p:cNvSpPr>
            <a:spLocks noGrp="1"/>
          </p:cNvSpPr>
          <p:nvPr>
            <p:ph type="title"/>
          </p:nvPr>
        </p:nvSpPr>
        <p:spPr>
          <a:xfrm>
            <a:off x="5480614" y="105841"/>
            <a:ext cx="6581950" cy="637011"/>
          </a:xfrm>
        </p:spPr>
        <p:txBody>
          <a:bodyPr anchor="ctr">
            <a:normAutofit fontScale="90000"/>
          </a:bodyPr>
          <a:lstStyle/>
          <a:p>
            <a:r>
              <a:rPr lang="en-US" sz="3700" dirty="0"/>
              <a:t>Mathematical Foundations of LLMs</a:t>
            </a:r>
          </a:p>
        </p:txBody>
      </p:sp>
      <p:sp>
        <p:nvSpPr>
          <p:cNvPr id="4" name="Content Placeholder 3">
            <a:extLst>
              <a:ext uri="{FF2B5EF4-FFF2-40B4-BE49-F238E27FC236}">
                <a16:creationId xmlns:a16="http://schemas.microsoft.com/office/drawing/2014/main" id="{9373E9E8-73B0-FD6F-8302-8D8D0C6ED94A}"/>
              </a:ext>
            </a:extLst>
          </p:cNvPr>
          <p:cNvSpPr>
            <a:spLocks noGrp="1"/>
          </p:cNvSpPr>
          <p:nvPr>
            <p:ph idx="1"/>
          </p:nvPr>
        </p:nvSpPr>
        <p:spPr>
          <a:xfrm>
            <a:off x="838200" y="1825623"/>
            <a:ext cx="10515600" cy="1603377"/>
          </a:xfrm>
          <a:prstGeom prst="round2DiagRect">
            <a:avLst/>
          </a:prstGeom>
          <a:solidFill>
            <a:srgbClr val="660066"/>
          </a:solidFill>
        </p:spPr>
        <p:txBody>
          <a:bodyPr>
            <a:normAutofit/>
          </a:bodyPr>
          <a:lstStyle/>
          <a:p>
            <a:pPr>
              <a:buFont typeface="Courier New" panose="02070309020205020404" pitchFamily="49" charset="0"/>
              <a:buChar char="o"/>
            </a:pPr>
            <a:r>
              <a:rPr lang="en-US" dirty="0">
                <a:solidFill>
                  <a:schemeClr val="bg1"/>
                </a:solidFill>
              </a:rPr>
              <a:t>Finally, each word’s value vector is multiplied by its attention score, and the results are summed to create a new representation of the word</a:t>
            </a:r>
            <a:endParaRPr lang="en-US" b="1" dirty="0">
              <a:solidFill>
                <a:schemeClr val="bg1"/>
              </a:solidFill>
            </a:endParaRPr>
          </a:p>
        </p:txBody>
      </p:sp>
      <p:sp>
        <p:nvSpPr>
          <p:cNvPr id="3" name="TextBox 2">
            <a:extLst>
              <a:ext uri="{FF2B5EF4-FFF2-40B4-BE49-F238E27FC236}">
                <a16:creationId xmlns:a16="http://schemas.microsoft.com/office/drawing/2014/main" id="{E9701CC1-8165-D1B0-699F-2F2812E2EE5F}"/>
              </a:ext>
            </a:extLst>
          </p:cNvPr>
          <p:cNvSpPr txBox="1"/>
          <p:nvPr/>
        </p:nvSpPr>
        <p:spPr>
          <a:xfrm>
            <a:off x="992776" y="1283863"/>
            <a:ext cx="3065417" cy="584775"/>
          </a:xfrm>
          <a:prstGeom prst="rect">
            <a:avLst/>
          </a:prstGeom>
          <a:solidFill>
            <a:srgbClr val="C00000"/>
          </a:solidFill>
        </p:spPr>
        <p:txBody>
          <a:bodyPr wrap="square" rtlCol="0">
            <a:spAutoFit/>
          </a:bodyPr>
          <a:lstStyle/>
          <a:p>
            <a:r>
              <a:rPr lang="en-US" sz="3200" dirty="0">
                <a:solidFill>
                  <a:schemeClr val="bg1"/>
                </a:solidFill>
              </a:rPr>
              <a:t>Weighted Sum</a:t>
            </a:r>
          </a:p>
        </p:txBody>
      </p:sp>
    </p:spTree>
    <p:extLst>
      <p:ext uri="{BB962C8B-B14F-4D97-AF65-F5344CB8AC3E}">
        <p14:creationId xmlns:p14="http://schemas.microsoft.com/office/powerpoint/2010/main" val="336805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7B211-1911-D2F0-77CB-3645BD430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DF020-522E-4B66-CBA1-26446F1138BF}"/>
              </a:ext>
            </a:extLst>
          </p:cNvPr>
          <p:cNvSpPr>
            <a:spLocks noGrp="1"/>
          </p:cNvSpPr>
          <p:nvPr>
            <p:ph type="title"/>
          </p:nvPr>
        </p:nvSpPr>
        <p:spPr>
          <a:xfrm>
            <a:off x="5480614" y="105841"/>
            <a:ext cx="6581950" cy="637011"/>
          </a:xfrm>
        </p:spPr>
        <p:txBody>
          <a:bodyPr anchor="ctr">
            <a:normAutofit/>
          </a:bodyPr>
          <a:lstStyle/>
          <a:p>
            <a:r>
              <a:rPr lang="en-US" sz="3700" dirty="0"/>
              <a:t>Mathematics Foundations of LLM</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56873B3-ACFB-4145-8D12-AF57C48248DD}"/>
                  </a:ext>
                </a:extLst>
              </p:cNvPr>
              <p:cNvSpPr>
                <a:spLocks noGrp="1"/>
              </p:cNvSpPr>
              <p:nvPr>
                <p:ph idx="1"/>
              </p:nvPr>
            </p:nvSpPr>
            <p:spPr>
              <a:xfrm>
                <a:off x="214105" y="1398905"/>
                <a:ext cx="11394420" cy="3268889"/>
              </a:xfrm>
              <a:prstGeom prst="round2DiagRect">
                <a:avLst/>
              </a:prstGeom>
              <a:solidFill>
                <a:srgbClr val="002060"/>
              </a:solidFill>
            </p:spPr>
            <p:txBody>
              <a:bodyPr>
                <a:normAutofit fontScale="92500"/>
              </a:bodyPr>
              <a:lstStyle/>
              <a:p>
                <a:pPr marL="0" indent="0">
                  <a:buNone/>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𝐴𝑡𝑡𝑒𝑛𝑡𝑖𝑜𝑛</m:t>
                      </m:r>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𝑄</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𝐾</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𝑉</m:t>
                          </m:r>
                        </m:e>
                      </m:d>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𝑠𝑜𝑓𝑡𝑚𝑎𝑥</m:t>
                      </m:r>
                      <m:d>
                        <m:dPr>
                          <m:ctrlPr>
                            <a:rPr lang="en-US" b="0" i="1" smtClean="0">
                              <a:solidFill>
                                <a:schemeClr val="bg1"/>
                              </a:solidFill>
                              <a:latin typeface="Cambria Math" panose="02040503050406030204" pitchFamily="18" charset="0"/>
                            </a:rPr>
                          </m:ctrlPr>
                        </m:dPr>
                        <m:e>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𝑄</m:t>
                              </m:r>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𝐾</m:t>
                                  </m:r>
                                </m:e>
                                <m:sup>
                                  <m:r>
                                    <a:rPr lang="en-US" b="0" i="1" smtClean="0">
                                      <a:solidFill>
                                        <a:schemeClr val="bg1"/>
                                      </a:solidFill>
                                      <a:latin typeface="Cambria Math" panose="02040503050406030204" pitchFamily="18" charset="0"/>
                                    </a:rPr>
                                    <m:t>𝑇</m:t>
                                  </m:r>
                                </m:sup>
                              </m:sSup>
                            </m:num>
                            <m:den>
                              <m:rad>
                                <m:radPr>
                                  <m:degHide m:val="on"/>
                                  <m:ctrlPr>
                                    <a:rPr lang="en-US" b="0" i="1" smtClean="0">
                                      <a:solidFill>
                                        <a:schemeClr val="bg1"/>
                                      </a:solidFill>
                                      <a:latin typeface="Cambria Math" panose="02040503050406030204" pitchFamily="18" charset="0"/>
                                    </a:rPr>
                                  </m:ctrlPr>
                                </m:radPr>
                                <m:deg/>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𝑑</m:t>
                                      </m:r>
                                    </m:e>
                                    <m:sub>
                                      <m:r>
                                        <a:rPr lang="en-US" b="0" i="1" smtClean="0">
                                          <a:solidFill>
                                            <a:schemeClr val="bg1"/>
                                          </a:solidFill>
                                          <a:latin typeface="Cambria Math" panose="02040503050406030204" pitchFamily="18" charset="0"/>
                                        </a:rPr>
                                        <m:t>𝑘</m:t>
                                      </m:r>
                                    </m:sub>
                                  </m:sSub>
                                </m:e>
                              </m:rad>
                            </m:den>
                          </m:f>
                        </m:e>
                      </m:d>
                      <m:r>
                        <a:rPr lang="en-US" b="0" i="1" smtClean="0">
                          <a:solidFill>
                            <a:schemeClr val="bg1"/>
                          </a:solidFill>
                          <a:latin typeface="Cambria Math" panose="02040503050406030204" pitchFamily="18" charset="0"/>
                        </a:rPr>
                        <m:t>𝑉</m:t>
                      </m:r>
                    </m:oMath>
                  </m:oMathPara>
                </a14:m>
                <a:endParaRPr lang="en-IN" dirty="0">
                  <a:solidFill>
                    <a:schemeClr val="bg1"/>
                  </a:solidFill>
                </a:endParaRPr>
              </a:p>
              <a:p>
                <a:pPr marL="0" indent="0">
                  <a:buNone/>
                </a:pPr>
                <a14:m>
                  <m:oMath xmlns:m="http://schemas.openxmlformats.org/officeDocument/2006/math">
                    <m:r>
                      <a:rPr lang="en-US" b="0" i="1" smtClean="0">
                        <a:solidFill>
                          <a:schemeClr val="bg1"/>
                        </a:solidFill>
                        <a:latin typeface="Cambria Math" panose="02040503050406030204" pitchFamily="18" charset="0"/>
                      </a:rPr>
                      <m:t>𝑄</m:t>
                    </m:r>
                    <m:r>
                      <a:rPr lang="en-US" b="0" i="1" smtClean="0">
                        <a:solidFill>
                          <a:schemeClr val="bg1"/>
                        </a:solidFill>
                        <a:latin typeface="Cambria Math" panose="02040503050406030204" pitchFamily="18" charset="0"/>
                      </a:rPr>
                      <m:t>:</m:t>
                    </m:r>
                  </m:oMath>
                </a14:m>
                <a:r>
                  <a:rPr lang="en-IN" dirty="0">
                    <a:solidFill>
                      <a:schemeClr val="bg1"/>
                    </a:solidFill>
                  </a:rPr>
                  <a:t> matrix of queries</a:t>
                </a:r>
              </a:p>
              <a:p>
                <a:pPr marL="0" indent="0">
                  <a:buNone/>
                </a:pPr>
                <a14:m>
                  <m:oMath xmlns:m="http://schemas.openxmlformats.org/officeDocument/2006/math">
                    <m:r>
                      <a:rPr lang="en-US" b="0" i="1" smtClean="0">
                        <a:solidFill>
                          <a:schemeClr val="bg1"/>
                        </a:solidFill>
                        <a:latin typeface="Cambria Math" panose="02040503050406030204" pitchFamily="18" charset="0"/>
                      </a:rPr>
                      <m:t>𝐾</m:t>
                    </m:r>
                  </m:oMath>
                </a14:m>
                <a:r>
                  <a:rPr lang="en-IN" dirty="0">
                    <a:solidFill>
                      <a:schemeClr val="bg1"/>
                    </a:solidFill>
                  </a:rPr>
                  <a:t>: matrix of keys</a:t>
                </a:r>
              </a:p>
              <a:p>
                <a:pPr marL="0" indent="0">
                  <a:buNone/>
                </a:pPr>
                <a14:m>
                  <m:oMath xmlns:m="http://schemas.openxmlformats.org/officeDocument/2006/math">
                    <m:r>
                      <a:rPr lang="en-US" b="0" i="1" smtClean="0">
                        <a:solidFill>
                          <a:schemeClr val="bg1"/>
                        </a:solidFill>
                        <a:latin typeface="Cambria Math" panose="02040503050406030204" pitchFamily="18" charset="0"/>
                      </a:rPr>
                      <m:t>𝑉</m:t>
                    </m:r>
                    <m:r>
                      <a:rPr lang="en-US" b="0" i="1" smtClean="0">
                        <a:solidFill>
                          <a:schemeClr val="bg1"/>
                        </a:solidFill>
                        <a:latin typeface="Cambria Math" panose="02040503050406030204" pitchFamily="18" charset="0"/>
                      </a:rPr>
                      <m:t>:</m:t>
                    </m:r>
                  </m:oMath>
                </a14:m>
                <a:r>
                  <a:rPr lang="en-IN" dirty="0">
                    <a:solidFill>
                      <a:schemeClr val="bg1"/>
                    </a:solidFill>
                  </a:rPr>
                  <a:t> matrix of values</a:t>
                </a:r>
              </a:p>
              <a:p>
                <a:pPr marL="0" indent="0">
                  <a:buNone/>
                </a:pP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𝑑</m:t>
                        </m:r>
                      </m:e>
                      <m:sub>
                        <m:r>
                          <a:rPr lang="en-US" b="0" i="1" smtClean="0">
                            <a:solidFill>
                              <a:schemeClr val="bg1"/>
                            </a:solidFill>
                            <a:latin typeface="Cambria Math" panose="02040503050406030204" pitchFamily="18" charset="0"/>
                          </a:rPr>
                          <m:t>𝑘</m:t>
                        </m:r>
                      </m:sub>
                    </m:sSub>
                  </m:oMath>
                </a14:m>
                <a:r>
                  <a:rPr lang="en-IN" dirty="0">
                    <a:solidFill>
                      <a:schemeClr val="bg1"/>
                    </a:solidFill>
                  </a:rPr>
                  <a:t>: dimension of the keys</a:t>
                </a:r>
              </a:p>
            </p:txBody>
          </p:sp>
        </mc:Choice>
        <mc:Fallback xmlns="">
          <p:sp>
            <p:nvSpPr>
              <p:cNvPr id="4" name="Content Placeholder 3">
                <a:extLst>
                  <a:ext uri="{FF2B5EF4-FFF2-40B4-BE49-F238E27FC236}">
                    <a16:creationId xmlns:a16="http://schemas.microsoft.com/office/drawing/2014/main" id="{F56873B3-ACFB-4145-8D12-AF57C48248DD}"/>
                  </a:ext>
                </a:extLst>
              </p:cNvPr>
              <p:cNvSpPr>
                <a:spLocks noGrp="1" noRot="1" noChangeAspect="1" noMove="1" noResize="1" noEditPoints="1" noAdjustHandles="1" noChangeArrowheads="1" noChangeShapeType="1" noTextEdit="1"/>
              </p:cNvSpPr>
              <p:nvPr>
                <p:ph idx="1"/>
              </p:nvPr>
            </p:nvSpPr>
            <p:spPr>
              <a:xfrm>
                <a:off x="214105" y="1398905"/>
                <a:ext cx="11394420" cy="3268889"/>
              </a:xfrm>
              <a:prstGeom prst="round2Diag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733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D228F-1FED-6DEC-0CF9-8B9262B77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16E522-0C4C-B14A-7729-3CFA6522F42B}"/>
              </a:ext>
            </a:extLst>
          </p:cNvPr>
          <p:cNvSpPr>
            <a:spLocks noGrp="1"/>
          </p:cNvSpPr>
          <p:nvPr>
            <p:ph type="title"/>
          </p:nvPr>
        </p:nvSpPr>
        <p:spPr>
          <a:xfrm>
            <a:off x="5480614" y="105841"/>
            <a:ext cx="6581950" cy="637011"/>
          </a:xfrm>
        </p:spPr>
        <p:txBody>
          <a:bodyPr anchor="ctr">
            <a:normAutofit/>
          </a:bodyPr>
          <a:lstStyle/>
          <a:p>
            <a:r>
              <a:rPr lang="en-US" sz="3700" dirty="0"/>
              <a:t>Mathematics Foundations of LLM</a:t>
            </a:r>
          </a:p>
        </p:txBody>
      </p:sp>
      <p:sp>
        <p:nvSpPr>
          <p:cNvPr id="4" name="Content Placeholder 3">
            <a:extLst>
              <a:ext uri="{FF2B5EF4-FFF2-40B4-BE49-F238E27FC236}">
                <a16:creationId xmlns:a16="http://schemas.microsoft.com/office/drawing/2014/main" id="{5154E20B-58C1-977D-0FA9-C54D6D17BF6A}"/>
              </a:ext>
            </a:extLst>
          </p:cNvPr>
          <p:cNvSpPr>
            <a:spLocks noGrp="1"/>
          </p:cNvSpPr>
          <p:nvPr>
            <p:ph idx="1"/>
          </p:nvPr>
        </p:nvSpPr>
        <p:spPr>
          <a:xfrm>
            <a:off x="214105" y="1398905"/>
            <a:ext cx="11394420" cy="4810306"/>
          </a:xfrm>
          <a:prstGeom prst="round2DiagRect">
            <a:avLst/>
          </a:prstGeom>
          <a:solidFill>
            <a:srgbClr val="002060"/>
          </a:solidFill>
        </p:spPr>
        <p:txBody>
          <a:bodyPr>
            <a:normAutofit fontScale="85000" lnSpcReduction="20000"/>
          </a:bodyPr>
          <a:lstStyle/>
          <a:p>
            <a:pPr marL="0" indent="0">
              <a:buNone/>
            </a:pPr>
            <a:r>
              <a:rPr lang="en-US" b="0" i="1" dirty="0">
                <a:solidFill>
                  <a:schemeClr val="bg1"/>
                </a:solidFill>
                <a:latin typeface="Cambria Math" panose="02040503050406030204" pitchFamily="18" charset="0"/>
              </a:rPr>
              <a:t>Sentence: The cat chased the mouse because it was hungry</a:t>
            </a:r>
          </a:p>
          <a:p>
            <a:pPr marL="0" indent="0">
              <a:buNone/>
            </a:pPr>
            <a:r>
              <a:rPr lang="en-IN" dirty="0">
                <a:solidFill>
                  <a:schemeClr val="bg1"/>
                </a:solidFill>
              </a:rPr>
              <a:t>Tokens: [The, cat, chased, the, mouse, because, it, was, hungry]</a:t>
            </a:r>
          </a:p>
          <a:p>
            <a:pPr marL="0" indent="0">
              <a:buNone/>
            </a:pPr>
            <a:r>
              <a:rPr lang="en-IN" b="0" i="1" dirty="0">
                <a:solidFill>
                  <a:schemeClr val="bg1"/>
                </a:solidFill>
                <a:latin typeface="Cambria Math" panose="02040503050406030204" pitchFamily="18" charset="0"/>
              </a:rPr>
              <a:t>Embeddings: Convert each of these tokens to a vector</a:t>
            </a:r>
          </a:p>
          <a:p>
            <a:pPr marL="0" indent="0">
              <a:buNone/>
            </a:pPr>
            <a:r>
              <a:rPr lang="en-IN" dirty="0">
                <a:solidFill>
                  <a:schemeClr val="bg1"/>
                </a:solidFill>
              </a:rPr>
              <a:t>Query (Q): Embedding for the token it</a:t>
            </a:r>
          </a:p>
          <a:p>
            <a:pPr marL="0" indent="0">
              <a:buNone/>
            </a:pPr>
            <a:r>
              <a:rPr lang="en-IN" dirty="0">
                <a:solidFill>
                  <a:schemeClr val="bg1"/>
                </a:solidFill>
              </a:rPr>
              <a:t>Keys (K): The embeddings for all vectors</a:t>
            </a:r>
          </a:p>
          <a:p>
            <a:pPr marL="0" indent="0">
              <a:buNone/>
            </a:pPr>
            <a:r>
              <a:rPr lang="en-IN" dirty="0">
                <a:solidFill>
                  <a:schemeClr val="bg1"/>
                </a:solidFill>
              </a:rPr>
              <a:t>Values(V): The same embeddings</a:t>
            </a:r>
          </a:p>
          <a:p>
            <a:pPr marL="0" indent="0">
              <a:buNone/>
            </a:pPr>
            <a:r>
              <a:rPr lang="en-US" dirty="0">
                <a:solidFill>
                  <a:schemeClr val="bg1"/>
                </a:solidFill>
              </a:rPr>
              <a:t>Attention Scores: Compute how well the query “it” relates to each of the keys from the other words</a:t>
            </a:r>
          </a:p>
          <a:p>
            <a:pPr marL="0" indent="0">
              <a:buNone/>
            </a:pPr>
            <a:r>
              <a:rPr lang="en-US" dirty="0">
                <a:solidFill>
                  <a:schemeClr val="bg1"/>
                </a:solidFill>
              </a:rPr>
              <a:t>Weighting: The word “cat” would likely receive a higher score than “mouse” because “it” refers back to “cat”</a:t>
            </a:r>
          </a:p>
          <a:p>
            <a:pPr marL="0" indent="0">
              <a:buNone/>
            </a:pPr>
            <a:r>
              <a:rPr lang="en-US" dirty="0">
                <a:solidFill>
                  <a:schemeClr val="bg1"/>
                </a:solidFill>
              </a:rPr>
              <a:t>Resulting Representation: The resulting representation for “it” would be a weighted sum of the value embeddings, emphasizing the context provided by the word “cat.”</a:t>
            </a:r>
            <a:endParaRPr lang="en-IN" dirty="0">
              <a:solidFill>
                <a:schemeClr val="bg1"/>
              </a:solidFill>
            </a:endParaRPr>
          </a:p>
        </p:txBody>
      </p:sp>
    </p:spTree>
    <p:extLst>
      <p:ext uri="{BB962C8B-B14F-4D97-AF65-F5344CB8AC3E}">
        <p14:creationId xmlns:p14="http://schemas.microsoft.com/office/powerpoint/2010/main" val="24650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E5C28-D067-2DA9-2778-020F117A7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A4A2C2-4582-54A7-14D7-F4859ABA926B}"/>
              </a:ext>
            </a:extLst>
          </p:cNvPr>
          <p:cNvSpPr>
            <a:spLocks noGrp="1"/>
          </p:cNvSpPr>
          <p:nvPr>
            <p:ph type="title"/>
          </p:nvPr>
        </p:nvSpPr>
        <p:spPr>
          <a:xfrm>
            <a:off x="5480614" y="105841"/>
            <a:ext cx="6581950" cy="637011"/>
          </a:xfrm>
        </p:spPr>
        <p:txBody>
          <a:bodyPr anchor="ctr">
            <a:normAutofit/>
          </a:bodyPr>
          <a:lstStyle/>
          <a:p>
            <a:r>
              <a:rPr lang="en-US" sz="3700" dirty="0"/>
              <a:t>Mathematics Foundations of LLM</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DDDEE52-39D5-6722-4841-ED1087C7E2D3}"/>
                  </a:ext>
                </a:extLst>
              </p:cNvPr>
              <p:cNvSpPr>
                <a:spLocks noGrp="1"/>
              </p:cNvSpPr>
              <p:nvPr>
                <p:ph idx="1"/>
              </p:nvPr>
            </p:nvSpPr>
            <p:spPr>
              <a:xfrm>
                <a:off x="240230" y="1023847"/>
                <a:ext cx="11394420" cy="5150530"/>
              </a:xfrm>
              <a:prstGeom prst="round2DiagRect">
                <a:avLst/>
              </a:prstGeom>
              <a:solidFill>
                <a:srgbClr val="002060"/>
              </a:solidFill>
            </p:spPr>
            <p:txBody>
              <a:bodyPr>
                <a:normAutofit fontScale="85000" lnSpcReduction="20000"/>
              </a:bodyPr>
              <a:lstStyle/>
              <a:p>
                <a:pPr marL="0" indent="0">
                  <a:buNone/>
                </a:pPr>
                <a:r>
                  <a:rPr lang="en-US" b="0" i="1" dirty="0">
                    <a:solidFill>
                      <a:schemeClr val="bg1"/>
                    </a:solidFill>
                    <a:latin typeface="Cambria Math" panose="02040503050406030204" pitchFamily="18" charset="0"/>
                  </a:rPr>
                  <a:t>Note: Attention mechanism gives the relationship between words, but not the position of the words</a:t>
                </a:r>
              </a:p>
              <a:p>
                <a:pPr marL="0" indent="0">
                  <a:buNone/>
                </a:pPr>
                <a:r>
                  <a:rPr lang="en-US" dirty="0">
                    <a:solidFill>
                      <a:schemeClr val="bg1"/>
                    </a:solidFill>
                    <a:latin typeface="Cambria Math" panose="02040503050406030204" pitchFamily="18" charset="0"/>
                  </a:rPr>
                  <a:t>You require Positional Encoding (PE) for this</a:t>
                </a:r>
              </a:p>
              <a:p>
                <a:pPr marL="0" indent="0">
                  <a:buNone/>
                </a:pPr>
                <a:endParaRPr lang="en-US" dirty="0">
                  <a:solidFill>
                    <a:schemeClr val="bg1"/>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𝑃𝐸</m:t>
                      </m:r>
                      <m:d>
                        <m:dPr>
                          <m:ctrlPr>
                            <a:rPr lang="en-US" b="0" i="1" smtClean="0">
                              <a:solidFill>
                                <a:schemeClr val="bg1"/>
                              </a:solidFill>
                              <a:latin typeface="Cambria Math" panose="02040503050406030204" pitchFamily="18" charset="0"/>
                            </a:rPr>
                          </m:ctrlPr>
                        </m:dPr>
                        <m:e>
                          <m:r>
                            <m:rPr>
                              <m:sty m:val="p"/>
                            </m:rPr>
                            <a:rPr lang="en-IN" b="0" i="0" smtClean="0">
                              <a:solidFill>
                                <a:schemeClr val="bg1"/>
                              </a:solidFill>
                              <a:latin typeface="Cambria Math" panose="02040503050406030204" pitchFamily="18" charset="0"/>
                            </a:rPr>
                            <m:t>pos</m:t>
                          </m:r>
                          <m:r>
                            <a:rPr lang="en-IN" b="0" i="0" smtClean="0">
                              <a:solidFill>
                                <a:schemeClr val="bg1"/>
                              </a:solidFill>
                              <a:latin typeface="Cambria Math" panose="02040503050406030204" pitchFamily="18" charset="0"/>
                            </a:rPr>
                            <m:t>,2</m:t>
                          </m:r>
                          <m:r>
                            <m:rPr>
                              <m:sty m:val="p"/>
                            </m:rPr>
                            <a:rPr lang="en-IN" b="0" i="0" smtClean="0">
                              <a:solidFill>
                                <a:schemeClr val="bg1"/>
                              </a:solidFill>
                              <a:latin typeface="Cambria Math" panose="02040503050406030204" pitchFamily="18" charset="0"/>
                            </a:rPr>
                            <m:t>i</m:t>
                          </m:r>
                        </m:e>
                      </m:d>
                      <m:r>
                        <a:rPr lang="en-IN" b="0" i="0" smtClean="0">
                          <a:solidFill>
                            <a:schemeClr val="bg1"/>
                          </a:solidFill>
                          <a:latin typeface="Cambria Math" panose="02040503050406030204" pitchFamily="18" charset="0"/>
                        </a:rPr>
                        <m:t>=</m:t>
                      </m:r>
                      <m:r>
                        <m:rPr>
                          <m:sty m:val="p"/>
                        </m:rPr>
                        <a:rPr lang="en-IN" b="0" i="0" smtClean="0">
                          <a:solidFill>
                            <a:schemeClr val="bg1"/>
                          </a:solidFill>
                          <a:latin typeface="Cambria Math" panose="02040503050406030204" pitchFamily="18" charset="0"/>
                        </a:rPr>
                        <m:t>sin</m:t>
                      </m:r>
                      <m:d>
                        <m:dPr>
                          <m:ctrlPr>
                            <a:rPr lang="en-IN" b="0" i="1" smtClean="0">
                              <a:solidFill>
                                <a:schemeClr val="bg1"/>
                              </a:solidFill>
                              <a:latin typeface="Cambria Math" panose="02040503050406030204" pitchFamily="18" charset="0"/>
                            </a:rPr>
                          </m:ctrlPr>
                        </m:dPr>
                        <m:e>
                          <m:f>
                            <m:fPr>
                              <m:ctrlPr>
                                <a:rPr lang="en-IN" b="0" i="1" smtClean="0">
                                  <a:solidFill>
                                    <a:schemeClr val="bg1"/>
                                  </a:solidFill>
                                  <a:latin typeface="Cambria Math" panose="02040503050406030204" pitchFamily="18" charset="0"/>
                                </a:rPr>
                              </m:ctrlPr>
                            </m:fPr>
                            <m:num>
                              <m:r>
                                <m:rPr>
                                  <m:sty m:val="p"/>
                                </m:rPr>
                                <a:rPr lang="en-IN" b="0" i="0" smtClean="0">
                                  <a:solidFill>
                                    <a:schemeClr val="bg1"/>
                                  </a:solidFill>
                                  <a:latin typeface="Cambria Math" panose="02040503050406030204" pitchFamily="18" charset="0"/>
                                </a:rPr>
                                <m:t>pos</m:t>
                              </m:r>
                            </m:num>
                            <m:den>
                              <m:sSup>
                                <m:sSupPr>
                                  <m:ctrlPr>
                                    <a:rPr lang="en-IN" b="0" i="1" smtClean="0">
                                      <a:solidFill>
                                        <a:schemeClr val="bg1"/>
                                      </a:solidFill>
                                      <a:latin typeface="Cambria Math" panose="02040503050406030204" pitchFamily="18" charset="0"/>
                                    </a:rPr>
                                  </m:ctrlPr>
                                </m:sSupPr>
                                <m:e>
                                  <m:r>
                                    <a:rPr lang="en-IN" b="0" i="0" smtClean="0">
                                      <a:solidFill>
                                        <a:schemeClr val="bg1"/>
                                      </a:solidFill>
                                      <a:latin typeface="Cambria Math" panose="02040503050406030204" pitchFamily="18" charset="0"/>
                                    </a:rPr>
                                    <m:t>1000</m:t>
                                  </m:r>
                                </m:e>
                                <m:sup>
                                  <m:f>
                                    <m:fPr>
                                      <m:ctrlPr>
                                        <a:rPr lang="en-IN" b="0" i="1" smtClean="0">
                                          <a:solidFill>
                                            <a:schemeClr val="bg1"/>
                                          </a:solidFill>
                                          <a:latin typeface="Cambria Math" panose="02040503050406030204" pitchFamily="18" charset="0"/>
                                        </a:rPr>
                                      </m:ctrlPr>
                                    </m:fPr>
                                    <m:num>
                                      <m:r>
                                        <a:rPr lang="en-IN" b="0" i="0" smtClean="0">
                                          <a:solidFill>
                                            <a:schemeClr val="bg1"/>
                                          </a:solidFill>
                                          <a:latin typeface="Cambria Math" panose="02040503050406030204" pitchFamily="18" charset="0"/>
                                        </a:rPr>
                                        <m:t>2</m:t>
                                      </m:r>
                                      <m:r>
                                        <m:rPr>
                                          <m:sty m:val="p"/>
                                        </m:rPr>
                                        <a:rPr lang="en-IN" b="0" i="0" smtClean="0">
                                          <a:solidFill>
                                            <a:schemeClr val="bg1"/>
                                          </a:solidFill>
                                          <a:latin typeface="Cambria Math" panose="02040503050406030204" pitchFamily="18" charset="0"/>
                                        </a:rPr>
                                        <m:t>i</m:t>
                                      </m:r>
                                    </m:num>
                                    <m:den>
                                      <m:sSub>
                                        <m:sSubPr>
                                          <m:ctrlPr>
                                            <a:rPr lang="en-IN" b="0" i="1" smtClean="0">
                                              <a:solidFill>
                                                <a:schemeClr val="bg1"/>
                                              </a:solidFill>
                                              <a:latin typeface="Cambria Math" panose="02040503050406030204" pitchFamily="18" charset="0"/>
                                            </a:rPr>
                                          </m:ctrlPr>
                                        </m:sSubPr>
                                        <m:e>
                                          <m:r>
                                            <m:rPr>
                                              <m:sty m:val="p"/>
                                            </m:rPr>
                                            <a:rPr lang="en-IN" b="0" i="0" smtClean="0">
                                              <a:solidFill>
                                                <a:schemeClr val="bg1"/>
                                              </a:solidFill>
                                              <a:latin typeface="Cambria Math" panose="02040503050406030204" pitchFamily="18" charset="0"/>
                                            </a:rPr>
                                            <m:t>d</m:t>
                                          </m:r>
                                        </m:e>
                                        <m:sub>
                                          <m:r>
                                            <m:rPr>
                                              <m:sty m:val="p"/>
                                            </m:rPr>
                                            <a:rPr lang="en-IN" b="0" i="0" smtClean="0">
                                              <a:solidFill>
                                                <a:schemeClr val="bg1"/>
                                              </a:solidFill>
                                              <a:latin typeface="Cambria Math" panose="02040503050406030204" pitchFamily="18" charset="0"/>
                                            </a:rPr>
                                            <m:t>model</m:t>
                                          </m:r>
                                        </m:sub>
                                      </m:sSub>
                                    </m:den>
                                  </m:f>
                                </m:sup>
                              </m:sSup>
                            </m:den>
                          </m:f>
                        </m:e>
                      </m:d>
                    </m:oMath>
                  </m:oMathPara>
                </a14:m>
                <a:endParaRPr lang="en-IN" b="0" dirty="0">
                  <a:solidFill>
                    <a:schemeClr val="bg1"/>
                  </a:solidFill>
                </a:endParaRPr>
              </a:p>
              <a:p>
                <a:pPr marL="0" indent="0">
                  <a:buNone/>
                </a:pPr>
                <a:endParaRPr lang="en-IN" b="0"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r>
                        <a:rPr lang="en-US" i="1">
                          <a:solidFill>
                            <a:schemeClr val="bg1"/>
                          </a:solidFill>
                          <a:latin typeface="Cambria Math" panose="02040503050406030204" pitchFamily="18" charset="0"/>
                        </a:rPr>
                        <m:t>𝑃𝐸</m:t>
                      </m:r>
                      <m:d>
                        <m:dPr>
                          <m:ctrlPr>
                            <a:rPr lang="en-US" i="1">
                              <a:solidFill>
                                <a:schemeClr val="bg1"/>
                              </a:solidFill>
                              <a:latin typeface="Cambria Math" panose="02040503050406030204" pitchFamily="18" charset="0"/>
                            </a:rPr>
                          </m:ctrlPr>
                        </m:dPr>
                        <m:e>
                          <m:r>
                            <m:rPr>
                              <m:sty m:val="p"/>
                            </m:rPr>
                            <a:rPr lang="en-IN">
                              <a:solidFill>
                                <a:schemeClr val="bg1"/>
                              </a:solidFill>
                              <a:latin typeface="Cambria Math" panose="02040503050406030204" pitchFamily="18" charset="0"/>
                            </a:rPr>
                            <m:t>pos</m:t>
                          </m:r>
                          <m:r>
                            <a:rPr lang="en-IN">
                              <a:solidFill>
                                <a:schemeClr val="bg1"/>
                              </a:solidFill>
                              <a:latin typeface="Cambria Math" panose="02040503050406030204" pitchFamily="18" charset="0"/>
                            </a:rPr>
                            <m:t>,2</m:t>
                          </m:r>
                          <m:r>
                            <m:rPr>
                              <m:sty m:val="p"/>
                            </m:rPr>
                            <a:rPr lang="en-IN">
                              <a:solidFill>
                                <a:schemeClr val="bg1"/>
                              </a:solidFill>
                              <a:latin typeface="Cambria Math" panose="02040503050406030204" pitchFamily="18" charset="0"/>
                            </a:rPr>
                            <m:t>i</m:t>
                          </m:r>
                          <m:r>
                            <a:rPr lang="en-IN" b="0" i="0" smtClean="0">
                              <a:solidFill>
                                <a:schemeClr val="bg1"/>
                              </a:solidFill>
                              <a:latin typeface="Cambria Math" panose="02040503050406030204" pitchFamily="18" charset="0"/>
                            </a:rPr>
                            <m:t>+1</m:t>
                          </m:r>
                        </m:e>
                      </m:d>
                      <m:r>
                        <a:rPr lang="en-IN">
                          <a:solidFill>
                            <a:schemeClr val="bg1"/>
                          </a:solidFill>
                          <a:latin typeface="Cambria Math" panose="02040503050406030204" pitchFamily="18" charset="0"/>
                        </a:rPr>
                        <m:t>=</m:t>
                      </m:r>
                      <m:r>
                        <m:rPr>
                          <m:sty m:val="p"/>
                        </m:rPr>
                        <a:rPr lang="en-IN" b="0" i="0" smtClean="0">
                          <a:solidFill>
                            <a:schemeClr val="bg1"/>
                          </a:solidFill>
                          <a:latin typeface="Cambria Math" panose="02040503050406030204" pitchFamily="18" charset="0"/>
                        </a:rPr>
                        <m:t>cos</m:t>
                      </m:r>
                      <m:d>
                        <m:dPr>
                          <m:ctrlPr>
                            <a:rPr lang="en-IN" i="1">
                              <a:solidFill>
                                <a:schemeClr val="bg1"/>
                              </a:solidFill>
                              <a:latin typeface="Cambria Math" panose="02040503050406030204" pitchFamily="18" charset="0"/>
                            </a:rPr>
                          </m:ctrlPr>
                        </m:dPr>
                        <m:e>
                          <m:f>
                            <m:fPr>
                              <m:ctrlPr>
                                <a:rPr lang="en-IN" i="1">
                                  <a:solidFill>
                                    <a:schemeClr val="bg1"/>
                                  </a:solidFill>
                                  <a:latin typeface="Cambria Math" panose="02040503050406030204" pitchFamily="18" charset="0"/>
                                </a:rPr>
                              </m:ctrlPr>
                            </m:fPr>
                            <m:num>
                              <m:r>
                                <m:rPr>
                                  <m:sty m:val="p"/>
                                </m:rPr>
                                <a:rPr lang="en-IN">
                                  <a:solidFill>
                                    <a:schemeClr val="bg1"/>
                                  </a:solidFill>
                                  <a:latin typeface="Cambria Math" panose="02040503050406030204" pitchFamily="18" charset="0"/>
                                </a:rPr>
                                <m:t>pos</m:t>
                              </m:r>
                            </m:num>
                            <m:den>
                              <m:sSup>
                                <m:sSupPr>
                                  <m:ctrlPr>
                                    <a:rPr lang="en-IN" i="1">
                                      <a:solidFill>
                                        <a:schemeClr val="bg1"/>
                                      </a:solidFill>
                                      <a:latin typeface="Cambria Math" panose="02040503050406030204" pitchFamily="18" charset="0"/>
                                    </a:rPr>
                                  </m:ctrlPr>
                                </m:sSupPr>
                                <m:e>
                                  <m:r>
                                    <a:rPr lang="en-IN">
                                      <a:solidFill>
                                        <a:schemeClr val="bg1"/>
                                      </a:solidFill>
                                      <a:latin typeface="Cambria Math" panose="02040503050406030204" pitchFamily="18" charset="0"/>
                                    </a:rPr>
                                    <m:t>1000</m:t>
                                  </m:r>
                                </m:e>
                                <m:sup>
                                  <m:f>
                                    <m:fPr>
                                      <m:ctrlPr>
                                        <a:rPr lang="en-IN" i="1">
                                          <a:solidFill>
                                            <a:schemeClr val="bg1"/>
                                          </a:solidFill>
                                          <a:latin typeface="Cambria Math" panose="02040503050406030204" pitchFamily="18" charset="0"/>
                                        </a:rPr>
                                      </m:ctrlPr>
                                    </m:fPr>
                                    <m:num>
                                      <m:r>
                                        <a:rPr lang="en-IN">
                                          <a:solidFill>
                                            <a:schemeClr val="bg1"/>
                                          </a:solidFill>
                                          <a:latin typeface="Cambria Math" panose="02040503050406030204" pitchFamily="18" charset="0"/>
                                        </a:rPr>
                                        <m:t>2</m:t>
                                      </m:r>
                                      <m:r>
                                        <m:rPr>
                                          <m:sty m:val="p"/>
                                        </m:rPr>
                                        <a:rPr lang="en-IN">
                                          <a:solidFill>
                                            <a:schemeClr val="bg1"/>
                                          </a:solidFill>
                                          <a:latin typeface="Cambria Math" panose="02040503050406030204" pitchFamily="18" charset="0"/>
                                        </a:rPr>
                                        <m:t>i</m:t>
                                      </m:r>
                                    </m:num>
                                    <m:den>
                                      <m:sSub>
                                        <m:sSubPr>
                                          <m:ctrlPr>
                                            <a:rPr lang="en-IN" i="1">
                                              <a:solidFill>
                                                <a:schemeClr val="bg1"/>
                                              </a:solidFill>
                                              <a:latin typeface="Cambria Math" panose="02040503050406030204" pitchFamily="18" charset="0"/>
                                            </a:rPr>
                                          </m:ctrlPr>
                                        </m:sSubPr>
                                        <m:e>
                                          <m:r>
                                            <m:rPr>
                                              <m:sty m:val="p"/>
                                            </m:rPr>
                                            <a:rPr lang="en-IN">
                                              <a:solidFill>
                                                <a:schemeClr val="bg1"/>
                                              </a:solidFill>
                                              <a:latin typeface="Cambria Math" panose="02040503050406030204" pitchFamily="18" charset="0"/>
                                            </a:rPr>
                                            <m:t>d</m:t>
                                          </m:r>
                                        </m:e>
                                        <m:sub>
                                          <m:r>
                                            <m:rPr>
                                              <m:sty m:val="p"/>
                                            </m:rPr>
                                            <a:rPr lang="en-IN">
                                              <a:solidFill>
                                                <a:schemeClr val="bg1"/>
                                              </a:solidFill>
                                              <a:latin typeface="Cambria Math" panose="02040503050406030204" pitchFamily="18" charset="0"/>
                                            </a:rPr>
                                            <m:t>model</m:t>
                                          </m:r>
                                        </m:sub>
                                      </m:sSub>
                                    </m:den>
                                  </m:f>
                                </m:sup>
                              </m:sSup>
                            </m:den>
                          </m:f>
                        </m:e>
                      </m:d>
                    </m:oMath>
                  </m:oMathPara>
                </a14:m>
                <a:endParaRPr lang="en-IN" dirty="0">
                  <a:solidFill>
                    <a:schemeClr val="bg1"/>
                  </a:solidFill>
                </a:endParaRPr>
              </a:p>
              <a:p>
                <a:pPr marL="0" indent="0">
                  <a:buNone/>
                </a:pPr>
                <a:r>
                  <a:rPr lang="en-IN" dirty="0" err="1">
                    <a:solidFill>
                      <a:schemeClr val="bg1"/>
                    </a:solidFill>
                  </a:rPr>
                  <a:t>pos</a:t>
                </a:r>
                <a:r>
                  <a:rPr lang="en-IN" dirty="0">
                    <a:solidFill>
                      <a:schemeClr val="bg1"/>
                    </a:solidFill>
                  </a:rPr>
                  <a:t>: position of the token in the sequence</a:t>
                </a:r>
              </a:p>
              <a:p>
                <a:pPr marL="0" indent="0">
                  <a:buNone/>
                </a:pPr>
                <a:r>
                  <a:rPr lang="en-IN" dirty="0">
                    <a:solidFill>
                      <a:schemeClr val="bg1"/>
                    </a:solidFill>
                  </a:rPr>
                  <a:t>i: dimension of the embedding vector</a:t>
                </a:r>
              </a:p>
              <a:p>
                <a:pPr marL="0" indent="0">
                  <a:buNone/>
                </a:pPr>
                <a:r>
                  <a:rPr lang="en-IN" dirty="0" err="1">
                    <a:solidFill>
                      <a:schemeClr val="bg1"/>
                    </a:solidFill>
                  </a:rPr>
                  <a:t>dmodel</a:t>
                </a:r>
                <a:r>
                  <a:rPr lang="en-IN" dirty="0">
                    <a:solidFill>
                      <a:schemeClr val="bg1"/>
                    </a:solidFill>
                  </a:rPr>
                  <a:t>: total number of dimension in the embedding</a:t>
                </a:r>
              </a:p>
            </p:txBody>
          </p:sp>
        </mc:Choice>
        <mc:Fallback xmlns="">
          <p:sp>
            <p:nvSpPr>
              <p:cNvPr id="4" name="Content Placeholder 3">
                <a:extLst>
                  <a:ext uri="{FF2B5EF4-FFF2-40B4-BE49-F238E27FC236}">
                    <a16:creationId xmlns:a16="http://schemas.microsoft.com/office/drawing/2014/main" id="{FDDDEE52-39D5-6722-4841-ED1087C7E2D3}"/>
                  </a:ext>
                </a:extLst>
              </p:cNvPr>
              <p:cNvSpPr>
                <a:spLocks noGrp="1" noRot="1" noChangeAspect="1" noMove="1" noResize="1" noEditPoints="1" noAdjustHandles="1" noChangeArrowheads="1" noChangeShapeType="1" noTextEdit="1"/>
              </p:cNvSpPr>
              <p:nvPr>
                <p:ph idx="1"/>
              </p:nvPr>
            </p:nvSpPr>
            <p:spPr>
              <a:xfrm>
                <a:off x="240230" y="1023847"/>
                <a:ext cx="11394420" cy="5150530"/>
              </a:xfrm>
              <a:prstGeom prst="round2Diag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9648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80735"/>
            <a:ext cx="10515600" cy="1781146"/>
          </a:xfrm>
        </p:spPr>
        <p:txBody>
          <a:bodyPr/>
          <a:lstStyle/>
          <a:p>
            <a:pPr algn="ctr"/>
            <a:r>
              <a:rPr lang="en-US" dirty="0">
                <a:solidFill>
                  <a:srgbClr val="C00000"/>
                </a:solidFill>
                <a:latin typeface="Arial" panose="020B0604020202020204" pitchFamily="34" charset="0"/>
                <a:cs typeface="Arial" panose="020B0604020202020204" pitchFamily="34" charset="0"/>
              </a:rPr>
              <a:t>Advantages and Disadvantages of ML</a:t>
            </a:r>
          </a:p>
        </p:txBody>
      </p:sp>
      <p:sp>
        <p:nvSpPr>
          <p:cNvPr id="4" name="Slide Number Placeholder 3"/>
          <p:cNvSpPr>
            <a:spLocks noGrp="1"/>
          </p:cNvSpPr>
          <p:nvPr>
            <p:ph type="sldNum" sz="quarter" idx="12"/>
          </p:nvPr>
        </p:nvSpPr>
        <p:spPr/>
        <p:txBody>
          <a:bodyPr/>
          <a:lstStyle/>
          <a:p>
            <a:fld id="{2087E3A9-ED83-4F16-9F08-D373A5A86C4E}" type="slidenum">
              <a:rPr lang="en-GB" smtClean="0"/>
              <a:pPr/>
              <a:t>165</a:t>
            </a:fld>
            <a:endParaRPr lang="en-GB"/>
          </a:p>
        </p:txBody>
      </p:sp>
    </p:spTree>
    <p:extLst>
      <p:ext uri="{BB962C8B-B14F-4D97-AF65-F5344CB8AC3E}">
        <p14:creationId xmlns:p14="http://schemas.microsoft.com/office/powerpoint/2010/main" val="107865668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Advantages of ML</a:t>
            </a:r>
          </a:p>
        </p:txBody>
      </p:sp>
      <p:sp>
        <p:nvSpPr>
          <p:cNvPr id="3" name="Content Placeholder 2"/>
          <p:cNvSpPr>
            <a:spLocks noGrp="1"/>
          </p:cNvSpPr>
          <p:nvPr>
            <p:ph idx="1"/>
          </p:nvPr>
        </p:nvSpPr>
        <p:spPr>
          <a:xfrm>
            <a:off x="283488" y="1789173"/>
            <a:ext cx="8010275" cy="3965584"/>
          </a:xfrm>
        </p:spPr>
        <p:txBody>
          <a:bodyPr>
            <a:normAutofit/>
          </a:bodyPr>
          <a:lstStyle/>
          <a:p>
            <a:pPr marL="0" indent="0">
              <a:buNone/>
            </a:pPr>
            <a:r>
              <a:rPr lang="en-US" b="1" dirty="0">
                <a:solidFill>
                  <a:srgbClr val="0000FF"/>
                </a:solidFill>
              </a:rPr>
              <a:t>Advantages of ML</a:t>
            </a:r>
          </a:p>
          <a:p>
            <a:pPr>
              <a:buFont typeface="Wingdings" panose="05000000000000000000" pitchFamily="2" charset="2"/>
              <a:buChar char="§"/>
            </a:pPr>
            <a:r>
              <a:rPr lang="en-US" dirty="0"/>
              <a:t>Business needs to analyze a large volume of data in real time</a:t>
            </a:r>
          </a:p>
          <a:p>
            <a:pPr lvl="1">
              <a:buFont typeface="Wingdings" panose="05000000000000000000" pitchFamily="2" charset="2"/>
              <a:buChar char="§"/>
            </a:pPr>
            <a:r>
              <a:rPr lang="en-US" dirty="0"/>
              <a:t>Not possible for a human to analyze it</a:t>
            </a:r>
          </a:p>
          <a:p>
            <a:pPr lvl="1">
              <a:buFont typeface="Wingdings" panose="05000000000000000000" pitchFamily="2" charset="2"/>
              <a:buChar char="§"/>
            </a:pPr>
            <a:r>
              <a:rPr lang="en-US" dirty="0"/>
              <a:t>ML makes it easier</a:t>
            </a:r>
          </a:p>
          <a:p>
            <a:pPr>
              <a:buFont typeface="Wingdings" panose="05000000000000000000" pitchFamily="2" charset="2"/>
              <a:buChar char="§"/>
            </a:pPr>
            <a:r>
              <a:rPr lang="en-US" dirty="0"/>
              <a:t>Improves day by day</a:t>
            </a:r>
          </a:p>
          <a:p>
            <a:pPr>
              <a:buFont typeface="Wingdings" panose="05000000000000000000" pitchFamily="2" charset="2"/>
              <a:buChar char="§"/>
            </a:pPr>
            <a:r>
              <a:rPr lang="en-US" dirty="0"/>
              <a:t>ML with DL reduces the cost of data engineering and data processing.</a:t>
            </a:r>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171" y="1056998"/>
            <a:ext cx="2559340" cy="1464351"/>
          </a:xfrm>
          <a:prstGeom prst="rect">
            <a:avLst/>
          </a:prstGeom>
        </p:spPr>
      </p:pic>
      <p:pic>
        <p:nvPicPr>
          <p:cNvPr id="1028" name="Picture 4" descr="Reinforcement Learning, Part 1: A Brief Introduction | by dan lee | AI³ |  Theory, Practice, Business | Medium">
            <a:extLst>
              <a:ext uri="{FF2B5EF4-FFF2-40B4-BE49-F238E27FC236}">
                <a16:creationId xmlns:a16="http://schemas.microsoft.com/office/drawing/2014/main" id="{27834520-A7C5-4894-9D64-985A3E92C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3763" y="2585830"/>
            <a:ext cx="3884771" cy="2226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3DA5B0-69AF-4BF4-9AB5-2713A4BB8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9148" y="4689535"/>
            <a:ext cx="2887421" cy="1652066"/>
          </a:xfrm>
          <a:prstGeom prst="rect">
            <a:avLst/>
          </a:prstGeom>
        </p:spPr>
      </p:pic>
    </p:spTree>
    <p:extLst>
      <p:ext uri="{BB962C8B-B14F-4D97-AF65-F5344CB8AC3E}">
        <p14:creationId xmlns:p14="http://schemas.microsoft.com/office/powerpoint/2010/main" val="21714346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Advantages of ML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171" y="1056998"/>
            <a:ext cx="2559340" cy="1464351"/>
          </a:xfrm>
          <a:prstGeom prst="rect">
            <a:avLst/>
          </a:prstGeom>
        </p:spPr>
      </p:pic>
      <p:pic>
        <p:nvPicPr>
          <p:cNvPr id="1028" name="Picture 4" descr="Reinforcement Learning, Part 1: A Brief Introduction | by dan lee | AI³ |  Theory, Practice, Business | Medium">
            <a:extLst>
              <a:ext uri="{FF2B5EF4-FFF2-40B4-BE49-F238E27FC236}">
                <a16:creationId xmlns:a16="http://schemas.microsoft.com/office/drawing/2014/main" id="{27834520-A7C5-4894-9D64-985A3E92C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3763" y="2585830"/>
            <a:ext cx="3884771" cy="2226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3DA5B0-69AF-4BF4-9AB5-2713A4BB8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9148" y="4689535"/>
            <a:ext cx="2887421" cy="1652066"/>
          </a:xfrm>
          <a:prstGeom prst="rect">
            <a:avLst/>
          </a:prstGeom>
        </p:spPr>
      </p:pic>
      <p:sp>
        <p:nvSpPr>
          <p:cNvPr id="10" name="TextBox 9">
            <a:extLst>
              <a:ext uri="{FF2B5EF4-FFF2-40B4-BE49-F238E27FC236}">
                <a16:creationId xmlns:a16="http://schemas.microsoft.com/office/drawing/2014/main" id="{0CEFBC4D-FC9A-49E0-8540-ED769D86F556}"/>
              </a:ext>
            </a:extLst>
          </p:cNvPr>
          <p:cNvSpPr txBox="1"/>
          <p:nvPr/>
        </p:nvSpPr>
        <p:spPr>
          <a:xfrm>
            <a:off x="739704" y="1789173"/>
            <a:ext cx="7342094" cy="3477875"/>
          </a:xfrm>
          <a:prstGeom prst="rect">
            <a:avLst/>
          </a:prstGeom>
          <a:noFill/>
        </p:spPr>
        <p:txBody>
          <a:bodyPr wrap="square">
            <a:spAutoFit/>
          </a:bodyPr>
          <a:lstStyle/>
          <a:p>
            <a:pPr algn="just"/>
            <a:r>
              <a:rPr lang="en-US" sz="2200" b="0" i="0" dirty="0">
                <a:effectLst/>
                <a:latin typeface="Arial" panose="020B0604020202020204" pitchFamily="34" charset="0"/>
                <a:cs typeface="Arial" panose="020B0604020202020204" pitchFamily="34" charset="0"/>
              </a:rPr>
              <a:t>Andrew Ng, the chief scientist of China's major search engine Baidu and one of the leaders of the Google Brain Project, shared a great analogy for deep learning with Wired Magazine: "I think AI is akin to building a rocket ship. You need a huge engine and a lot of fuel," </a:t>
            </a:r>
            <a:r>
              <a:rPr lang="en-US" sz="2200" b="0" i="0" u="sng" dirty="0">
                <a:solidFill>
                  <a:srgbClr val="0563C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he told Wired journalist Caleb </a:t>
            </a:r>
            <a:r>
              <a:rPr lang="en-US" sz="2200" b="0" i="0" u="sng" dirty="0" err="1">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Garling</a:t>
            </a:r>
            <a:r>
              <a:rPr lang="en-US" sz="2200" b="0" i="0" dirty="0">
                <a:effectLst/>
                <a:latin typeface="Arial" panose="020B0604020202020204" pitchFamily="34" charset="0"/>
                <a:cs typeface="Arial" panose="020B0604020202020204" pitchFamily="34" charset="0"/>
              </a:rPr>
              <a:t>. "If you have a large engine and a tiny amount of fuel, you won’t make it to orbit. If you have a tiny engine and a ton of fuel, you can’t even lift off. To build a rocket, you need a huge engine and a lot of fuel."</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81219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Disadvantages of ML</a:t>
            </a:r>
          </a:p>
        </p:txBody>
      </p:sp>
      <p:sp>
        <p:nvSpPr>
          <p:cNvPr id="3" name="Content Placeholder 2"/>
          <p:cNvSpPr>
            <a:spLocks noGrp="1"/>
          </p:cNvSpPr>
          <p:nvPr>
            <p:ph idx="1"/>
          </p:nvPr>
        </p:nvSpPr>
        <p:spPr>
          <a:xfrm>
            <a:off x="283489" y="1789173"/>
            <a:ext cx="7939268" cy="3444822"/>
          </a:xfrm>
        </p:spPr>
        <p:txBody>
          <a:bodyPr>
            <a:normAutofit/>
          </a:bodyPr>
          <a:lstStyle/>
          <a:p>
            <a:pPr marL="0" indent="0">
              <a:buNone/>
            </a:pPr>
            <a:r>
              <a:rPr lang="en-US" b="1" dirty="0">
                <a:solidFill>
                  <a:srgbClr val="0000FF"/>
                </a:solidFill>
              </a:rPr>
              <a:t>Disadvantages of ML</a:t>
            </a:r>
          </a:p>
          <a:p>
            <a:pPr>
              <a:buFont typeface="Wingdings" panose="05000000000000000000" pitchFamily="2" charset="2"/>
              <a:buChar char="§"/>
            </a:pPr>
            <a:r>
              <a:rPr lang="en-US" dirty="0"/>
              <a:t>Always train the model using a training data and Validate the model using a test data, then new data provided for prediction</a:t>
            </a:r>
          </a:p>
          <a:p>
            <a:pPr lvl="1">
              <a:buFont typeface="Wingdings" panose="05000000000000000000" pitchFamily="2" charset="2"/>
              <a:buChar char="§"/>
            </a:pPr>
            <a:r>
              <a:rPr lang="en-US" dirty="0"/>
              <a:t>Identifying the biasness in the model</a:t>
            </a:r>
          </a:p>
          <a:p>
            <a:pPr lvl="1">
              <a:buFont typeface="Wingdings" panose="05000000000000000000" pitchFamily="2" charset="2"/>
              <a:buChar char="§"/>
            </a:pPr>
            <a:r>
              <a:rPr lang="en-US" dirty="0"/>
              <a:t>If bias, inference will be incorrect</a:t>
            </a:r>
          </a:p>
          <a:p>
            <a:pPr>
              <a:buFont typeface="Wingdings" panose="05000000000000000000" pitchFamily="2" charset="2"/>
              <a:buChar char="§"/>
            </a:pPr>
            <a:r>
              <a:rPr lang="en-US" dirty="0"/>
              <a:t>Improvements and Changes required in supervised machine learning algorithms.</a:t>
            </a:r>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171" y="1056998"/>
            <a:ext cx="2559340" cy="1464351"/>
          </a:xfrm>
          <a:prstGeom prst="rect">
            <a:avLst/>
          </a:prstGeom>
        </p:spPr>
      </p:pic>
      <p:pic>
        <p:nvPicPr>
          <p:cNvPr id="1028" name="Picture 4" descr="Reinforcement Learning, Part 1: A Brief Introduction | by dan lee | AI³ |  Theory, Practice, Business | Medium">
            <a:extLst>
              <a:ext uri="{FF2B5EF4-FFF2-40B4-BE49-F238E27FC236}">
                <a16:creationId xmlns:a16="http://schemas.microsoft.com/office/drawing/2014/main" id="{27834520-A7C5-4894-9D64-985A3E92C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3763" y="2585830"/>
            <a:ext cx="3884771" cy="2226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3DA5B0-69AF-4BF4-9AB5-2713A4BB8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9148" y="4689535"/>
            <a:ext cx="2887421" cy="1652066"/>
          </a:xfrm>
          <a:prstGeom prst="rect">
            <a:avLst/>
          </a:prstGeom>
        </p:spPr>
      </p:pic>
    </p:spTree>
    <p:extLst>
      <p:ext uri="{BB962C8B-B14F-4D97-AF65-F5344CB8AC3E}">
        <p14:creationId xmlns:p14="http://schemas.microsoft.com/office/powerpoint/2010/main" val="38725533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80735"/>
            <a:ext cx="10515600" cy="1781146"/>
          </a:xfrm>
        </p:spPr>
        <p:txBody>
          <a:bodyPr/>
          <a:lstStyle/>
          <a:p>
            <a:pPr algn="ctr"/>
            <a:r>
              <a:rPr lang="en-US" dirty="0">
                <a:solidFill>
                  <a:srgbClr val="C00000"/>
                </a:solidFill>
                <a:latin typeface="Arial" panose="020B0604020202020204" pitchFamily="34" charset="0"/>
                <a:cs typeface="Arial" panose="020B0604020202020204" pitchFamily="34" charset="0"/>
              </a:rPr>
              <a:t>Challenges in ML</a:t>
            </a:r>
          </a:p>
        </p:txBody>
      </p:sp>
      <p:sp>
        <p:nvSpPr>
          <p:cNvPr id="4" name="Slide Number Placeholder 3"/>
          <p:cNvSpPr>
            <a:spLocks noGrp="1"/>
          </p:cNvSpPr>
          <p:nvPr>
            <p:ph type="sldNum" sz="quarter" idx="12"/>
          </p:nvPr>
        </p:nvSpPr>
        <p:spPr/>
        <p:txBody>
          <a:bodyPr/>
          <a:lstStyle/>
          <a:p>
            <a:fld id="{2087E3A9-ED83-4F16-9F08-D373A5A86C4E}" type="slidenum">
              <a:rPr lang="en-GB" smtClean="0"/>
              <a:pPr/>
              <a:t>169</a:t>
            </a:fld>
            <a:endParaRPr lang="en-GB"/>
          </a:p>
        </p:txBody>
      </p:sp>
    </p:spTree>
    <p:extLst>
      <p:ext uri="{BB962C8B-B14F-4D97-AF65-F5344CB8AC3E}">
        <p14:creationId xmlns:p14="http://schemas.microsoft.com/office/powerpoint/2010/main" val="323467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𝑎</m:t>
                          </m:r>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𝑏</m:t>
                          </m:r>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𝑐</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17</a:t>
            </a:fld>
            <a:endParaRPr lang="en-GB"/>
          </a:p>
        </p:txBody>
      </p:sp>
      <p:sp>
        <p:nvSpPr>
          <p:cNvPr id="3" name="Right Triangle 2"/>
          <p:cNvSpPr/>
          <p:nvPr/>
        </p:nvSpPr>
        <p:spPr>
          <a:xfrm>
            <a:off x="8839200" y="1367247"/>
            <a:ext cx="2682240" cy="36576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283750" y="175811"/>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
        <p:nvSpPr>
          <p:cNvPr id="6" name="Title 1"/>
          <p:cNvSpPr txBox="1">
            <a:spLocks/>
          </p:cNvSpPr>
          <p:nvPr/>
        </p:nvSpPr>
        <p:spPr>
          <a:xfrm>
            <a:off x="-335280" y="3839296"/>
            <a:ext cx="10515600" cy="1278832"/>
          </a:xfrm>
          <a:prstGeom prst="rect">
            <a:avLst/>
          </a:prstGeom>
        </p:spPr>
        <p:txBody>
          <a:bodyPr vert="horz" lIns="91440" tIns="45720" rIns="91440" bIns="45720" rtlCol="0" anchor="b">
            <a:normAutofit fontScale="6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Answer (100%):</a:t>
            </a:r>
          </a:p>
          <a:p>
            <a:pPr algn="ctr"/>
            <a:r>
              <a:rPr lang="en-US" i="1" dirty="0">
                <a:solidFill>
                  <a:srgbClr val="7030A0"/>
                </a:solidFill>
                <a:latin typeface="Bookman Old Style" panose="02050604050505020204" pitchFamily="18" charset="0"/>
              </a:rPr>
              <a:t> </a:t>
            </a:r>
          </a:p>
          <a:p>
            <a:pPr algn="ctr"/>
            <a:r>
              <a:rPr lang="en-US" i="1" dirty="0">
                <a:solidFill>
                  <a:srgbClr val="002060"/>
                </a:solidFill>
                <a:latin typeface="Bookman Old Style" panose="02050604050505020204" pitchFamily="18" charset="0"/>
              </a:rPr>
              <a:t>Pythagoras Theorem</a:t>
            </a:r>
          </a:p>
        </p:txBody>
      </p:sp>
    </p:spTree>
    <p:extLst>
      <p:ext uri="{BB962C8B-B14F-4D97-AF65-F5344CB8AC3E}">
        <p14:creationId xmlns:p14="http://schemas.microsoft.com/office/powerpoint/2010/main" val="279576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Challenges of ML</a:t>
            </a:r>
          </a:p>
        </p:txBody>
      </p:sp>
      <p:sp>
        <p:nvSpPr>
          <p:cNvPr id="3" name="Content Placeholder 2"/>
          <p:cNvSpPr>
            <a:spLocks noGrp="1"/>
          </p:cNvSpPr>
          <p:nvPr>
            <p:ph idx="1"/>
          </p:nvPr>
        </p:nvSpPr>
        <p:spPr>
          <a:xfrm>
            <a:off x="283489" y="1789173"/>
            <a:ext cx="7939268" cy="3444822"/>
          </a:xfrm>
        </p:spPr>
        <p:txBody>
          <a:bodyPr>
            <a:normAutofit fontScale="92500" lnSpcReduction="10000"/>
          </a:bodyPr>
          <a:lstStyle/>
          <a:p>
            <a:pPr marL="0" indent="0">
              <a:buNone/>
            </a:pPr>
            <a:r>
              <a:rPr lang="en-US" b="1" dirty="0">
                <a:solidFill>
                  <a:srgbClr val="0000FF"/>
                </a:solidFill>
              </a:rPr>
              <a:t>Challenges of ML: Bad Data</a:t>
            </a:r>
          </a:p>
          <a:p>
            <a:pPr>
              <a:buFont typeface="Wingdings" panose="05000000000000000000" pitchFamily="2" charset="2"/>
              <a:buChar char="§"/>
            </a:pPr>
            <a:r>
              <a:rPr lang="en-US" dirty="0"/>
              <a:t>Insufficient Quantity of Training Data</a:t>
            </a:r>
          </a:p>
          <a:p>
            <a:pPr>
              <a:buFont typeface="Wingdings" panose="05000000000000000000" pitchFamily="2" charset="2"/>
              <a:buChar char="§"/>
            </a:pPr>
            <a:r>
              <a:rPr lang="en-US" dirty="0"/>
              <a:t>Unreasonable effectiveness of data</a:t>
            </a:r>
          </a:p>
          <a:p>
            <a:pPr>
              <a:buFont typeface="Wingdings" panose="05000000000000000000" pitchFamily="2" charset="2"/>
              <a:buChar char="§"/>
            </a:pPr>
            <a:r>
              <a:rPr lang="en-US" dirty="0"/>
              <a:t>Nonrepresentative training data (policy making by sitting in AC Room)</a:t>
            </a:r>
          </a:p>
          <a:p>
            <a:pPr>
              <a:buFont typeface="Wingdings" panose="05000000000000000000" pitchFamily="2" charset="2"/>
              <a:buChar char="§"/>
            </a:pPr>
            <a:r>
              <a:rPr lang="en-US" dirty="0"/>
              <a:t>Sampling Bias (Elections)</a:t>
            </a:r>
          </a:p>
          <a:p>
            <a:pPr>
              <a:buFont typeface="Wingdings" panose="05000000000000000000" pitchFamily="2" charset="2"/>
              <a:buChar char="§"/>
            </a:pPr>
            <a:r>
              <a:rPr lang="en-US" dirty="0"/>
              <a:t>Poor Quality Data</a:t>
            </a:r>
          </a:p>
          <a:p>
            <a:pPr>
              <a:buFont typeface="Wingdings" panose="05000000000000000000" pitchFamily="2" charset="2"/>
              <a:buChar char="§"/>
            </a:pPr>
            <a:r>
              <a:rPr lang="en-US" dirty="0"/>
              <a:t>Irrelevant Features (Garbage In Garbage Out)</a:t>
            </a:r>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171" y="1056998"/>
            <a:ext cx="2559340" cy="1464351"/>
          </a:xfrm>
          <a:prstGeom prst="rect">
            <a:avLst/>
          </a:prstGeom>
        </p:spPr>
      </p:pic>
      <p:pic>
        <p:nvPicPr>
          <p:cNvPr id="1028" name="Picture 4" descr="Reinforcement Learning, Part 1: A Brief Introduction | by dan lee | AI³ |  Theory, Practice, Business | Medium">
            <a:extLst>
              <a:ext uri="{FF2B5EF4-FFF2-40B4-BE49-F238E27FC236}">
                <a16:creationId xmlns:a16="http://schemas.microsoft.com/office/drawing/2014/main" id="{27834520-A7C5-4894-9D64-985A3E92C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3763" y="2585830"/>
            <a:ext cx="3884771" cy="2226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3DA5B0-69AF-4BF4-9AB5-2713A4BB8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9148" y="4689535"/>
            <a:ext cx="2887421" cy="1652066"/>
          </a:xfrm>
          <a:prstGeom prst="rect">
            <a:avLst/>
          </a:prstGeom>
        </p:spPr>
      </p:pic>
    </p:spTree>
    <p:extLst>
      <p:ext uri="{BB962C8B-B14F-4D97-AF65-F5344CB8AC3E}">
        <p14:creationId xmlns:p14="http://schemas.microsoft.com/office/powerpoint/2010/main" val="157475406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Challenges of ML</a:t>
            </a:r>
          </a:p>
        </p:txBody>
      </p:sp>
      <p:sp>
        <p:nvSpPr>
          <p:cNvPr id="3" name="Content Placeholder 2"/>
          <p:cNvSpPr>
            <a:spLocks noGrp="1"/>
          </p:cNvSpPr>
          <p:nvPr>
            <p:ph idx="1"/>
          </p:nvPr>
        </p:nvSpPr>
        <p:spPr>
          <a:xfrm>
            <a:off x="283489" y="1789173"/>
            <a:ext cx="7939268" cy="3444822"/>
          </a:xfrm>
        </p:spPr>
        <p:txBody>
          <a:bodyPr>
            <a:normAutofit/>
          </a:bodyPr>
          <a:lstStyle/>
          <a:p>
            <a:pPr marL="0" indent="0">
              <a:buNone/>
            </a:pPr>
            <a:r>
              <a:rPr lang="en-US" b="1" dirty="0">
                <a:solidFill>
                  <a:srgbClr val="0000FF"/>
                </a:solidFill>
              </a:rPr>
              <a:t>Challenges of ML: Bad Algorithm</a:t>
            </a:r>
          </a:p>
          <a:p>
            <a:pPr>
              <a:buFont typeface="Wingdings" panose="05000000000000000000" pitchFamily="2" charset="2"/>
              <a:buChar char="§"/>
            </a:pPr>
            <a:r>
              <a:rPr lang="en-US" dirty="0"/>
              <a:t>Overfitting of Training Data (claiming a community as accused)</a:t>
            </a:r>
          </a:p>
          <a:p>
            <a:pPr lvl="1">
              <a:buFont typeface="Wingdings" panose="05000000000000000000" pitchFamily="2" charset="2"/>
              <a:buChar char="§"/>
            </a:pPr>
            <a:r>
              <a:rPr lang="en-US" dirty="0"/>
              <a:t>Regularization, Hyperparameter</a:t>
            </a:r>
          </a:p>
          <a:p>
            <a:pPr>
              <a:buFont typeface="Wingdings" panose="05000000000000000000" pitchFamily="2" charset="2"/>
              <a:buChar char="§"/>
            </a:pPr>
            <a:r>
              <a:rPr lang="en-US" dirty="0"/>
              <a:t>Underfitting Training Data </a:t>
            </a:r>
          </a:p>
          <a:p>
            <a:pPr lvl="1">
              <a:buFont typeface="Wingdings" panose="05000000000000000000" pitchFamily="2" charset="2"/>
              <a:buChar char="§"/>
            </a:pPr>
            <a:r>
              <a:rPr lang="en-US" dirty="0"/>
              <a:t>Linear Model</a:t>
            </a:r>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171" y="1056998"/>
            <a:ext cx="2559340" cy="1464351"/>
          </a:xfrm>
          <a:prstGeom prst="rect">
            <a:avLst/>
          </a:prstGeom>
        </p:spPr>
      </p:pic>
      <p:pic>
        <p:nvPicPr>
          <p:cNvPr id="1028" name="Picture 4" descr="Reinforcement Learning, Part 1: A Brief Introduction | by dan lee | AI³ |  Theory, Practice, Business | Medium">
            <a:extLst>
              <a:ext uri="{FF2B5EF4-FFF2-40B4-BE49-F238E27FC236}">
                <a16:creationId xmlns:a16="http://schemas.microsoft.com/office/drawing/2014/main" id="{27834520-A7C5-4894-9D64-985A3E92C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3763" y="2585830"/>
            <a:ext cx="3884771" cy="2226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3DA5B0-69AF-4BF4-9AB5-2713A4BB8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9148" y="4689535"/>
            <a:ext cx="2887421" cy="1652066"/>
          </a:xfrm>
          <a:prstGeom prst="rect">
            <a:avLst/>
          </a:prstGeom>
        </p:spPr>
      </p:pic>
    </p:spTree>
    <p:extLst>
      <p:ext uri="{BB962C8B-B14F-4D97-AF65-F5344CB8AC3E}">
        <p14:creationId xmlns:p14="http://schemas.microsoft.com/office/powerpoint/2010/main" val="99226069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Testing and Validation</a:t>
            </a:r>
          </a:p>
        </p:txBody>
      </p:sp>
      <p:sp>
        <p:nvSpPr>
          <p:cNvPr id="3" name="Content Placeholder 2"/>
          <p:cNvSpPr>
            <a:spLocks noGrp="1"/>
          </p:cNvSpPr>
          <p:nvPr>
            <p:ph idx="1"/>
          </p:nvPr>
        </p:nvSpPr>
        <p:spPr>
          <a:xfrm>
            <a:off x="225431" y="1100534"/>
            <a:ext cx="8941193" cy="5074297"/>
          </a:xfrm>
        </p:spPr>
        <p:txBody>
          <a:bodyPr>
            <a:noAutofit/>
          </a:bodyPr>
          <a:lstStyle/>
          <a:p>
            <a:pPr marL="0" indent="0">
              <a:buNone/>
            </a:pPr>
            <a:r>
              <a:rPr lang="en-US" sz="2400" b="1" dirty="0">
                <a:solidFill>
                  <a:srgbClr val="0000FF"/>
                </a:solidFill>
              </a:rPr>
              <a:t>Final Stage</a:t>
            </a:r>
          </a:p>
          <a:p>
            <a:pPr>
              <a:buFont typeface="Wingdings" panose="05000000000000000000" pitchFamily="2" charset="2"/>
              <a:buChar char="§"/>
            </a:pPr>
            <a:r>
              <a:rPr lang="en-US" sz="2400" dirty="0"/>
              <a:t>Training Set 80%</a:t>
            </a:r>
          </a:p>
          <a:p>
            <a:pPr>
              <a:buFont typeface="Wingdings" panose="05000000000000000000" pitchFamily="2" charset="2"/>
              <a:buChar char="§"/>
            </a:pPr>
            <a:r>
              <a:rPr lang="en-US" sz="2400" dirty="0"/>
              <a:t>Test Data 20%</a:t>
            </a:r>
          </a:p>
          <a:p>
            <a:pPr>
              <a:buFont typeface="Wingdings" panose="05000000000000000000" pitchFamily="2" charset="2"/>
              <a:buChar char="§"/>
            </a:pPr>
            <a:r>
              <a:rPr lang="en-US" sz="2400" dirty="0"/>
              <a:t>Generalization Error</a:t>
            </a:r>
          </a:p>
          <a:p>
            <a:pPr>
              <a:buFont typeface="Wingdings" panose="05000000000000000000" pitchFamily="2" charset="2"/>
              <a:buChar char="§"/>
            </a:pPr>
            <a:r>
              <a:rPr lang="en-US" sz="2400" dirty="0"/>
              <a:t>Validation Set – Dev Set</a:t>
            </a:r>
          </a:p>
          <a:p>
            <a:pPr>
              <a:buFont typeface="Wingdings" panose="05000000000000000000" pitchFamily="2" charset="2"/>
              <a:buChar char="§"/>
            </a:pPr>
            <a:r>
              <a:rPr lang="en-US" sz="2400" dirty="0"/>
              <a:t>Train-dev set</a:t>
            </a:r>
          </a:p>
          <a:p>
            <a:pPr>
              <a:buFont typeface="Wingdings" panose="05000000000000000000" pitchFamily="2" charset="2"/>
              <a:buChar char="§"/>
            </a:pPr>
            <a:r>
              <a:rPr lang="en-US" sz="2400" dirty="0"/>
              <a:t>Data Mismatch</a:t>
            </a:r>
          </a:p>
          <a:p>
            <a:pPr>
              <a:buFont typeface="Wingdings" panose="05000000000000000000" pitchFamily="2" charset="2"/>
              <a:buChar char="§"/>
            </a:pPr>
            <a:r>
              <a:rPr lang="en-US" sz="2400" dirty="0"/>
              <a:t>No Free Lunch Theorem</a:t>
            </a:r>
          </a:p>
          <a:p>
            <a:pPr lvl="1">
              <a:buFont typeface="Wingdings" panose="05000000000000000000" pitchFamily="2" charset="2"/>
              <a:buChar char="§"/>
            </a:pPr>
            <a:r>
              <a:rPr lang="en-US" sz="2200" b="0" i="0" u="none" strike="noStrike" baseline="0" dirty="0">
                <a:latin typeface="Arial" panose="020B0604020202020204" pitchFamily="34" charset="0"/>
                <a:cs typeface="Arial" panose="020B0604020202020204" pitchFamily="34" charset="0"/>
              </a:rPr>
              <a:t> If you make absolutely no assumption about the data, then there is no reason to prefer one model over any other</a:t>
            </a:r>
          </a:p>
          <a:p>
            <a:pPr lvl="1">
              <a:buFont typeface="Wingdings" panose="05000000000000000000" pitchFamily="2" charset="2"/>
              <a:buChar char="§"/>
            </a:pPr>
            <a:r>
              <a:rPr lang="en-US" sz="2200" b="0" i="0" u="none" strike="noStrike" baseline="0" dirty="0">
                <a:latin typeface="Arial" panose="020B0604020202020204" pitchFamily="34" charset="0"/>
                <a:cs typeface="Arial" panose="020B0604020202020204" pitchFamily="34" charset="0"/>
              </a:rPr>
              <a:t> For some datasets, the best model is a linear model, for some neural network</a:t>
            </a:r>
          </a:p>
          <a:p>
            <a:pPr lvl="1">
              <a:buFont typeface="Wingdings" panose="05000000000000000000" pitchFamily="2" charset="2"/>
              <a:buChar char="§"/>
            </a:pPr>
            <a:r>
              <a:rPr lang="en-US" sz="2200" dirty="0">
                <a:latin typeface="Arial" panose="020B0604020202020204" pitchFamily="34" charset="0"/>
                <a:cs typeface="Arial" panose="020B0604020202020204" pitchFamily="34" charset="0"/>
              </a:rPr>
              <a:t>No model is guaranteed to work better apriori</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171" y="1056998"/>
            <a:ext cx="2559340" cy="1464351"/>
          </a:xfrm>
          <a:prstGeom prst="rect">
            <a:avLst/>
          </a:prstGeom>
        </p:spPr>
      </p:pic>
      <p:pic>
        <p:nvPicPr>
          <p:cNvPr id="1028" name="Picture 4" descr="Reinforcement Learning, Part 1: A Brief Introduction | by dan lee | AI³ |  Theory, Practice, Business | Medium">
            <a:extLst>
              <a:ext uri="{FF2B5EF4-FFF2-40B4-BE49-F238E27FC236}">
                <a16:creationId xmlns:a16="http://schemas.microsoft.com/office/drawing/2014/main" id="{27834520-A7C5-4894-9D64-985A3E92C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7229" y="2462596"/>
            <a:ext cx="3884771" cy="2226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3DA5B0-69AF-4BF4-9AB5-2713A4BB8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9148" y="4689535"/>
            <a:ext cx="2887421" cy="1652066"/>
          </a:xfrm>
          <a:prstGeom prst="rect">
            <a:avLst/>
          </a:prstGeom>
        </p:spPr>
      </p:pic>
    </p:spTree>
    <p:extLst>
      <p:ext uri="{BB962C8B-B14F-4D97-AF65-F5344CB8AC3E}">
        <p14:creationId xmlns:p14="http://schemas.microsoft.com/office/powerpoint/2010/main" val="182386513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Main Steps in ML</a:t>
            </a:r>
          </a:p>
        </p:txBody>
      </p:sp>
      <p:sp>
        <p:nvSpPr>
          <p:cNvPr id="3" name="Content Placeholder 2"/>
          <p:cNvSpPr>
            <a:spLocks noGrp="1"/>
          </p:cNvSpPr>
          <p:nvPr>
            <p:ph idx="1"/>
          </p:nvPr>
        </p:nvSpPr>
        <p:spPr>
          <a:xfrm>
            <a:off x="283489" y="1267303"/>
            <a:ext cx="8795659" cy="5074297"/>
          </a:xfrm>
        </p:spPr>
        <p:txBody>
          <a:bodyPr>
            <a:noAutofit/>
          </a:bodyPr>
          <a:lstStyle/>
          <a:p>
            <a:pPr marL="0" indent="0">
              <a:buNone/>
            </a:pPr>
            <a:r>
              <a:rPr lang="en-US" sz="2400" b="1" dirty="0">
                <a:solidFill>
                  <a:srgbClr val="0000FF"/>
                </a:solidFill>
              </a:rPr>
              <a:t>Steps</a:t>
            </a:r>
          </a:p>
          <a:p>
            <a:pPr marL="457200" indent="-457200">
              <a:buFont typeface="+mj-lt"/>
              <a:buAutoNum type="arabicPeriod"/>
            </a:pPr>
            <a:r>
              <a:rPr lang="en-US" sz="2400" dirty="0"/>
              <a:t>Look at the Big Picture</a:t>
            </a:r>
          </a:p>
          <a:p>
            <a:pPr marL="457200" indent="-457200">
              <a:buFont typeface="+mj-lt"/>
              <a:buAutoNum type="arabicPeriod"/>
            </a:pPr>
            <a:r>
              <a:rPr lang="en-US" sz="2400" dirty="0"/>
              <a:t>Get the Data</a:t>
            </a:r>
          </a:p>
          <a:p>
            <a:pPr marL="457200" indent="-457200">
              <a:buFont typeface="+mj-lt"/>
              <a:buAutoNum type="arabicPeriod"/>
            </a:pPr>
            <a:r>
              <a:rPr lang="en-US" sz="2400" dirty="0"/>
              <a:t>Discover and Visualize the data to gain insights</a:t>
            </a:r>
          </a:p>
          <a:p>
            <a:pPr marL="457200" indent="-457200">
              <a:buFont typeface="+mj-lt"/>
              <a:buAutoNum type="arabicPeriod"/>
            </a:pPr>
            <a:r>
              <a:rPr lang="en-US" sz="2400" dirty="0"/>
              <a:t>Prepare the data for ML algorithm (including cleaning data)</a:t>
            </a:r>
          </a:p>
          <a:p>
            <a:pPr marL="457200" indent="-457200">
              <a:buFont typeface="+mj-lt"/>
              <a:buAutoNum type="arabicPeriod"/>
            </a:pPr>
            <a:r>
              <a:rPr lang="en-US" sz="2400" dirty="0"/>
              <a:t>Select a model and train it</a:t>
            </a:r>
          </a:p>
          <a:p>
            <a:pPr marL="457200" indent="-457200">
              <a:buFont typeface="+mj-lt"/>
              <a:buAutoNum type="arabicPeriod"/>
            </a:pPr>
            <a:r>
              <a:rPr lang="en-US" sz="2400" dirty="0"/>
              <a:t>Fine tune the model</a:t>
            </a:r>
          </a:p>
          <a:p>
            <a:pPr marL="457200" indent="-457200">
              <a:buFont typeface="+mj-lt"/>
              <a:buAutoNum type="arabicPeriod"/>
            </a:pPr>
            <a:r>
              <a:rPr lang="en-US" sz="2400" dirty="0"/>
              <a:t>Present the solution</a:t>
            </a:r>
          </a:p>
          <a:p>
            <a:pPr marL="457200" indent="-457200">
              <a:buFont typeface="+mj-lt"/>
              <a:buAutoNum type="arabicPeriod"/>
            </a:pPr>
            <a:r>
              <a:rPr lang="en-US" sz="2400" dirty="0"/>
              <a:t>Launch, monitor and maintain your system</a:t>
            </a:r>
            <a:endParaRPr lang="en-US" sz="20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171" y="1056998"/>
            <a:ext cx="2559340" cy="1464351"/>
          </a:xfrm>
          <a:prstGeom prst="rect">
            <a:avLst/>
          </a:prstGeom>
        </p:spPr>
      </p:pic>
      <p:pic>
        <p:nvPicPr>
          <p:cNvPr id="1028" name="Picture 4" descr="Reinforcement Learning, Part 1: A Brief Introduction | by dan lee | AI³ |  Theory, Practice, Business | Medium">
            <a:extLst>
              <a:ext uri="{FF2B5EF4-FFF2-40B4-BE49-F238E27FC236}">
                <a16:creationId xmlns:a16="http://schemas.microsoft.com/office/drawing/2014/main" id="{27834520-A7C5-4894-9D64-985A3E92C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3763" y="2585830"/>
            <a:ext cx="3884771" cy="2226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3DA5B0-69AF-4BF4-9AB5-2713A4BB8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9148" y="4689535"/>
            <a:ext cx="2887421" cy="1652066"/>
          </a:xfrm>
          <a:prstGeom prst="rect">
            <a:avLst/>
          </a:prstGeom>
        </p:spPr>
      </p:pic>
    </p:spTree>
    <p:extLst>
      <p:ext uri="{BB962C8B-B14F-4D97-AF65-F5344CB8AC3E}">
        <p14:creationId xmlns:p14="http://schemas.microsoft.com/office/powerpoint/2010/main" val="143168965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174</a:t>
            </a:fld>
            <a:endParaRPr lang="en-GB"/>
          </a:p>
        </p:txBody>
      </p:sp>
      <p:sp>
        <p:nvSpPr>
          <p:cNvPr id="5" name="Rectangle 4"/>
          <p:cNvSpPr/>
          <p:nvPr/>
        </p:nvSpPr>
        <p:spPr>
          <a:xfrm>
            <a:off x="3958577" y="164861"/>
            <a:ext cx="4969822" cy="369332"/>
          </a:xfrm>
          <a:prstGeom prst="rect">
            <a:avLst/>
          </a:prstGeom>
        </p:spPr>
        <p:txBody>
          <a:bodyPr wrap="none">
            <a:spAutoFit/>
          </a:bodyPr>
          <a:lstStyle/>
          <a:p>
            <a:r>
              <a:rPr lang="en-GB" dirty="0"/>
              <a:t>https://www.youtube.com/watch?v=n_1apYo6-Ow</a:t>
            </a:r>
          </a:p>
        </p:txBody>
      </p:sp>
      <p:pic>
        <p:nvPicPr>
          <p:cNvPr id="3" name="charliechapl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7481" y="806042"/>
            <a:ext cx="9168713" cy="4813597"/>
          </a:xfrm>
          <a:prstGeom prst="rect">
            <a:avLst/>
          </a:prstGeom>
        </p:spPr>
      </p:pic>
    </p:spTree>
    <p:extLst>
      <p:ext uri="{BB962C8B-B14F-4D97-AF65-F5344CB8AC3E}">
        <p14:creationId xmlns:p14="http://schemas.microsoft.com/office/powerpoint/2010/main" val="876879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FCD63-532E-C2DF-20B0-52F001B880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E5CCD-B58F-A4E1-AB19-CE13F012C231}"/>
              </a:ext>
            </a:extLst>
          </p:cNvPr>
          <p:cNvSpPr>
            <a:spLocks noGrp="1"/>
          </p:cNvSpPr>
          <p:nvPr>
            <p:ph type="title"/>
          </p:nvPr>
        </p:nvSpPr>
        <p:spPr>
          <a:xfrm>
            <a:off x="838200" y="2380735"/>
            <a:ext cx="10515600" cy="1781146"/>
          </a:xfrm>
        </p:spPr>
        <p:txBody>
          <a:bodyPr/>
          <a:lstStyle/>
          <a:p>
            <a:pPr algn="ctr"/>
            <a:r>
              <a:rPr lang="en-US" dirty="0">
                <a:solidFill>
                  <a:srgbClr val="C00000"/>
                </a:solidFill>
                <a:latin typeface="Arial" panose="020B0604020202020204" pitchFamily="34" charset="0"/>
                <a:cs typeface="Arial" panose="020B0604020202020204" pitchFamily="34" charset="0"/>
              </a:rPr>
              <a:t>A few Terminologies</a:t>
            </a:r>
          </a:p>
        </p:txBody>
      </p:sp>
      <p:sp>
        <p:nvSpPr>
          <p:cNvPr id="4" name="Slide Number Placeholder 3">
            <a:extLst>
              <a:ext uri="{FF2B5EF4-FFF2-40B4-BE49-F238E27FC236}">
                <a16:creationId xmlns:a16="http://schemas.microsoft.com/office/drawing/2014/main" id="{66EDC582-1450-2A41-072B-6AF3F076ADAA}"/>
              </a:ext>
            </a:extLst>
          </p:cNvPr>
          <p:cNvSpPr>
            <a:spLocks noGrp="1"/>
          </p:cNvSpPr>
          <p:nvPr>
            <p:ph type="sldNum" sz="quarter" idx="12"/>
          </p:nvPr>
        </p:nvSpPr>
        <p:spPr/>
        <p:txBody>
          <a:bodyPr/>
          <a:lstStyle/>
          <a:p>
            <a:fld id="{2087E3A9-ED83-4F16-9F08-D373A5A86C4E}" type="slidenum">
              <a:rPr lang="en-GB" smtClean="0"/>
              <a:pPr/>
              <a:t>175</a:t>
            </a:fld>
            <a:endParaRPr lang="en-GB"/>
          </a:p>
        </p:txBody>
      </p:sp>
    </p:spTree>
    <p:extLst>
      <p:ext uri="{BB962C8B-B14F-4D97-AF65-F5344CB8AC3E}">
        <p14:creationId xmlns:p14="http://schemas.microsoft.com/office/powerpoint/2010/main" val="153892587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AI, ML and DL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278" y="1456809"/>
            <a:ext cx="8008503" cy="3906023"/>
          </a:xfrm>
          <a:prstGeom prst="rect">
            <a:avLst/>
          </a:prstGeom>
        </p:spPr>
      </p:pic>
      <p:sp>
        <p:nvSpPr>
          <p:cNvPr id="5" name="TextBox 4"/>
          <p:cNvSpPr txBox="1"/>
          <p:nvPr/>
        </p:nvSpPr>
        <p:spPr>
          <a:xfrm>
            <a:off x="864973" y="5955957"/>
            <a:ext cx="2112886" cy="369332"/>
          </a:xfrm>
          <a:prstGeom prst="rect">
            <a:avLst/>
          </a:prstGeom>
          <a:noFill/>
        </p:spPr>
        <p:txBody>
          <a:bodyPr wrap="none" rtlCol="0">
            <a:spAutoFit/>
          </a:bodyPr>
          <a:lstStyle/>
          <a:p>
            <a:r>
              <a:rPr lang="en-US" dirty="0"/>
              <a:t>Source: </a:t>
            </a:r>
            <a:r>
              <a:rPr lang="en-US" dirty="0" err="1"/>
              <a:t>houseofbots</a:t>
            </a:r>
            <a:endParaRPr lang="en-GB" dirty="0"/>
          </a:p>
        </p:txBody>
      </p:sp>
    </p:spTree>
    <p:extLst>
      <p:ext uri="{BB962C8B-B14F-4D97-AF65-F5344CB8AC3E}">
        <p14:creationId xmlns:p14="http://schemas.microsoft.com/office/powerpoint/2010/main" val="409171471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Machine Learning vs Deep Learning</a:t>
            </a:r>
          </a:p>
        </p:txBody>
      </p:sp>
      <p:graphicFrame>
        <p:nvGraphicFramePr>
          <p:cNvPr id="6" name="Table 5"/>
          <p:cNvGraphicFramePr>
            <a:graphicFrameLocks noGrp="1"/>
          </p:cNvGraphicFramePr>
          <p:nvPr/>
        </p:nvGraphicFramePr>
        <p:xfrm>
          <a:off x="1331783" y="1148033"/>
          <a:ext cx="9822249" cy="4577080"/>
        </p:xfrm>
        <a:graphic>
          <a:graphicData uri="http://schemas.openxmlformats.org/drawingml/2006/table">
            <a:tbl>
              <a:tblPr firstRow="1" bandRow="1">
                <a:tableStyleId>{5C22544A-7EE6-4342-B048-85BDC9FD1C3A}</a:tableStyleId>
              </a:tblPr>
              <a:tblGrid>
                <a:gridCol w="3274083">
                  <a:extLst>
                    <a:ext uri="{9D8B030D-6E8A-4147-A177-3AD203B41FA5}">
                      <a16:colId xmlns:a16="http://schemas.microsoft.com/office/drawing/2014/main" val="20000"/>
                    </a:ext>
                  </a:extLst>
                </a:gridCol>
                <a:gridCol w="3274083">
                  <a:extLst>
                    <a:ext uri="{9D8B030D-6E8A-4147-A177-3AD203B41FA5}">
                      <a16:colId xmlns:a16="http://schemas.microsoft.com/office/drawing/2014/main" val="20001"/>
                    </a:ext>
                  </a:extLst>
                </a:gridCol>
                <a:gridCol w="3274083">
                  <a:extLst>
                    <a:ext uri="{9D8B030D-6E8A-4147-A177-3AD203B41FA5}">
                      <a16:colId xmlns:a16="http://schemas.microsoft.com/office/drawing/2014/main" val="20002"/>
                    </a:ext>
                  </a:extLst>
                </a:gridCol>
              </a:tblGrid>
              <a:tr h="370840">
                <a:tc>
                  <a:txBody>
                    <a:bodyPr/>
                    <a:lstStyle/>
                    <a:p>
                      <a:pPr algn="ctr"/>
                      <a:endParaRPr lang="en-GB" dirty="0"/>
                    </a:p>
                  </a:txBody>
                  <a:tcPr/>
                </a:tc>
                <a:tc>
                  <a:txBody>
                    <a:bodyPr/>
                    <a:lstStyle/>
                    <a:p>
                      <a:pPr algn="ctr"/>
                      <a:r>
                        <a:rPr lang="en-US" dirty="0"/>
                        <a:t>Machine Learning</a:t>
                      </a:r>
                      <a:endParaRPr lang="en-GB" dirty="0"/>
                    </a:p>
                  </a:txBody>
                  <a:tcPr/>
                </a:tc>
                <a:tc>
                  <a:txBody>
                    <a:bodyPr/>
                    <a:lstStyle/>
                    <a:p>
                      <a:pPr algn="ctr"/>
                      <a:r>
                        <a:rPr lang="en-US" dirty="0"/>
                        <a:t>Deep Learning</a:t>
                      </a:r>
                      <a:endParaRPr lang="en-GB" dirty="0"/>
                    </a:p>
                  </a:txBody>
                  <a:tcPr/>
                </a:tc>
                <a:extLst>
                  <a:ext uri="{0D108BD9-81ED-4DB2-BD59-A6C34878D82A}">
                    <a16:rowId xmlns:a16="http://schemas.microsoft.com/office/drawing/2014/main" val="10000"/>
                  </a:ext>
                </a:extLst>
              </a:tr>
              <a:tr h="370840">
                <a:tc>
                  <a:txBody>
                    <a:bodyPr/>
                    <a:lstStyle/>
                    <a:p>
                      <a:r>
                        <a:rPr lang="en-US" dirty="0"/>
                        <a:t>What are</a:t>
                      </a:r>
                      <a:r>
                        <a:rPr lang="en-US" baseline="0" dirty="0"/>
                        <a:t> they?</a:t>
                      </a:r>
                      <a:endParaRPr lang="en-GB" dirty="0"/>
                    </a:p>
                  </a:txBody>
                  <a:tcPr/>
                </a:tc>
                <a:tc>
                  <a:txBody>
                    <a:bodyPr/>
                    <a:lstStyle/>
                    <a:p>
                      <a:r>
                        <a:rPr lang="en-US" dirty="0"/>
                        <a:t>Algorithm Parse the</a:t>
                      </a:r>
                      <a:r>
                        <a:rPr lang="en-US" baseline="0" dirty="0"/>
                        <a:t> data, learn from it, apply the same to make informed decisions</a:t>
                      </a:r>
                      <a:endParaRPr lang="en-GB" dirty="0"/>
                    </a:p>
                  </a:txBody>
                  <a:tcPr/>
                </a:tc>
                <a:tc>
                  <a:txBody>
                    <a:bodyPr/>
                    <a:lstStyle/>
                    <a:p>
                      <a:r>
                        <a:rPr lang="en-US" dirty="0"/>
                        <a:t>Algorithm</a:t>
                      </a:r>
                      <a:r>
                        <a:rPr lang="en-US" baseline="0" dirty="0"/>
                        <a:t> is able to learn through its own data processing</a:t>
                      </a:r>
                      <a:endParaRPr lang="en-GB" dirty="0"/>
                    </a:p>
                  </a:txBody>
                  <a:tcPr/>
                </a:tc>
                <a:extLst>
                  <a:ext uri="{0D108BD9-81ED-4DB2-BD59-A6C34878D82A}">
                    <a16:rowId xmlns:a16="http://schemas.microsoft.com/office/drawing/2014/main" val="10001"/>
                  </a:ext>
                </a:extLst>
              </a:tr>
              <a:tr h="370840">
                <a:tc>
                  <a:txBody>
                    <a:bodyPr/>
                    <a:lstStyle/>
                    <a:p>
                      <a:r>
                        <a:rPr lang="en-US" dirty="0"/>
                        <a:t>Examples</a:t>
                      </a:r>
                      <a:endParaRPr lang="en-GB" dirty="0"/>
                    </a:p>
                  </a:txBody>
                  <a:tcPr/>
                </a:tc>
                <a:tc>
                  <a:txBody>
                    <a:bodyPr/>
                    <a:lstStyle/>
                    <a:p>
                      <a:r>
                        <a:rPr lang="en-US" baseline="0" dirty="0"/>
                        <a:t>Many more</a:t>
                      </a:r>
                      <a:endParaRPr lang="en-GB" dirty="0"/>
                    </a:p>
                  </a:txBody>
                  <a:tcPr/>
                </a:tc>
                <a:tc>
                  <a:txBody>
                    <a:bodyPr/>
                    <a:lstStyle/>
                    <a:p>
                      <a:r>
                        <a:rPr lang="en-US" dirty="0"/>
                        <a:t>Google:</a:t>
                      </a:r>
                      <a:r>
                        <a:rPr lang="en-US" baseline="0" dirty="0"/>
                        <a:t> Voice and Image recognition, Netflix and Amazon</a:t>
                      </a:r>
                      <a:endParaRPr lang="en-GB" dirty="0"/>
                    </a:p>
                  </a:txBody>
                  <a:tcPr/>
                </a:tc>
                <a:extLst>
                  <a:ext uri="{0D108BD9-81ED-4DB2-BD59-A6C34878D82A}">
                    <a16:rowId xmlns:a16="http://schemas.microsoft.com/office/drawing/2014/main" val="10002"/>
                  </a:ext>
                </a:extLst>
              </a:tr>
              <a:tr h="370840">
                <a:tc>
                  <a:txBody>
                    <a:bodyPr/>
                    <a:lstStyle/>
                    <a:p>
                      <a:r>
                        <a:rPr lang="en-US" dirty="0"/>
                        <a:t>Working Nature</a:t>
                      </a:r>
                      <a:endParaRPr lang="en-GB" dirty="0"/>
                    </a:p>
                  </a:txBody>
                  <a:tcPr/>
                </a:tc>
                <a:tc>
                  <a:txBody>
                    <a:bodyPr/>
                    <a:lstStyle/>
                    <a:p>
                      <a:r>
                        <a:rPr lang="en-US" dirty="0"/>
                        <a:t>Uses</a:t>
                      </a:r>
                      <a:r>
                        <a:rPr lang="en-US" baseline="0" dirty="0"/>
                        <a:t> types of automated algorithms which learn to predict a decision and model functions using the data given to it</a:t>
                      </a:r>
                      <a:endParaRPr lang="en-GB" dirty="0"/>
                    </a:p>
                  </a:txBody>
                  <a:tcPr/>
                </a:tc>
                <a:tc>
                  <a:txBody>
                    <a:bodyPr/>
                    <a:lstStyle/>
                    <a:p>
                      <a:r>
                        <a:rPr lang="en-US" dirty="0"/>
                        <a:t>Interprets</a:t>
                      </a:r>
                      <a:r>
                        <a:rPr lang="en-US" baseline="0" dirty="0"/>
                        <a:t> data features and its relationships using neural networks which pass the relevant information through several stages of data processing</a:t>
                      </a:r>
                      <a:endParaRPr lang="en-GB" dirty="0"/>
                    </a:p>
                  </a:txBody>
                  <a:tcPr/>
                </a:tc>
                <a:extLst>
                  <a:ext uri="{0D108BD9-81ED-4DB2-BD59-A6C34878D82A}">
                    <a16:rowId xmlns:a16="http://schemas.microsoft.com/office/drawing/2014/main" val="10003"/>
                  </a:ext>
                </a:extLst>
              </a:tr>
              <a:tr h="370840">
                <a:tc>
                  <a:txBody>
                    <a:bodyPr/>
                    <a:lstStyle/>
                    <a:p>
                      <a:r>
                        <a:rPr lang="en-US" dirty="0"/>
                        <a:t>Managing</a:t>
                      </a:r>
                      <a:r>
                        <a:rPr lang="en-US" baseline="0" dirty="0"/>
                        <a:t> data</a:t>
                      </a:r>
                      <a:endParaRPr lang="en-GB" dirty="0"/>
                    </a:p>
                  </a:txBody>
                  <a:tcPr/>
                </a:tc>
                <a:tc>
                  <a:txBody>
                    <a:bodyPr/>
                    <a:lstStyle/>
                    <a:p>
                      <a:r>
                        <a:rPr lang="en-US" dirty="0"/>
                        <a:t>Various algorithms are directed</a:t>
                      </a:r>
                      <a:r>
                        <a:rPr lang="en-US" baseline="0" dirty="0"/>
                        <a:t> by the analysis to examine the different variables in the datasets</a:t>
                      </a:r>
                      <a:endParaRPr lang="en-GB" dirty="0"/>
                    </a:p>
                  </a:txBody>
                  <a:tcPr/>
                </a:tc>
                <a:tc>
                  <a:txBody>
                    <a:bodyPr/>
                    <a:lstStyle/>
                    <a:p>
                      <a:r>
                        <a:rPr lang="en-US" dirty="0"/>
                        <a:t>Once they are implemented,</a:t>
                      </a:r>
                      <a:r>
                        <a:rPr lang="en-US" baseline="0" dirty="0"/>
                        <a:t> algorithms are usually self-directed for the relevant data analysis</a:t>
                      </a:r>
                      <a:endParaRPr lang="en-GB"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380780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Machine Learning vs Deep Learning</a:t>
            </a:r>
          </a:p>
        </p:txBody>
      </p:sp>
      <p:graphicFrame>
        <p:nvGraphicFramePr>
          <p:cNvPr id="6" name="Table 5"/>
          <p:cNvGraphicFramePr>
            <a:graphicFrameLocks noGrp="1"/>
          </p:cNvGraphicFramePr>
          <p:nvPr/>
        </p:nvGraphicFramePr>
        <p:xfrm>
          <a:off x="1282356" y="2424898"/>
          <a:ext cx="9822249" cy="1651000"/>
        </p:xfrm>
        <a:graphic>
          <a:graphicData uri="http://schemas.openxmlformats.org/drawingml/2006/table">
            <a:tbl>
              <a:tblPr firstRow="1" bandRow="1">
                <a:tableStyleId>{5C22544A-7EE6-4342-B048-85BDC9FD1C3A}</a:tableStyleId>
              </a:tblPr>
              <a:tblGrid>
                <a:gridCol w="3274083">
                  <a:extLst>
                    <a:ext uri="{9D8B030D-6E8A-4147-A177-3AD203B41FA5}">
                      <a16:colId xmlns:a16="http://schemas.microsoft.com/office/drawing/2014/main" val="20000"/>
                    </a:ext>
                  </a:extLst>
                </a:gridCol>
                <a:gridCol w="3274083">
                  <a:extLst>
                    <a:ext uri="{9D8B030D-6E8A-4147-A177-3AD203B41FA5}">
                      <a16:colId xmlns:a16="http://schemas.microsoft.com/office/drawing/2014/main" val="20001"/>
                    </a:ext>
                  </a:extLst>
                </a:gridCol>
                <a:gridCol w="3274083">
                  <a:extLst>
                    <a:ext uri="{9D8B030D-6E8A-4147-A177-3AD203B41FA5}">
                      <a16:colId xmlns:a16="http://schemas.microsoft.com/office/drawing/2014/main" val="20002"/>
                    </a:ext>
                  </a:extLst>
                </a:gridCol>
              </a:tblGrid>
              <a:tr h="370840">
                <a:tc>
                  <a:txBody>
                    <a:bodyPr/>
                    <a:lstStyle/>
                    <a:p>
                      <a:pPr algn="ctr"/>
                      <a:endParaRPr lang="en-GB" dirty="0"/>
                    </a:p>
                  </a:txBody>
                  <a:tcPr/>
                </a:tc>
                <a:tc>
                  <a:txBody>
                    <a:bodyPr/>
                    <a:lstStyle/>
                    <a:p>
                      <a:pPr algn="ctr"/>
                      <a:r>
                        <a:rPr lang="en-US" dirty="0"/>
                        <a:t>Machine Learning</a:t>
                      </a:r>
                      <a:endParaRPr lang="en-GB" dirty="0"/>
                    </a:p>
                  </a:txBody>
                  <a:tcPr/>
                </a:tc>
                <a:tc>
                  <a:txBody>
                    <a:bodyPr/>
                    <a:lstStyle/>
                    <a:p>
                      <a:pPr algn="ctr"/>
                      <a:r>
                        <a:rPr lang="en-US" dirty="0"/>
                        <a:t>Deep Learning</a:t>
                      </a:r>
                      <a:endParaRPr lang="en-GB" dirty="0"/>
                    </a:p>
                  </a:txBody>
                  <a:tcPr/>
                </a:tc>
                <a:extLst>
                  <a:ext uri="{0D108BD9-81ED-4DB2-BD59-A6C34878D82A}">
                    <a16:rowId xmlns:a16="http://schemas.microsoft.com/office/drawing/2014/main" val="10000"/>
                  </a:ext>
                </a:extLst>
              </a:tr>
              <a:tr h="370840">
                <a:tc>
                  <a:txBody>
                    <a:bodyPr/>
                    <a:lstStyle/>
                    <a:p>
                      <a:r>
                        <a:rPr lang="en-US" dirty="0"/>
                        <a:t>Number of data points used for analysis</a:t>
                      </a:r>
                      <a:endParaRPr lang="en-GB" dirty="0"/>
                    </a:p>
                  </a:txBody>
                  <a:tcPr/>
                </a:tc>
                <a:tc>
                  <a:txBody>
                    <a:bodyPr/>
                    <a:lstStyle/>
                    <a:p>
                      <a:r>
                        <a:rPr lang="en-US" dirty="0"/>
                        <a:t>Few thousand </a:t>
                      </a:r>
                      <a:endParaRPr lang="en-GB" dirty="0"/>
                    </a:p>
                  </a:txBody>
                  <a:tcPr/>
                </a:tc>
                <a:tc>
                  <a:txBody>
                    <a:bodyPr/>
                    <a:lstStyle/>
                    <a:p>
                      <a:r>
                        <a:rPr lang="en-US" dirty="0"/>
                        <a:t>Few million</a:t>
                      </a:r>
                      <a:endParaRPr lang="en-GB" dirty="0"/>
                    </a:p>
                  </a:txBody>
                  <a:tcPr/>
                </a:tc>
                <a:extLst>
                  <a:ext uri="{0D108BD9-81ED-4DB2-BD59-A6C34878D82A}">
                    <a16:rowId xmlns:a16="http://schemas.microsoft.com/office/drawing/2014/main" val="10001"/>
                  </a:ext>
                </a:extLst>
              </a:tr>
              <a:tr h="370840">
                <a:tc>
                  <a:txBody>
                    <a:bodyPr/>
                    <a:lstStyle/>
                    <a:p>
                      <a:r>
                        <a:rPr lang="en-US" dirty="0"/>
                        <a:t>Output</a:t>
                      </a:r>
                      <a:endParaRPr lang="en-GB" dirty="0"/>
                    </a:p>
                  </a:txBody>
                  <a:tcPr/>
                </a:tc>
                <a:tc>
                  <a:txBody>
                    <a:bodyPr/>
                    <a:lstStyle/>
                    <a:p>
                      <a:r>
                        <a:rPr lang="en-US" baseline="0" dirty="0"/>
                        <a:t>Numerical value, like score or classification</a:t>
                      </a:r>
                      <a:endParaRPr lang="en-GB" dirty="0"/>
                    </a:p>
                  </a:txBody>
                  <a:tcPr/>
                </a:tc>
                <a:tc>
                  <a:txBody>
                    <a:bodyPr/>
                    <a:lstStyle/>
                    <a:p>
                      <a:r>
                        <a:rPr lang="en-US" dirty="0"/>
                        <a:t>Can</a:t>
                      </a:r>
                      <a:r>
                        <a:rPr lang="en-US" baseline="0" dirty="0"/>
                        <a:t> be anything, score, element, free text, sound etc</a:t>
                      </a:r>
                      <a:endParaRPr lang="en-GB"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1946437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Deep Learning</a:t>
            </a:r>
          </a:p>
        </p:txBody>
      </p:sp>
      <p:sp>
        <p:nvSpPr>
          <p:cNvPr id="4" name="Rectangle 3"/>
          <p:cNvSpPr/>
          <p:nvPr/>
        </p:nvSpPr>
        <p:spPr>
          <a:xfrm>
            <a:off x="2875006" y="5508710"/>
            <a:ext cx="6096000" cy="646331"/>
          </a:xfrm>
          <a:prstGeom prst="rect">
            <a:avLst/>
          </a:prstGeom>
        </p:spPr>
        <p:txBody>
          <a:bodyPr>
            <a:spAutoFit/>
          </a:bodyPr>
          <a:lstStyle/>
          <a:p>
            <a:r>
              <a:rPr lang="en-GB" dirty="0"/>
              <a:t>Source: https://machinelearningmastery.com/inspirational-applications-deep-learning/</a:t>
            </a:r>
          </a:p>
        </p:txBody>
      </p:sp>
      <p:sp>
        <p:nvSpPr>
          <p:cNvPr id="7" name="Rectangle 6"/>
          <p:cNvSpPr/>
          <p:nvPr/>
        </p:nvSpPr>
        <p:spPr>
          <a:xfrm>
            <a:off x="2440017" y="1145994"/>
            <a:ext cx="7349448" cy="1200329"/>
          </a:xfrm>
          <a:prstGeom prst="rect">
            <a:avLst/>
          </a:prstGeom>
          <a:solidFill>
            <a:srgbClr val="00B050"/>
          </a:solidFill>
        </p:spPr>
        <p:txBody>
          <a:bodyPr wrap="none">
            <a:spAutoFit/>
          </a:bodyPr>
          <a:lstStyle/>
          <a:p>
            <a:r>
              <a:rPr lang="en-US" sz="3600" dirty="0">
                <a:solidFill>
                  <a:schemeClr val="bg1"/>
                </a:solidFill>
              </a:rPr>
              <a:t>A computer program that can identify </a:t>
            </a:r>
          </a:p>
          <a:p>
            <a:pPr algn="ctr"/>
            <a:r>
              <a:rPr lang="en-US" sz="3600" dirty="0">
                <a:solidFill>
                  <a:schemeClr val="bg1"/>
                </a:solidFill>
              </a:rPr>
              <a:t>what something is </a:t>
            </a:r>
            <a:endParaRPr lang="en-GB" sz="3600" dirty="0"/>
          </a:p>
        </p:txBody>
      </p:sp>
      <p:sp>
        <p:nvSpPr>
          <p:cNvPr id="8" name="Rectangle 7"/>
          <p:cNvSpPr/>
          <p:nvPr/>
        </p:nvSpPr>
        <p:spPr>
          <a:xfrm>
            <a:off x="1884406" y="2646388"/>
            <a:ext cx="8975021" cy="2862322"/>
          </a:xfrm>
          <a:prstGeom prst="rect">
            <a:avLst/>
          </a:prstGeom>
          <a:solidFill>
            <a:srgbClr val="00B050"/>
          </a:solidFill>
        </p:spPr>
        <p:txBody>
          <a:bodyPr wrap="none">
            <a:spAutoFit/>
          </a:bodyPr>
          <a:lstStyle/>
          <a:p>
            <a:pPr algn="ctr"/>
            <a:r>
              <a:rPr lang="en-US" sz="3600" dirty="0">
                <a:solidFill>
                  <a:schemeClr val="bg1"/>
                </a:solidFill>
              </a:rPr>
              <a:t>A subset of machine learning in the form </a:t>
            </a:r>
          </a:p>
          <a:p>
            <a:pPr algn="ctr"/>
            <a:r>
              <a:rPr lang="en-US" sz="3600" dirty="0">
                <a:solidFill>
                  <a:schemeClr val="bg1"/>
                </a:solidFill>
              </a:rPr>
              <a:t>of a neural network that uses a cascade </a:t>
            </a:r>
          </a:p>
          <a:p>
            <a:pPr algn="ctr"/>
            <a:r>
              <a:rPr lang="en-US" sz="3600" dirty="0">
                <a:solidFill>
                  <a:schemeClr val="bg1"/>
                </a:solidFill>
              </a:rPr>
              <a:t>Of layers of processing units to extract features</a:t>
            </a:r>
          </a:p>
          <a:p>
            <a:pPr algn="ctr"/>
            <a:r>
              <a:rPr lang="en-US" sz="3600" dirty="0">
                <a:solidFill>
                  <a:schemeClr val="bg1"/>
                </a:solidFill>
              </a:rPr>
              <a:t>From data and make predictive guesses about </a:t>
            </a:r>
          </a:p>
          <a:p>
            <a:pPr algn="ctr"/>
            <a:r>
              <a:rPr lang="en-US" sz="3600" dirty="0">
                <a:solidFill>
                  <a:schemeClr val="bg1"/>
                </a:solidFill>
              </a:rPr>
              <a:t>new data</a:t>
            </a:r>
            <a:endParaRPr lang="en-GB" sz="3600" dirty="0"/>
          </a:p>
        </p:txBody>
      </p:sp>
    </p:spTree>
    <p:extLst>
      <p:ext uri="{BB962C8B-B14F-4D97-AF65-F5344CB8AC3E}">
        <p14:creationId xmlns:p14="http://schemas.microsoft.com/office/powerpoint/2010/main" val="1385049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𝑥</m:t>
                          </m:r>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𝑦</m:t>
                          </m:r>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𝑟</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18</a:t>
            </a:fld>
            <a:endParaRPr lang="en-GB"/>
          </a:p>
        </p:txBody>
      </p:sp>
      <p:sp>
        <p:nvSpPr>
          <p:cNvPr id="5" name="Title 1"/>
          <p:cNvSpPr txBox="1">
            <a:spLocks/>
          </p:cNvSpPr>
          <p:nvPr/>
        </p:nvSpPr>
        <p:spPr>
          <a:xfrm>
            <a:off x="1044853" y="815227"/>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
        <p:nvSpPr>
          <p:cNvPr id="6" name="Title 1"/>
          <p:cNvSpPr txBox="1">
            <a:spLocks/>
          </p:cNvSpPr>
          <p:nvPr/>
        </p:nvSpPr>
        <p:spPr>
          <a:xfrm>
            <a:off x="838200" y="3746015"/>
            <a:ext cx="10515600" cy="1278832"/>
          </a:xfrm>
          <a:prstGeom prst="rect">
            <a:avLst/>
          </a:prstGeom>
        </p:spPr>
        <p:txBody>
          <a:bodyPr vert="horz" lIns="91440" tIns="45720" rIns="91440" bIns="45720" rtlCol="0" anchor="b">
            <a:normAutofit fontScale="6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Answer (70%): </a:t>
            </a:r>
          </a:p>
          <a:p>
            <a:pPr algn="ctr"/>
            <a:endParaRPr lang="en-US" i="1" dirty="0">
              <a:solidFill>
                <a:srgbClr val="7030A0"/>
              </a:solidFill>
              <a:latin typeface="Bookman Old Style" panose="02050604050505020204" pitchFamily="18" charset="0"/>
            </a:endParaRPr>
          </a:p>
          <a:p>
            <a:pPr algn="ctr"/>
            <a:r>
              <a:rPr lang="en-US" i="1" dirty="0">
                <a:solidFill>
                  <a:srgbClr val="002060"/>
                </a:solidFill>
                <a:latin typeface="Bookman Old Style" panose="02050604050505020204" pitchFamily="18" charset="0"/>
              </a:rPr>
              <a:t>Equation of Circle</a:t>
            </a:r>
          </a:p>
        </p:txBody>
      </p:sp>
    </p:spTree>
    <p:extLst>
      <p:ext uri="{BB962C8B-B14F-4D97-AF65-F5344CB8AC3E}">
        <p14:creationId xmlns:p14="http://schemas.microsoft.com/office/powerpoint/2010/main" val="148961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Deep Learning</a:t>
            </a:r>
          </a:p>
        </p:txBody>
      </p:sp>
      <p:sp>
        <p:nvSpPr>
          <p:cNvPr id="3" name="TextBox 2"/>
          <p:cNvSpPr txBox="1"/>
          <p:nvPr/>
        </p:nvSpPr>
        <p:spPr>
          <a:xfrm>
            <a:off x="334655" y="3384509"/>
            <a:ext cx="10107514"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A subset of Machine learning and AI</a:t>
            </a:r>
          </a:p>
          <a:p>
            <a:pPr marL="342900" indent="-342900">
              <a:buFont typeface="Arial" panose="020B0604020202020204" pitchFamily="34" charset="0"/>
              <a:buChar char="•"/>
            </a:pPr>
            <a:r>
              <a:rPr lang="en-US" sz="2400" dirty="0"/>
              <a:t>Perceptron, Artificial Neuron, Logit</a:t>
            </a:r>
          </a:p>
          <a:p>
            <a:pPr marL="342900" indent="-342900">
              <a:buFont typeface="Arial" panose="020B0604020202020204" pitchFamily="34" charset="0"/>
              <a:buChar char="•"/>
            </a:pPr>
            <a:r>
              <a:rPr lang="en-US" sz="2400" dirty="0"/>
              <a:t>Artificial Neural Network, Boltzmann Machine</a:t>
            </a:r>
          </a:p>
          <a:p>
            <a:pPr marL="800100" lvl="1" indent="-342900">
              <a:buFont typeface="Wingdings" panose="05000000000000000000" pitchFamily="2" charset="2"/>
              <a:buChar char="§"/>
            </a:pPr>
            <a:r>
              <a:rPr lang="en-US" sz="2400" dirty="0"/>
              <a:t>Google </a:t>
            </a:r>
            <a:r>
              <a:rPr lang="en-US" sz="2400" dirty="0" err="1"/>
              <a:t>DeepDream</a:t>
            </a:r>
            <a:r>
              <a:rPr lang="en-US" sz="2400" dirty="0"/>
              <a:t>, Google Brain, Google DeepMind</a:t>
            </a:r>
          </a:p>
          <a:p>
            <a:pPr marL="342900" indent="-342900">
              <a:buFont typeface="Arial" panose="020B0604020202020204" pitchFamily="34" charset="0"/>
              <a:buChar char="•"/>
            </a:pPr>
            <a:r>
              <a:rPr lang="en-US" sz="2400" dirty="0"/>
              <a:t>Activation Function </a:t>
            </a:r>
            <a:r>
              <a:rPr lang="en-US" sz="2400" dirty="0" err="1"/>
              <a:t>ReLU</a:t>
            </a:r>
            <a:r>
              <a:rPr lang="en-US" sz="2400" dirty="0"/>
              <a:t> (Rectified Linear Unit)</a:t>
            </a:r>
          </a:p>
          <a:p>
            <a:pPr marL="342900" indent="-342900">
              <a:buFont typeface="Arial" panose="020B0604020202020204" pitchFamily="34" charset="0"/>
              <a:buChar char="•"/>
            </a:pPr>
            <a:r>
              <a:rPr lang="en-US" sz="2400" dirty="0"/>
              <a:t>Deep Learning Libraries</a:t>
            </a:r>
          </a:p>
          <a:p>
            <a:pPr marL="800100" lvl="1" indent="-342900">
              <a:buFont typeface="Arial" panose="020B0604020202020204" pitchFamily="34" charset="0"/>
              <a:buChar char="•"/>
            </a:pPr>
            <a:r>
              <a:rPr lang="en-US" sz="2400" dirty="0" err="1"/>
              <a:t>TensorFlow</a:t>
            </a:r>
            <a:r>
              <a:rPr lang="en-US" sz="2400" dirty="0"/>
              <a:t>, </a:t>
            </a:r>
            <a:r>
              <a:rPr lang="en-US" sz="2400" dirty="0" err="1"/>
              <a:t>Caffe</a:t>
            </a:r>
            <a:r>
              <a:rPr lang="en-US" sz="2400" dirty="0"/>
              <a:t>, </a:t>
            </a:r>
            <a:r>
              <a:rPr lang="en-US" sz="2400" dirty="0" err="1"/>
              <a:t>Theano</a:t>
            </a:r>
            <a:r>
              <a:rPr lang="en-US" sz="2400" dirty="0"/>
              <a:t>, Torch, DL4J</a:t>
            </a:r>
          </a:p>
          <a:p>
            <a:pPr marL="342900" indent="-342900">
              <a:buFont typeface="Arial" panose="020B0604020202020204" pitchFamily="34" charset="0"/>
              <a:buChar char="•"/>
            </a:pPr>
            <a:r>
              <a:rPr lang="en-US" sz="2400" dirty="0"/>
              <a:t>Backpropagation, gradient descent, loss function</a:t>
            </a:r>
          </a:p>
        </p:txBody>
      </p:sp>
      <p:sp>
        <p:nvSpPr>
          <p:cNvPr id="6" name="TextBox 5"/>
          <p:cNvSpPr txBox="1"/>
          <p:nvPr/>
        </p:nvSpPr>
        <p:spPr>
          <a:xfrm>
            <a:off x="5613057" y="1219618"/>
            <a:ext cx="6340818"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Deeper Understanding</a:t>
            </a:r>
          </a:p>
          <a:p>
            <a:pPr marL="342900" indent="-342900">
              <a:buFont typeface="Arial" panose="020B0604020202020204" pitchFamily="34" charset="0"/>
              <a:buChar char="•"/>
            </a:pPr>
            <a:r>
              <a:rPr lang="en-US" sz="2400" dirty="0"/>
              <a:t>Idea of successive layers of representations</a:t>
            </a:r>
          </a:p>
          <a:p>
            <a:pPr marL="342900" indent="-342900">
              <a:buFont typeface="Arial" panose="020B0604020202020204" pitchFamily="34" charset="0"/>
              <a:buChar char="•"/>
            </a:pPr>
            <a:r>
              <a:rPr lang="en-US" sz="2400" dirty="0"/>
              <a:t>Depth of the model: Number of layers</a:t>
            </a:r>
          </a:p>
          <a:p>
            <a:pPr marL="342900" indent="-342900">
              <a:buFont typeface="Arial" panose="020B0604020202020204" pitchFamily="34" charset="0"/>
              <a:buChar char="•"/>
            </a:pPr>
            <a:r>
              <a:rPr lang="en-US" sz="2400" dirty="0"/>
              <a:t>Layered Representations Learning</a:t>
            </a:r>
          </a:p>
          <a:p>
            <a:pPr marL="342900" indent="-342900">
              <a:buFont typeface="Arial" panose="020B0604020202020204" pitchFamily="34" charset="0"/>
              <a:buChar char="•"/>
            </a:pPr>
            <a:r>
              <a:rPr lang="en-US" sz="2400" dirty="0"/>
              <a:t>Hierarchical representations learning</a:t>
            </a:r>
          </a:p>
          <a:p>
            <a:pPr marL="342900" indent="-342900">
              <a:buFont typeface="Arial" panose="020B0604020202020204" pitchFamily="34" charset="0"/>
              <a:buChar char="•"/>
            </a:pPr>
            <a:r>
              <a:rPr lang="en-US" sz="2400" dirty="0"/>
              <a:t>Shallow Learning???</a:t>
            </a:r>
          </a:p>
        </p:txBody>
      </p:sp>
    </p:spTree>
    <p:extLst>
      <p:ext uri="{BB962C8B-B14F-4D97-AF65-F5344CB8AC3E}">
        <p14:creationId xmlns:p14="http://schemas.microsoft.com/office/powerpoint/2010/main" val="3742354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Deep Learning Theory</a:t>
            </a:r>
          </a:p>
        </p:txBody>
      </p:sp>
      <p:sp>
        <p:nvSpPr>
          <p:cNvPr id="3" name="TextBox 2"/>
          <p:cNvSpPr txBox="1"/>
          <p:nvPr/>
        </p:nvSpPr>
        <p:spPr>
          <a:xfrm>
            <a:off x="440982" y="1182412"/>
            <a:ext cx="8699156"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A dumb system learns with big data using trial and error, guesses to adjust weights and bias to establish key features</a:t>
            </a:r>
          </a:p>
          <a:p>
            <a:pPr marL="342900" indent="-342900">
              <a:buFont typeface="Arial" panose="020B0604020202020204" pitchFamily="34" charset="0"/>
              <a:buChar char="•"/>
            </a:pPr>
            <a:r>
              <a:rPr lang="en-US" sz="2400" dirty="0"/>
              <a:t>Creates a predictive system to identify new examples</a:t>
            </a:r>
          </a:p>
          <a:p>
            <a:pPr marL="342900" indent="-342900">
              <a:buFont typeface="Arial" panose="020B0604020202020204" pitchFamily="34" charset="0"/>
              <a:buChar char="•"/>
            </a:pPr>
            <a:r>
              <a:rPr lang="en-US" sz="2400" dirty="0"/>
              <a:t>Big enough data make a difference</a:t>
            </a:r>
          </a:p>
        </p:txBody>
      </p:sp>
      <p:sp>
        <p:nvSpPr>
          <p:cNvPr id="5" name="TextBox 4"/>
          <p:cNvSpPr txBox="1"/>
          <p:nvPr/>
        </p:nvSpPr>
        <p:spPr>
          <a:xfrm>
            <a:off x="2584107" y="3306487"/>
            <a:ext cx="869915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Create an image recognition system that finds which features are relevant (higher level of abstraction) and correctly finds new one</a:t>
            </a:r>
          </a:p>
        </p:txBody>
      </p:sp>
    </p:spTree>
    <p:extLst>
      <p:ext uri="{BB962C8B-B14F-4D97-AF65-F5344CB8AC3E}">
        <p14:creationId xmlns:p14="http://schemas.microsoft.com/office/powerpoint/2010/main" val="336752273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Deep Learning Applications</a:t>
            </a:r>
          </a:p>
        </p:txBody>
      </p:sp>
      <p:sp>
        <p:nvSpPr>
          <p:cNvPr id="3" name="TextBox 2"/>
          <p:cNvSpPr txBox="1"/>
          <p:nvPr/>
        </p:nvSpPr>
        <p:spPr>
          <a:xfrm>
            <a:off x="500764" y="1102971"/>
            <a:ext cx="4415481" cy="4524315"/>
          </a:xfrm>
          <a:prstGeom prst="rect">
            <a:avLst/>
          </a:prstGeom>
          <a:noFill/>
        </p:spPr>
        <p:txBody>
          <a:bodyPr wrap="square" rtlCol="0">
            <a:spAutoFit/>
          </a:bodyPr>
          <a:lstStyle/>
          <a:p>
            <a:pPr marL="342900" indent="-342900">
              <a:buFont typeface="+mj-lt"/>
              <a:buAutoNum type="arabicPeriod"/>
            </a:pPr>
            <a:r>
              <a:rPr lang="en-US" sz="2400" dirty="0"/>
              <a:t>Colorization of black and white images</a:t>
            </a:r>
          </a:p>
          <a:p>
            <a:pPr marL="342900" indent="-342900">
              <a:buFont typeface="+mj-lt"/>
              <a:buAutoNum type="arabicPeriod"/>
            </a:pPr>
            <a:r>
              <a:rPr lang="en-US" sz="2400" dirty="0"/>
              <a:t>Adding sounds to silent movies</a:t>
            </a:r>
          </a:p>
          <a:p>
            <a:pPr marL="342900" indent="-342900">
              <a:buFont typeface="+mj-lt"/>
              <a:buAutoNum type="arabicPeriod"/>
            </a:pPr>
            <a:r>
              <a:rPr lang="en-US" sz="2400" dirty="0"/>
              <a:t>Automatic machine translation</a:t>
            </a:r>
          </a:p>
          <a:p>
            <a:pPr marL="342900" indent="-342900">
              <a:buFont typeface="+mj-lt"/>
              <a:buAutoNum type="arabicPeriod"/>
            </a:pPr>
            <a:r>
              <a:rPr lang="en-US" sz="2400" dirty="0"/>
              <a:t>Object classification of photographs</a:t>
            </a:r>
          </a:p>
          <a:p>
            <a:pPr marL="342900" indent="-342900">
              <a:buFont typeface="+mj-lt"/>
              <a:buAutoNum type="arabicPeriod"/>
            </a:pPr>
            <a:r>
              <a:rPr lang="en-US" sz="2400" dirty="0"/>
              <a:t>Automatic handwriting generation</a:t>
            </a:r>
          </a:p>
          <a:p>
            <a:pPr marL="342900" indent="-342900">
              <a:buFont typeface="+mj-lt"/>
              <a:buAutoNum type="arabicPeriod"/>
            </a:pPr>
            <a:r>
              <a:rPr lang="en-US" sz="2400" dirty="0"/>
              <a:t>Character text generation</a:t>
            </a:r>
          </a:p>
          <a:p>
            <a:pPr marL="342900" indent="-342900">
              <a:buFont typeface="+mj-lt"/>
              <a:buAutoNum type="arabicPeriod"/>
            </a:pPr>
            <a:r>
              <a:rPr lang="en-US" sz="2400" dirty="0"/>
              <a:t>Image caption Generation</a:t>
            </a:r>
          </a:p>
          <a:p>
            <a:pPr marL="342900" indent="-342900">
              <a:buFont typeface="+mj-lt"/>
              <a:buAutoNum type="arabicPeriod"/>
            </a:pPr>
            <a:r>
              <a:rPr lang="en-US" sz="2400" dirty="0"/>
              <a:t>Automatic Game playing</a:t>
            </a:r>
          </a:p>
          <a:p>
            <a:pPr marL="342900" indent="-342900">
              <a:buFont typeface="+mj-lt"/>
              <a:buAutoNum type="arabicPeriod"/>
            </a:pPr>
            <a:r>
              <a:rPr lang="en-US" sz="2400" dirty="0"/>
              <a:t>Automatic Speech Recognition</a:t>
            </a:r>
            <a:endParaRPr lang="en-GB" sz="2400" dirty="0"/>
          </a:p>
        </p:txBody>
      </p:sp>
      <p:sp>
        <p:nvSpPr>
          <p:cNvPr id="4" name="Rectangle 3"/>
          <p:cNvSpPr/>
          <p:nvPr/>
        </p:nvSpPr>
        <p:spPr>
          <a:xfrm>
            <a:off x="1415758" y="5877851"/>
            <a:ext cx="6096000" cy="646331"/>
          </a:xfrm>
          <a:prstGeom prst="rect">
            <a:avLst/>
          </a:prstGeom>
        </p:spPr>
        <p:txBody>
          <a:bodyPr>
            <a:spAutoFit/>
          </a:bodyPr>
          <a:lstStyle/>
          <a:p>
            <a:r>
              <a:rPr lang="en-GB" dirty="0"/>
              <a:t>Source: https://machinelearningmastery.com/inspirational-applications-deep-learning/</a:t>
            </a:r>
          </a:p>
        </p:txBody>
      </p:sp>
      <p:sp>
        <p:nvSpPr>
          <p:cNvPr id="7" name="TextBox 6"/>
          <p:cNvSpPr txBox="1"/>
          <p:nvPr/>
        </p:nvSpPr>
        <p:spPr>
          <a:xfrm>
            <a:off x="6253228" y="1228253"/>
            <a:ext cx="5078626" cy="4524315"/>
          </a:xfrm>
          <a:prstGeom prst="rect">
            <a:avLst/>
          </a:prstGeom>
          <a:noFill/>
        </p:spPr>
        <p:txBody>
          <a:bodyPr wrap="square" rtlCol="0">
            <a:spAutoFit/>
          </a:bodyPr>
          <a:lstStyle/>
          <a:p>
            <a:pPr marL="342900" indent="-342900">
              <a:buFont typeface="+mj-lt"/>
              <a:buAutoNum type="arabicPeriod" startAt="10"/>
            </a:pPr>
            <a:r>
              <a:rPr lang="en-US" sz="2400" dirty="0"/>
              <a:t>Automatic Speech understanding</a:t>
            </a:r>
          </a:p>
          <a:p>
            <a:pPr marL="342900" indent="-342900">
              <a:buFont typeface="+mj-lt"/>
              <a:buAutoNum type="arabicPeriod" startAt="10"/>
            </a:pPr>
            <a:r>
              <a:rPr lang="en-US" sz="2400" dirty="0"/>
              <a:t>Automatic Focus on objects</a:t>
            </a:r>
          </a:p>
          <a:p>
            <a:pPr marL="342900" indent="-342900">
              <a:buFont typeface="+mj-lt"/>
              <a:buAutoNum type="arabicPeriod" startAt="10"/>
            </a:pPr>
            <a:r>
              <a:rPr lang="en-US" sz="2400" dirty="0"/>
              <a:t>Automatic answer to questions on photographs</a:t>
            </a:r>
          </a:p>
          <a:p>
            <a:pPr marL="342900" indent="-342900">
              <a:buFont typeface="+mj-lt"/>
              <a:buAutoNum type="arabicPeriod" startAt="10"/>
            </a:pPr>
            <a:r>
              <a:rPr lang="en-US" sz="2400" dirty="0"/>
              <a:t>Turn sketches into photos</a:t>
            </a:r>
          </a:p>
          <a:p>
            <a:pPr marL="342900" indent="-342900">
              <a:buFont typeface="+mj-lt"/>
              <a:buAutoNum type="arabicPeriod" startAt="10"/>
            </a:pPr>
            <a:r>
              <a:rPr lang="en-US" sz="2400" dirty="0"/>
              <a:t>Computer Vision</a:t>
            </a:r>
          </a:p>
          <a:p>
            <a:pPr marL="342900" indent="-342900">
              <a:buFont typeface="+mj-lt"/>
              <a:buAutoNum type="arabicPeriod" startAt="10"/>
            </a:pPr>
            <a:r>
              <a:rPr lang="en-US" sz="2400" dirty="0"/>
              <a:t>News aggregator based on sentiment</a:t>
            </a:r>
          </a:p>
          <a:p>
            <a:pPr marL="342900" indent="-342900">
              <a:buFont typeface="+mj-lt"/>
              <a:buAutoNum type="arabicPeriod" startAt="10"/>
            </a:pPr>
            <a:r>
              <a:rPr lang="en-US" sz="2400" dirty="0"/>
              <a:t>Ad targeting</a:t>
            </a:r>
          </a:p>
          <a:p>
            <a:pPr marL="342900" indent="-342900">
              <a:buFont typeface="+mj-lt"/>
              <a:buAutoNum type="arabicPeriod" startAt="10"/>
            </a:pPr>
            <a:r>
              <a:rPr lang="en-US" sz="2400" dirty="0"/>
              <a:t>Digital Assistants Google Now, Amazon Alexa</a:t>
            </a:r>
          </a:p>
          <a:p>
            <a:pPr marL="342900" indent="-342900">
              <a:buFont typeface="+mj-lt"/>
              <a:buAutoNum type="arabicPeriod" startAt="10"/>
            </a:pPr>
            <a:r>
              <a:rPr lang="en-US" sz="2400" dirty="0"/>
              <a:t>Superhuman Go playing</a:t>
            </a:r>
          </a:p>
        </p:txBody>
      </p:sp>
    </p:spTree>
    <p:extLst>
      <p:ext uri="{BB962C8B-B14F-4D97-AF65-F5344CB8AC3E}">
        <p14:creationId xmlns:p14="http://schemas.microsoft.com/office/powerpoint/2010/main" val="349088906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972" y="105841"/>
            <a:ext cx="7178592" cy="637011"/>
          </a:xfrm>
        </p:spPr>
        <p:txBody>
          <a:bodyPr>
            <a:normAutofit fontScale="90000"/>
          </a:bodyPr>
          <a:lstStyle/>
          <a:p>
            <a:r>
              <a:rPr lang="en-US" dirty="0"/>
              <a:t>Neural Network</a:t>
            </a:r>
          </a:p>
        </p:txBody>
      </p:sp>
      <mc:AlternateContent xmlns:mc="http://schemas.openxmlformats.org/markup-compatibility/2006" xmlns:a14="http://schemas.microsoft.com/office/drawing/2010/main">
        <mc:Choice Requires="a14">
          <p:sp>
            <p:nvSpPr>
              <p:cNvPr id="6" name="TextBox 5"/>
              <p:cNvSpPr txBox="1"/>
              <p:nvPr/>
            </p:nvSpPr>
            <p:spPr>
              <a:xfrm>
                <a:off x="681589" y="1374640"/>
                <a:ext cx="11175793" cy="4524315"/>
              </a:xfrm>
              <a:prstGeom prst="rect">
                <a:avLst/>
              </a:prstGeom>
              <a:noFill/>
            </p:spPr>
            <p:txBody>
              <a:bodyPr wrap="square" rtlCol="0">
                <a:spAutoFit/>
              </a:bodyPr>
              <a:lstStyle/>
              <a:p>
                <a:pPr marL="342900" indent="-342900">
                  <a:buFont typeface="Webdings" panose="05030102010509060703" pitchFamily="18" charset="2"/>
                  <a:buChar char=""/>
                </a:pPr>
                <a:r>
                  <a:rPr lang="en-US" sz="2400" dirty="0"/>
                  <a:t>Hopfield network</a:t>
                </a:r>
              </a:p>
              <a:p>
                <a:pPr marL="800100" lvl="1" indent="-342900">
                  <a:buFont typeface="Webdings" panose="05030102010509060703" pitchFamily="18" charset="2"/>
                  <a:buChar char=""/>
                </a:pPr>
                <a:r>
                  <a:rPr lang="en-US" sz="2400" dirty="0"/>
                  <a:t>Constructed from artificial neurons</a:t>
                </a:r>
              </a:p>
              <a:p>
                <a:pPr marL="800100" lvl="1" indent="-342900">
                  <a:buFont typeface="Webdings" panose="05030102010509060703" pitchFamily="18" charset="2"/>
                  <a:buChar char=""/>
                </a:pPr>
                <a:r>
                  <a:rPr lang="en-US" sz="2400" i="1" dirty="0"/>
                  <a:t>N</a:t>
                </a:r>
                <a:r>
                  <a:rPr lang="en-US" sz="2400" dirty="0"/>
                  <a:t> inputs</a:t>
                </a:r>
              </a:p>
              <a:p>
                <a:pPr marL="800100" lvl="1" indent="-342900">
                  <a:buFont typeface="Webdings" panose="05030102010509060703" pitchFamily="18" charset="2"/>
                  <a:buChar char=""/>
                </a:pPr>
                <a:r>
                  <a:rPr lang="en-US" sz="2400" dirty="0"/>
                  <a:t>Each input </a:t>
                </a:r>
                <a:r>
                  <a:rPr lang="en-US" sz="2400" i="1" dirty="0" err="1"/>
                  <a:t>i</a:t>
                </a:r>
                <a:r>
                  <a:rPr lang="en-US" sz="2400" dirty="0"/>
                  <a:t>, there is a weight </a:t>
                </a:r>
                <a:r>
                  <a:rPr lang="en-US" sz="2400" i="1" dirty="0" err="1"/>
                  <a:t>w</a:t>
                </a:r>
                <a:r>
                  <a:rPr lang="en-US" sz="2400" i="1" baseline="-25000" dirty="0" err="1"/>
                  <a:t>i</a:t>
                </a:r>
                <a:r>
                  <a:rPr lang="en-US" sz="2400" i="1" dirty="0"/>
                  <a:t> </a:t>
                </a:r>
                <a:r>
                  <a:rPr lang="en-US" sz="2400" dirty="0"/>
                  <a:t>associated</a:t>
                </a:r>
              </a:p>
              <a:p>
                <a:pPr marL="800100" lvl="1" indent="-342900">
                  <a:buFont typeface="Webdings" panose="05030102010509060703" pitchFamily="18" charset="2"/>
                  <a:buChar char=""/>
                </a:pPr>
                <a:r>
                  <a:rPr lang="en-US" sz="2400" dirty="0"/>
                  <a:t>Output</a:t>
                </a:r>
              </a:p>
              <a:p>
                <a:pPr marL="342900" indent="-342900">
                  <a:buFont typeface="Webdings" panose="05030102010509060703" pitchFamily="18" charset="2"/>
                  <a:buChar char=""/>
                </a:pPr>
                <a:r>
                  <a:rPr lang="en-US" sz="2400" dirty="0"/>
                  <a:t>The state of the output is maintained, until the neuron is </a:t>
                </a:r>
                <a:r>
                  <a:rPr lang="en-US" sz="2400" dirty="0" err="1"/>
                  <a:t>upated</a:t>
                </a:r>
                <a:endParaRPr lang="en-US" sz="2400" dirty="0"/>
              </a:p>
              <a:p>
                <a:pPr marL="342900" indent="-342900">
                  <a:buFont typeface="Webdings" panose="05030102010509060703" pitchFamily="18" charset="2"/>
                  <a:buChar char=""/>
                </a:pPr>
                <a:r>
                  <a:rPr lang="en-US" sz="2400" dirty="0"/>
                  <a:t>Updates:</a:t>
                </a:r>
              </a:p>
              <a:p>
                <a:pPr marL="800100" lvl="1" indent="-342900">
                  <a:buFont typeface="Webdings" panose="05030102010509060703" pitchFamily="18" charset="2"/>
                  <a:buChar char=""/>
                </a:pPr>
                <a:r>
                  <a:rPr lang="en-US" sz="2400" dirty="0"/>
                  <a:t>The value of input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oMath>
                </a14:m>
                <a:r>
                  <a:rPr lang="en-US" sz="2400" dirty="0"/>
                  <a:t> is determined and the weighted sum of all inputs </a:t>
                </a:r>
                <a14:m>
                  <m:oMath xmlns:m="http://schemas.openxmlformats.org/officeDocument/2006/math">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𝑖</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oMath>
                </a14:m>
                <a:r>
                  <a:rPr lang="en-US" sz="2400" dirty="0"/>
                  <a:t> is calculated</a:t>
                </a:r>
              </a:p>
              <a:p>
                <a:pPr marL="800100" lvl="1" indent="-342900">
                  <a:buFont typeface="Webdings" panose="05030102010509060703" pitchFamily="18" charset="2"/>
                  <a:buChar char=""/>
                </a:pPr>
                <a:r>
                  <a:rPr lang="en-US" sz="2400" dirty="0"/>
                  <a:t>The output state of the neuron is set to 1 if the weighted input sum is &gt;=0, -1 if the sum is &lt;0</a:t>
                </a:r>
              </a:p>
              <a:p>
                <a:pPr marL="800100" lvl="1" indent="-342900">
                  <a:buFont typeface="Webdings" panose="05030102010509060703" pitchFamily="18" charset="2"/>
                  <a:buChar char=""/>
                </a:pPr>
                <a:r>
                  <a:rPr lang="en-US" sz="2400" dirty="0"/>
                  <a:t>A neuron retains its output state until it is updated again</a:t>
                </a:r>
              </a:p>
            </p:txBody>
          </p:sp>
        </mc:Choice>
        <mc:Fallback xmlns="">
          <p:sp>
            <p:nvSpPr>
              <p:cNvPr id="6" name="TextBox 5"/>
              <p:cNvSpPr txBox="1">
                <a:spLocks noRot="1" noChangeAspect="1" noMove="1" noResize="1" noEditPoints="1" noAdjustHandles="1" noChangeArrowheads="1" noChangeShapeType="1" noTextEdit="1"/>
              </p:cNvSpPr>
              <p:nvPr/>
            </p:nvSpPr>
            <p:spPr>
              <a:xfrm>
                <a:off x="681589" y="1374640"/>
                <a:ext cx="11175793" cy="4524315"/>
              </a:xfrm>
              <a:prstGeom prst="rect">
                <a:avLst/>
              </a:prstGeom>
              <a:blipFill rotWithShape="0">
                <a:blip r:embed="rId2"/>
                <a:stretch>
                  <a:fillRect l="-600" t="-1077" b="-2019"/>
                </a:stretch>
              </a:blipFill>
            </p:spPr>
            <p:txBody>
              <a:bodyPr/>
              <a:lstStyle/>
              <a:p>
                <a:r>
                  <a:rPr lang="en-GB">
                    <a:noFill/>
                  </a:rPr>
                  <a:t> </a:t>
                </a:r>
              </a:p>
            </p:txBody>
          </p:sp>
        </mc:Fallback>
      </mc:AlternateContent>
    </p:spTree>
    <p:extLst>
      <p:ext uri="{BB962C8B-B14F-4D97-AF65-F5344CB8AC3E}">
        <p14:creationId xmlns:p14="http://schemas.microsoft.com/office/powerpoint/2010/main" val="349121735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972" y="105841"/>
            <a:ext cx="7178592" cy="637011"/>
          </a:xfrm>
        </p:spPr>
        <p:txBody>
          <a:bodyPr>
            <a:normAutofit fontScale="90000"/>
          </a:bodyPr>
          <a:lstStyle/>
          <a:p>
            <a:r>
              <a:rPr lang="en-US" dirty="0"/>
              <a:t>Neural Network</a:t>
            </a:r>
          </a:p>
        </p:txBody>
      </p:sp>
      <mc:AlternateContent xmlns:mc="http://schemas.openxmlformats.org/markup-compatibility/2006" xmlns:a14="http://schemas.microsoft.com/office/drawing/2010/main">
        <mc:Choice Requires="a14">
          <p:sp>
            <p:nvSpPr>
              <p:cNvPr id="6" name="TextBox 5"/>
              <p:cNvSpPr txBox="1"/>
              <p:nvPr/>
            </p:nvSpPr>
            <p:spPr>
              <a:xfrm>
                <a:off x="2619721" y="1712571"/>
                <a:ext cx="6504402" cy="3446072"/>
              </a:xfrm>
              <a:prstGeom prst="rect">
                <a:avLst/>
              </a:prstGeom>
              <a:noFill/>
            </p:spPr>
            <p:txBody>
              <a:bodyPr wrap="square" rtlCol="0">
                <a:spAutoFit/>
              </a:bodyPr>
              <a:lstStyle/>
              <a:p>
                <a:pPr marL="342900" indent="-342900">
                  <a:buFont typeface="Webdings" panose="05030102010509060703" pitchFamily="18" charset="2"/>
                  <a:buChar char="Â"/>
                </a:pPr>
                <a:r>
                  <a:rPr lang="en-US" sz="2400" dirty="0"/>
                  <a:t>Hopfield network</a:t>
                </a:r>
              </a:p>
              <a:p>
                <a:pPr marL="800100" lvl="1" indent="-342900">
                  <a:buFont typeface="Webdings" panose="05030102010509060703" pitchFamily="18" charset="2"/>
                  <a:buChar char=""/>
                </a:pPr>
                <a:r>
                  <a:rPr lang="en-US" sz="2400" i="1" dirty="0"/>
                  <a:t>N</a:t>
                </a:r>
                <a:r>
                  <a:rPr lang="en-US" sz="2400" dirty="0"/>
                  <a:t> artificial neurons</a:t>
                </a:r>
              </a:p>
              <a:p>
                <a:pPr marL="800100" lvl="1" indent="-342900">
                  <a:buFont typeface="Webdings" panose="05030102010509060703" pitchFamily="18" charset="2"/>
                  <a:buChar char=""/>
                </a:pPr>
                <a:r>
                  <a:rPr lang="en-US" sz="2400" dirty="0"/>
                  <a:t>Fully connected</a:t>
                </a:r>
              </a:p>
              <a:p>
                <a:pPr marL="800100" lvl="1" indent="-342900">
                  <a:buFont typeface="Webdings" panose="05030102010509060703" pitchFamily="18" charset="2"/>
                  <a:buChar char=""/>
                </a:pPr>
                <a:r>
                  <a:rPr lang="en-US" sz="2400" dirty="0"/>
                  <a:t>Connection weight from </a:t>
                </a:r>
                <a:r>
                  <a:rPr lang="en-US" sz="2400" dirty="0" err="1"/>
                  <a:t>i</a:t>
                </a:r>
                <a:r>
                  <a:rPr lang="en-US" sz="2400" dirty="0"/>
                  <a:t> to j is given by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𝑖𝑗</m:t>
                        </m:r>
                      </m:sub>
                    </m:sSub>
                  </m:oMath>
                </a14:m>
                <a:endParaRPr lang="en-US" sz="2400" dirty="0"/>
              </a:p>
              <a:p>
                <a:pPr marL="800100" lvl="1" indent="-342900">
                  <a:buFont typeface="Webdings" panose="05030102010509060703" pitchFamily="18" charset="2"/>
                  <a:buChar char=""/>
                </a:pPr>
                <a:r>
                  <a:rPr lang="en-US" sz="2400" dirty="0"/>
                  <a:t>Weight matrix, W</a:t>
                </a:r>
              </a:p>
              <a:p>
                <a:pPr marL="800100" lvl="1" indent="-342900">
                  <a:buFont typeface="Webdings" panose="05030102010509060703" pitchFamily="18" charset="2"/>
                  <a:buChar char=""/>
                </a:pPr>
                <a:r>
                  <a:rPr lang="en-US" sz="2400" dirty="0"/>
                  <a:t>Learning Map</a:t>
                </a:r>
              </a:p>
              <a:p>
                <a:pPr marL="800100" lvl="1" indent="-342900">
                  <a:buFont typeface="Webdings" panose="05030102010509060703" pitchFamily="18" charset="2"/>
                  <a:buChar char=""/>
                </a:pPr>
                <a:r>
                  <a:rPr lang="en-US" sz="2400" dirty="0"/>
                  <a:t>Useful artificial intelligence</a:t>
                </a:r>
              </a:p>
              <a:p>
                <a:pPr marL="800100" lvl="1" indent="-342900">
                  <a:buFont typeface="Webdings" panose="05030102010509060703" pitchFamily="18" charset="2"/>
                  <a:buChar char=""/>
                </a:pPr>
                <a:r>
                  <a:rPr lang="en-US" sz="2400" dirty="0"/>
                  <a:t>Energy of the state, -</a:t>
                </a:r>
                <a:r>
                  <a:rPr lang="en-US" sz="2400" dirty="0" err="1"/>
                  <a:t>x.Wx</a:t>
                </a:r>
                <a:r>
                  <a:rPr lang="en-US" sz="2400" dirty="0"/>
                  <a:t>/2</a:t>
                </a:r>
              </a:p>
              <a:p>
                <a:pPr marL="800100" lvl="1" indent="-342900">
                  <a:buFont typeface="Webdings" panose="05030102010509060703" pitchFamily="18" charset="2"/>
                  <a:buChar char=""/>
                </a:pPr>
                <a:r>
                  <a:rPr lang="en-US" sz="2400" dirty="0"/>
                  <a:t>Fixed points of the map</a:t>
                </a:r>
              </a:p>
            </p:txBody>
          </p:sp>
        </mc:Choice>
        <mc:Fallback xmlns="">
          <p:sp>
            <p:nvSpPr>
              <p:cNvPr id="6" name="TextBox 5"/>
              <p:cNvSpPr txBox="1">
                <a:spLocks noRot="1" noChangeAspect="1" noMove="1" noResize="1" noEditPoints="1" noAdjustHandles="1" noChangeArrowheads="1" noChangeShapeType="1" noTextEdit="1"/>
              </p:cNvSpPr>
              <p:nvPr/>
            </p:nvSpPr>
            <p:spPr>
              <a:xfrm>
                <a:off x="2619721" y="1712571"/>
                <a:ext cx="6504402" cy="3446072"/>
              </a:xfrm>
              <a:prstGeom prst="rect">
                <a:avLst/>
              </a:prstGeom>
              <a:blipFill rotWithShape="0">
                <a:blip r:embed="rId2"/>
                <a:stretch>
                  <a:fillRect l="-1031" t="-1416" b="-3186"/>
                </a:stretch>
              </a:blipFill>
            </p:spPr>
            <p:txBody>
              <a:bodyPr/>
              <a:lstStyle/>
              <a:p>
                <a:r>
                  <a:rPr lang="en-GB">
                    <a:noFill/>
                  </a:rPr>
                  <a:t> </a:t>
                </a:r>
              </a:p>
            </p:txBody>
          </p:sp>
        </mc:Fallback>
      </mc:AlternateContent>
    </p:spTree>
    <p:extLst>
      <p:ext uri="{BB962C8B-B14F-4D97-AF65-F5344CB8AC3E}">
        <p14:creationId xmlns:p14="http://schemas.microsoft.com/office/powerpoint/2010/main" val="2872853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972" y="105841"/>
            <a:ext cx="7178592" cy="637011"/>
          </a:xfrm>
        </p:spPr>
        <p:txBody>
          <a:bodyPr>
            <a:normAutofit fontScale="90000"/>
          </a:bodyPr>
          <a:lstStyle/>
          <a:p>
            <a:r>
              <a:rPr lang="en-US" dirty="0"/>
              <a:t>Human Brain: Mystique and Mystery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97" y="1167049"/>
            <a:ext cx="4881787" cy="314777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147" y="3896082"/>
            <a:ext cx="4562475" cy="2452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687" y="4229100"/>
            <a:ext cx="3176853" cy="211931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3183" y="1061809"/>
            <a:ext cx="3586528" cy="2686636"/>
          </a:xfrm>
          <a:prstGeom prst="rect">
            <a:avLst/>
          </a:prstGeom>
        </p:spPr>
      </p:pic>
    </p:spTree>
    <p:extLst>
      <p:ext uri="{BB962C8B-B14F-4D97-AF65-F5344CB8AC3E}">
        <p14:creationId xmlns:p14="http://schemas.microsoft.com/office/powerpoint/2010/main" val="28018349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972" y="105841"/>
            <a:ext cx="7178592" cy="637011"/>
          </a:xfrm>
        </p:spPr>
        <p:txBody>
          <a:bodyPr>
            <a:normAutofit fontScale="90000"/>
          </a:bodyPr>
          <a:lstStyle/>
          <a:p>
            <a:r>
              <a:rPr lang="en-US" dirty="0"/>
              <a:t>Human Brain: Mystique and Mystery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7" y="1162050"/>
            <a:ext cx="5953125" cy="33337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7975" y="1162050"/>
            <a:ext cx="3048000" cy="2286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975" y="3800474"/>
            <a:ext cx="5300035" cy="2536937"/>
          </a:xfrm>
          <a:prstGeom prst="rect">
            <a:avLst/>
          </a:prstGeom>
        </p:spPr>
      </p:pic>
    </p:spTree>
    <p:extLst>
      <p:ext uri="{BB962C8B-B14F-4D97-AF65-F5344CB8AC3E}">
        <p14:creationId xmlns:p14="http://schemas.microsoft.com/office/powerpoint/2010/main" val="7757394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972" y="105841"/>
            <a:ext cx="7178592" cy="637011"/>
          </a:xfrm>
        </p:spPr>
        <p:txBody>
          <a:bodyPr>
            <a:normAutofit fontScale="90000"/>
          </a:bodyPr>
          <a:lstStyle/>
          <a:p>
            <a:r>
              <a:rPr lang="en-US" dirty="0"/>
              <a:t>Human Brain: Mystique and Mystery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091" y="1338262"/>
            <a:ext cx="5012565" cy="42386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081086"/>
            <a:ext cx="5810250" cy="4752975"/>
          </a:xfrm>
          <a:prstGeom prst="rect">
            <a:avLst/>
          </a:prstGeom>
        </p:spPr>
      </p:pic>
      <p:sp>
        <p:nvSpPr>
          <p:cNvPr id="5" name="Rectangle 4"/>
          <p:cNvSpPr/>
          <p:nvPr/>
        </p:nvSpPr>
        <p:spPr>
          <a:xfrm>
            <a:off x="497841" y="5834061"/>
            <a:ext cx="11436984" cy="369332"/>
          </a:xfrm>
          <a:prstGeom prst="rect">
            <a:avLst/>
          </a:prstGeom>
        </p:spPr>
        <p:txBody>
          <a:bodyPr wrap="square">
            <a:spAutoFit/>
          </a:bodyPr>
          <a:lstStyle/>
          <a:p>
            <a:r>
              <a:rPr lang="en-GB" dirty="0"/>
              <a:t>https://towardsdatascience.com/the-differences-between-artificial-and-biological-neural-networks-a8b46db828b7</a:t>
            </a:r>
          </a:p>
        </p:txBody>
      </p:sp>
    </p:spTree>
    <p:extLst>
      <p:ext uri="{BB962C8B-B14F-4D97-AF65-F5344CB8AC3E}">
        <p14:creationId xmlns:p14="http://schemas.microsoft.com/office/powerpoint/2010/main" val="62853981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972" y="105841"/>
            <a:ext cx="7178592" cy="637011"/>
          </a:xfrm>
        </p:spPr>
        <p:txBody>
          <a:bodyPr>
            <a:normAutofit fontScale="90000"/>
          </a:bodyPr>
          <a:lstStyle/>
          <a:p>
            <a:r>
              <a:rPr lang="en-US" dirty="0"/>
              <a:t>Neural Network</a:t>
            </a:r>
          </a:p>
        </p:txBody>
      </p:sp>
      <p:sp>
        <p:nvSpPr>
          <p:cNvPr id="6" name="TextBox 5"/>
          <p:cNvSpPr txBox="1"/>
          <p:nvPr/>
        </p:nvSpPr>
        <p:spPr>
          <a:xfrm>
            <a:off x="2686396" y="1988796"/>
            <a:ext cx="6504402" cy="830997"/>
          </a:xfrm>
          <a:prstGeom prst="rect">
            <a:avLst/>
          </a:prstGeom>
          <a:noFill/>
        </p:spPr>
        <p:txBody>
          <a:bodyPr wrap="square" rtlCol="0">
            <a:spAutoFit/>
          </a:bodyPr>
          <a:lstStyle/>
          <a:p>
            <a:pPr marL="342900" indent="-342900">
              <a:buFont typeface="Webdings" panose="05030102010509060703" pitchFamily="18" charset="2"/>
              <a:buChar char="Â"/>
            </a:pPr>
            <a:r>
              <a:rPr lang="en-US" sz="2400" dirty="0"/>
              <a:t>Mimic neuron signal firing structure of brain with computational processing units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925" y="3776662"/>
            <a:ext cx="4686300" cy="2257425"/>
          </a:xfrm>
          <a:prstGeom prst="rect">
            <a:avLst/>
          </a:prstGeom>
        </p:spPr>
      </p:pic>
    </p:spTree>
    <p:extLst>
      <p:ext uri="{BB962C8B-B14F-4D97-AF65-F5344CB8AC3E}">
        <p14:creationId xmlns:p14="http://schemas.microsoft.com/office/powerpoint/2010/main" val="175715185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972" y="105841"/>
            <a:ext cx="7178592" cy="637011"/>
          </a:xfrm>
        </p:spPr>
        <p:txBody>
          <a:bodyPr>
            <a:normAutofit fontScale="90000"/>
          </a:bodyPr>
          <a:lstStyle/>
          <a:p>
            <a:r>
              <a:rPr lang="en-US" dirty="0"/>
              <a:t>Artificial Neural Network</a:t>
            </a:r>
          </a:p>
        </p:txBody>
      </p:sp>
      <p:sp>
        <p:nvSpPr>
          <p:cNvPr id="6" name="TextBox 5"/>
          <p:cNvSpPr txBox="1"/>
          <p:nvPr/>
        </p:nvSpPr>
        <p:spPr>
          <a:xfrm>
            <a:off x="719724" y="1512546"/>
            <a:ext cx="7414626" cy="2677656"/>
          </a:xfrm>
          <a:prstGeom prst="rect">
            <a:avLst/>
          </a:prstGeom>
          <a:noFill/>
        </p:spPr>
        <p:txBody>
          <a:bodyPr wrap="square" rtlCol="0">
            <a:spAutoFit/>
          </a:bodyPr>
          <a:lstStyle/>
          <a:p>
            <a:pPr marL="342900" indent="-342900">
              <a:buFont typeface="Webdings" panose="05030102010509060703" pitchFamily="18" charset="2"/>
              <a:buChar char="Â"/>
            </a:pPr>
            <a:r>
              <a:rPr lang="en-US" sz="2400" dirty="0"/>
              <a:t>Artificial neurons: Collection connected units ~ axons</a:t>
            </a:r>
          </a:p>
          <a:p>
            <a:pPr marL="800100" lvl="1" indent="-342900">
              <a:buFont typeface="Wingdings" panose="05000000000000000000" pitchFamily="2" charset="2"/>
              <a:buChar char="Ø"/>
            </a:pPr>
            <a:r>
              <a:rPr lang="en-US" sz="2400" dirty="0"/>
              <a:t>Organized in layers of signaling cascades</a:t>
            </a:r>
          </a:p>
          <a:p>
            <a:pPr marL="800100" lvl="1" indent="-342900">
              <a:buFont typeface="Wingdings" panose="05000000000000000000" pitchFamily="2" charset="2"/>
              <a:buChar char="Ø"/>
            </a:pPr>
            <a:r>
              <a:rPr lang="en-US" sz="2400" dirty="0"/>
              <a:t>Each neuron transmits a signal to another neuron</a:t>
            </a:r>
          </a:p>
          <a:p>
            <a:pPr marL="342900" indent="-342900">
              <a:buFont typeface="Webdings" panose="05030102010509060703" pitchFamily="18" charset="2"/>
              <a:buChar char="Â"/>
            </a:pPr>
            <a:r>
              <a:rPr lang="en-US" sz="2400" dirty="0"/>
              <a:t>States for Neurons</a:t>
            </a:r>
          </a:p>
          <a:p>
            <a:pPr marL="800100" lvl="1" indent="-342900">
              <a:buFont typeface="Wingdings" panose="05000000000000000000" pitchFamily="2" charset="2"/>
              <a:buChar char="Ø"/>
            </a:pPr>
            <a:r>
              <a:rPr lang="en-US" sz="2400" dirty="0"/>
              <a:t>0 or 1 or between 0 and 1</a:t>
            </a:r>
          </a:p>
          <a:p>
            <a:pPr marL="342900" indent="-342900">
              <a:buFont typeface="Webdings" panose="05030102010509060703" pitchFamily="18" charset="2"/>
              <a:buChar char="Â"/>
            </a:pPr>
            <a:r>
              <a:rPr lang="en-US" sz="2400" dirty="0"/>
              <a:t>Variable Parameters</a:t>
            </a:r>
          </a:p>
          <a:p>
            <a:pPr marL="800100" lvl="1" indent="-342900">
              <a:buFont typeface="Wingdings" panose="05000000000000000000" pitchFamily="2" charset="2"/>
              <a:buChar char="Ø"/>
            </a:pPr>
            <a:r>
              <a:rPr lang="en-US" sz="2400" dirty="0"/>
              <a:t>Weight varies as learning progress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4450" y="4686300"/>
            <a:ext cx="2956125" cy="1423987"/>
          </a:xfrm>
          <a:prstGeom prst="rect">
            <a:avLst/>
          </a:prstGeom>
        </p:spPr>
      </p:pic>
    </p:spTree>
    <p:extLst>
      <p:ext uri="{BB962C8B-B14F-4D97-AF65-F5344CB8AC3E}">
        <p14:creationId xmlns:p14="http://schemas.microsoft.com/office/powerpoint/2010/main" val="4199107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𝑥</m:t>
                          </m:r>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𝑦</m:t>
                          </m:r>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𝑧</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19</a:t>
            </a:fld>
            <a:endParaRPr lang="en-GB"/>
          </a:p>
        </p:txBody>
      </p:sp>
      <p:sp>
        <p:nvSpPr>
          <p:cNvPr id="5" name="Title 1"/>
          <p:cNvSpPr txBox="1">
            <a:spLocks/>
          </p:cNvSpPr>
          <p:nvPr/>
        </p:nvSpPr>
        <p:spPr>
          <a:xfrm>
            <a:off x="1234323" y="801886"/>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
        <p:nvSpPr>
          <p:cNvPr id="3" name="Rectangle 2"/>
          <p:cNvSpPr/>
          <p:nvPr/>
        </p:nvSpPr>
        <p:spPr>
          <a:xfrm>
            <a:off x="2362200" y="3988405"/>
            <a:ext cx="6096000" cy="2123658"/>
          </a:xfrm>
          <a:prstGeom prst="rect">
            <a:avLst/>
          </a:prstGeom>
        </p:spPr>
        <p:txBody>
          <a:bodyPr>
            <a:spAutoFit/>
          </a:bodyPr>
          <a:lstStyle/>
          <a:p>
            <a:pPr algn="ctr"/>
            <a:r>
              <a:rPr lang="en-US" sz="4400" i="1" dirty="0">
                <a:solidFill>
                  <a:srgbClr val="7030A0"/>
                </a:solidFill>
                <a:latin typeface="Bookman Old Style" panose="02050604050505020204" pitchFamily="18" charset="0"/>
              </a:rPr>
              <a:t>Answer (90%): </a:t>
            </a:r>
          </a:p>
          <a:p>
            <a:pPr algn="ctr"/>
            <a:endParaRPr lang="en-US" sz="4400" i="1" dirty="0">
              <a:solidFill>
                <a:srgbClr val="7030A0"/>
              </a:solidFill>
              <a:latin typeface="Bookman Old Style" panose="02050604050505020204" pitchFamily="18" charset="0"/>
            </a:endParaRPr>
          </a:p>
          <a:p>
            <a:pPr algn="ctr"/>
            <a:r>
              <a:rPr lang="en-US" sz="4400" i="1" dirty="0">
                <a:solidFill>
                  <a:srgbClr val="002060"/>
                </a:solidFill>
                <a:latin typeface="Bookman Old Style" panose="02050604050505020204" pitchFamily="18" charset="0"/>
              </a:rPr>
              <a:t>Some 3D equation</a:t>
            </a:r>
          </a:p>
        </p:txBody>
      </p:sp>
    </p:spTree>
    <p:extLst>
      <p:ext uri="{BB962C8B-B14F-4D97-AF65-F5344CB8AC3E}">
        <p14:creationId xmlns:p14="http://schemas.microsoft.com/office/powerpoint/2010/main" val="415505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972" y="105841"/>
            <a:ext cx="7178592" cy="637011"/>
          </a:xfrm>
        </p:spPr>
        <p:txBody>
          <a:bodyPr>
            <a:normAutofit fontScale="90000"/>
          </a:bodyPr>
          <a:lstStyle/>
          <a:p>
            <a:r>
              <a:rPr lang="en-US" dirty="0"/>
              <a:t>Deep Learning</a:t>
            </a:r>
          </a:p>
        </p:txBody>
      </p:sp>
      <p:sp>
        <p:nvSpPr>
          <p:cNvPr id="6" name="TextBox 5"/>
          <p:cNvSpPr txBox="1"/>
          <p:nvPr/>
        </p:nvSpPr>
        <p:spPr>
          <a:xfrm>
            <a:off x="5819775" y="2014537"/>
            <a:ext cx="5810250" cy="2677656"/>
          </a:xfrm>
          <a:prstGeom prst="rect">
            <a:avLst/>
          </a:prstGeom>
          <a:noFill/>
        </p:spPr>
        <p:txBody>
          <a:bodyPr wrap="square" rtlCol="0">
            <a:spAutoFit/>
          </a:bodyPr>
          <a:lstStyle/>
          <a:p>
            <a:pPr marL="342900" indent="-342900">
              <a:buFont typeface="Webdings" panose="05030102010509060703" pitchFamily="18" charset="2"/>
              <a:buChar char="Â"/>
            </a:pPr>
            <a:r>
              <a:rPr lang="en-US" sz="2400" dirty="0"/>
              <a:t>Deep: Hidden layers or processing</a:t>
            </a:r>
          </a:p>
          <a:p>
            <a:pPr marL="800100" lvl="1" indent="-342900">
              <a:buFont typeface="Wingdings" panose="05000000000000000000" pitchFamily="2" charset="2"/>
              <a:buChar char="v"/>
            </a:pPr>
            <a:r>
              <a:rPr lang="en-US" sz="2400" dirty="0"/>
              <a:t>Deep (3+ layers), Shallow (1-2 layers)</a:t>
            </a:r>
          </a:p>
          <a:p>
            <a:pPr marL="342900" indent="-342900">
              <a:buFont typeface="Webdings" panose="05030102010509060703" pitchFamily="18" charset="2"/>
              <a:buChar char="Â"/>
            </a:pPr>
            <a:r>
              <a:rPr lang="en-US" sz="2400" dirty="0"/>
              <a:t>Learning: Algorithms learn from data by modeling features and updating weights assigned to feature nodes in testing how relevant specific features are in determining the general type of item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091" y="1338262"/>
            <a:ext cx="5012565" cy="4238625"/>
          </a:xfrm>
          <a:prstGeom prst="rect">
            <a:avLst/>
          </a:prstGeom>
        </p:spPr>
      </p:pic>
    </p:spTree>
    <p:extLst>
      <p:ext uri="{BB962C8B-B14F-4D97-AF65-F5344CB8AC3E}">
        <p14:creationId xmlns:p14="http://schemas.microsoft.com/office/powerpoint/2010/main" val="193223153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972" y="105841"/>
            <a:ext cx="7178592" cy="637011"/>
          </a:xfrm>
        </p:spPr>
        <p:txBody>
          <a:bodyPr>
            <a:normAutofit fontScale="90000"/>
          </a:bodyPr>
          <a:lstStyle/>
          <a:p>
            <a:r>
              <a:rPr lang="en-US" dirty="0"/>
              <a:t>Deep Learning: 2 Kinds</a:t>
            </a:r>
          </a:p>
        </p:txBody>
      </p:sp>
      <p:sp>
        <p:nvSpPr>
          <p:cNvPr id="6" name="TextBox 5"/>
          <p:cNvSpPr txBox="1"/>
          <p:nvPr/>
        </p:nvSpPr>
        <p:spPr>
          <a:xfrm>
            <a:off x="142875" y="933405"/>
            <a:ext cx="5810250" cy="3416320"/>
          </a:xfrm>
          <a:prstGeom prst="rect">
            <a:avLst/>
          </a:prstGeom>
          <a:noFill/>
        </p:spPr>
        <p:txBody>
          <a:bodyPr wrap="square" rtlCol="0">
            <a:spAutoFit/>
          </a:bodyPr>
          <a:lstStyle/>
          <a:p>
            <a:pPr marL="342900" indent="-342900">
              <a:buFont typeface="Webdings" panose="05030102010509060703" pitchFamily="18" charset="2"/>
              <a:buChar char="Â"/>
            </a:pPr>
            <a:r>
              <a:rPr lang="en-US" sz="2400" dirty="0"/>
              <a:t>Convolution Neural Nets (CNN)</a:t>
            </a:r>
          </a:p>
          <a:p>
            <a:pPr marL="800100" lvl="1" indent="-342900">
              <a:buFont typeface="Wingdings" panose="05000000000000000000" pitchFamily="2" charset="2"/>
              <a:buChar char="v"/>
            </a:pPr>
            <a:r>
              <a:rPr lang="en-US" sz="2400" dirty="0"/>
              <a:t>Image recognition</a:t>
            </a:r>
          </a:p>
          <a:p>
            <a:pPr marL="800100" lvl="1" indent="-342900">
              <a:buFont typeface="Wingdings" panose="05000000000000000000" pitchFamily="2" charset="2"/>
              <a:buChar char="v"/>
            </a:pPr>
            <a:r>
              <a:rPr lang="en-US" sz="2400" dirty="0"/>
              <a:t>Roll up to higher levels</a:t>
            </a:r>
          </a:p>
          <a:p>
            <a:pPr marL="342900" indent="-342900">
              <a:buFont typeface="Webdings" panose="05030102010509060703" pitchFamily="18" charset="2"/>
              <a:buChar char="Â"/>
            </a:pPr>
            <a:r>
              <a:rPr lang="en-US" sz="2400" dirty="0"/>
              <a:t>Recurrent Neural Nets (RNN)</a:t>
            </a:r>
          </a:p>
          <a:p>
            <a:pPr marL="800100" lvl="1" indent="-342900">
              <a:buFont typeface="Wingdings" panose="05000000000000000000" pitchFamily="2" charset="2"/>
              <a:buChar char="v"/>
            </a:pPr>
            <a:r>
              <a:rPr lang="en-US" sz="2400" dirty="0"/>
              <a:t>Speech, text, audio recognition, Natural Language Processing</a:t>
            </a:r>
          </a:p>
          <a:p>
            <a:pPr marL="800100" lvl="1" indent="-342900">
              <a:buFont typeface="Wingdings" panose="05000000000000000000" pitchFamily="2" charset="2"/>
              <a:buChar char="v"/>
            </a:pPr>
            <a:r>
              <a:rPr lang="en-US" sz="2400" dirty="0"/>
              <a:t>Iterate over sequence</a:t>
            </a:r>
          </a:p>
          <a:p>
            <a:pPr marL="800100" lvl="1" indent="-342900">
              <a:buFont typeface="Wingdings" panose="05000000000000000000" pitchFamily="2" charset="2"/>
              <a:buChar char="v"/>
            </a:pPr>
            <a:r>
              <a:rPr lang="en-US" sz="2400" dirty="0"/>
              <a:t>Long Short-Term memory remembers sequences, avoids gradient vanishing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989" y="4349725"/>
            <a:ext cx="6962775" cy="214239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625" y="1203008"/>
            <a:ext cx="5423139" cy="2686561"/>
          </a:xfrm>
          <a:prstGeom prst="rect">
            <a:avLst/>
          </a:prstGeom>
        </p:spPr>
      </p:pic>
    </p:spTree>
    <p:extLst>
      <p:ext uri="{BB962C8B-B14F-4D97-AF65-F5344CB8AC3E}">
        <p14:creationId xmlns:p14="http://schemas.microsoft.com/office/powerpoint/2010/main" val="204141057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972" y="105841"/>
            <a:ext cx="7178592" cy="637011"/>
          </a:xfrm>
        </p:spPr>
        <p:txBody>
          <a:bodyPr>
            <a:normAutofit fontScale="90000"/>
          </a:bodyPr>
          <a:lstStyle/>
          <a:p>
            <a:r>
              <a:rPr lang="en-US" dirty="0"/>
              <a:t>Deep Learning: 3 Key Principles</a:t>
            </a:r>
          </a:p>
        </p:txBody>
      </p:sp>
      <p:sp>
        <p:nvSpPr>
          <p:cNvPr id="6" name="TextBox 5"/>
          <p:cNvSpPr txBox="1"/>
          <p:nvPr/>
        </p:nvSpPr>
        <p:spPr>
          <a:xfrm>
            <a:off x="142875" y="933405"/>
            <a:ext cx="5810250" cy="4524315"/>
          </a:xfrm>
          <a:prstGeom prst="rect">
            <a:avLst/>
          </a:prstGeom>
          <a:noFill/>
        </p:spPr>
        <p:txBody>
          <a:bodyPr wrap="square" rtlCol="0">
            <a:spAutoFit/>
          </a:bodyPr>
          <a:lstStyle/>
          <a:p>
            <a:pPr marL="342900" indent="-342900">
              <a:buFont typeface="Webdings" panose="05030102010509060703" pitchFamily="18" charset="2"/>
              <a:buChar char="Â"/>
            </a:pPr>
            <a:r>
              <a:rPr lang="en-US" sz="2400" dirty="0"/>
              <a:t>Sigmoid Function</a:t>
            </a:r>
          </a:p>
          <a:p>
            <a:pPr marL="800100" lvl="1" indent="-342900">
              <a:buFont typeface="Webdings" panose="05030102010509060703" pitchFamily="18" charset="2"/>
              <a:buChar char="Â"/>
            </a:pPr>
            <a:r>
              <a:rPr lang="en-US" sz="2400" dirty="0"/>
              <a:t>S-Curve</a:t>
            </a:r>
          </a:p>
          <a:p>
            <a:pPr marL="800100" lvl="1" indent="-342900">
              <a:buFont typeface="Webdings" panose="05030102010509060703" pitchFamily="18" charset="2"/>
              <a:buChar char="Â"/>
            </a:pPr>
            <a:r>
              <a:rPr lang="en-US" sz="2400" dirty="0"/>
              <a:t>Non-linear formulation as a logistic regression problem</a:t>
            </a:r>
          </a:p>
          <a:p>
            <a:pPr marL="800100" lvl="1" indent="-342900">
              <a:buFont typeface="Webdings" panose="05030102010509060703" pitchFamily="18" charset="2"/>
              <a:buChar char="Â"/>
            </a:pPr>
            <a:r>
              <a:rPr lang="en-US" sz="2400" dirty="0"/>
              <a:t>Greater Mathematical manipulation</a:t>
            </a:r>
          </a:p>
          <a:p>
            <a:pPr marL="342900" indent="-342900">
              <a:buFont typeface="Webdings" panose="05030102010509060703" pitchFamily="18" charset="2"/>
              <a:buChar char="Â"/>
            </a:pPr>
            <a:r>
              <a:rPr lang="en-US" sz="2400" dirty="0"/>
              <a:t>Perceptron Structure</a:t>
            </a:r>
          </a:p>
          <a:p>
            <a:pPr marL="800100" lvl="1" indent="-342900">
              <a:buFont typeface="Webdings" panose="05030102010509060703" pitchFamily="18" charset="2"/>
              <a:buChar char="Â"/>
            </a:pPr>
            <a:r>
              <a:rPr lang="en-US" sz="2400" dirty="0"/>
              <a:t>Core processing unit</a:t>
            </a:r>
          </a:p>
          <a:p>
            <a:pPr marL="800100" lvl="1" indent="-342900">
              <a:buFont typeface="Webdings" panose="05030102010509060703" pitchFamily="18" charset="2"/>
              <a:buChar char="Â"/>
            </a:pPr>
            <a:r>
              <a:rPr lang="en-US" sz="2400" dirty="0"/>
              <a:t>Dumb system learns by adjusting parameters-outcome loop</a:t>
            </a:r>
          </a:p>
          <a:p>
            <a:pPr marL="342900" indent="-342900">
              <a:buFont typeface="Webdings" panose="05030102010509060703" pitchFamily="18" charset="2"/>
              <a:buChar char="Â"/>
            </a:pPr>
            <a:r>
              <a:rPr lang="en-US" sz="2400" dirty="0"/>
              <a:t>Loss Function</a:t>
            </a:r>
          </a:p>
          <a:p>
            <a:pPr marL="800100" lvl="1" indent="-342900">
              <a:buFont typeface="Webdings" panose="05030102010509060703" pitchFamily="18" charset="2"/>
              <a:buChar char="Â"/>
            </a:pPr>
            <a:r>
              <a:rPr lang="en-US" sz="2400" dirty="0"/>
              <a:t>Reduce combinatorics dimensionality</a:t>
            </a:r>
          </a:p>
          <a:p>
            <a:pPr marL="800100" lvl="1" indent="-342900">
              <a:buFont typeface="Webdings" panose="05030102010509060703" pitchFamily="18" charset="2"/>
              <a:buChar char="Â"/>
            </a:pPr>
            <a:r>
              <a:rPr lang="en-US" sz="2400" dirty="0"/>
              <a:t>Optimizes efficient of solution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6850" y="933405"/>
            <a:ext cx="2590800" cy="181174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125" y="3195562"/>
            <a:ext cx="5836504" cy="2684792"/>
          </a:xfrm>
          <a:prstGeom prst="rect">
            <a:avLst/>
          </a:prstGeom>
        </p:spPr>
      </p:pic>
    </p:spTree>
    <p:extLst>
      <p:ext uri="{BB962C8B-B14F-4D97-AF65-F5344CB8AC3E}">
        <p14:creationId xmlns:p14="http://schemas.microsoft.com/office/powerpoint/2010/main" val="370590903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557C2-7643-AEBF-B19D-B382F86895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99822-9F3A-3A97-79D2-8B9C3DC27F39}"/>
              </a:ext>
            </a:extLst>
          </p:cNvPr>
          <p:cNvSpPr>
            <a:spLocks noGrp="1"/>
          </p:cNvSpPr>
          <p:nvPr>
            <p:ph type="title"/>
          </p:nvPr>
        </p:nvSpPr>
        <p:spPr>
          <a:xfrm>
            <a:off x="5480614" y="105841"/>
            <a:ext cx="6581950" cy="637011"/>
          </a:xfrm>
        </p:spPr>
        <p:txBody>
          <a:bodyPr anchor="ctr">
            <a:normAutofit/>
          </a:bodyPr>
          <a:lstStyle/>
          <a:p>
            <a:r>
              <a:rPr lang="en-US" sz="3700"/>
              <a:t>NN or ANN</a:t>
            </a:r>
          </a:p>
        </p:txBody>
      </p:sp>
      <p:sp>
        <p:nvSpPr>
          <p:cNvPr id="11" name="TextBox 10">
            <a:extLst>
              <a:ext uri="{FF2B5EF4-FFF2-40B4-BE49-F238E27FC236}">
                <a16:creationId xmlns:a16="http://schemas.microsoft.com/office/drawing/2014/main" id="{086FE5E6-8EDA-0D5E-6663-50F86B5EF96B}"/>
              </a:ext>
            </a:extLst>
          </p:cNvPr>
          <p:cNvSpPr txBox="1"/>
          <p:nvPr/>
        </p:nvSpPr>
        <p:spPr>
          <a:xfrm>
            <a:off x="8900089" y="1342089"/>
            <a:ext cx="1496437" cy="476726"/>
          </a:xfrm>
          <a:prstGeom prst="round2DiagRect">
            <a:avLst/>
          </a:prstGeom>
          <a:solidFill>
            <a:schemeClr val="accent4">
              <a:lumMod val="60000"/>
              <a:lumOff val="40000"/>
            </a:schemeClr>
          </a:solidFill>
        </p:spPr>
        <p:txBody>
          <a:bodyPr wrap="none" rtlCol="0">
            <a:spAutoFit/>
          </a:bodyPr>
          <a:lstStyle/>
          <a:p>
            <a:r>
              <a:rPr lang="en-US" sz="2200"/>
              <a:t>NN or ANN</a:t>
            </a:r>
            <a:endParaRPr lang="en-IN" sz="2200"/>
          </a:p>
        </p:txBody>
      </p:sp>
      <p:sp>
        <p:nvSpPr>
          <p:cNvPr id="5" name="TextBox 4">
            <a:extLst>
              <a:ext uri="{FF2B5EF4-FFF2-40B4-BE49-F238E27FC236}">
                <a16:creationId xmlns:a16="http://schemas.microsoft.com/office/drawing/2014/main" id="{B6A61F60-C3FA-ACDB-16DD-DA87D4F6023F}"/>
              </a:ext>
            </a:extLst>
          </p:cNvPr>
          <p:cNvSpPr txBox="1"/>
          <p:nvPr/>
        </p:nvSpPr>
        <p:spPr>
          <a:xfrm>
            <a:off x="1547282" y="1818815"/>
            <a:ext cx="10416833" cy="919401"/>
          </a:xfrm>
          <a:prstGeom prst="round2DiagRect">
            <a:avLst/>
          </a:prstGeom>
          <a:solidFill>
            <a:schemeClr val="accent5">
              <a:lumMod val="40000"/>
              <a:lumOff val="60000"/>
            </a:schemeClr>
          </a:solidFill>
        </p:spPr>
        <p:txBody>
          <a:bodyPr wrap="square" rtlCol="0">
            <a:spAutoFit/>
          </a:bodyPr>
          <a:lstStyle/>
          <a:p>
            <a:r>
              <a:rPr lang="en-US" sz="2400"/>
              <a:t>A neural network (NN) or artificial neural network (ANN) is a network of artificial neurons arranged in layers.</a:t>
            </a:r>
            <a:endParaRPr lang="en-IN" sz="2400"/>
          </a:p>
        </p:txBody>
      </p:sp>
      <p:sp>
        <p:nvSpPr>
          <p:cNvPr id="7" name="TextBox 6">
            <a:extLst>
              <a:ext uri="{FF2B5EF4-FFF2-40B4-BE49-F238E27FC236}">
                <a16:creationId xmlns:a16="http://schemas.microsoft.com/office/drawing/2014/main" id="{836236E4-23E1-A752-7135-6779859F545A}"/>
              </a:ext>
            </a:extLst>
          </p:cNvPr>
          <p:cNvSpPr txBox="1"/>
          <p:nvPr/>
        </p:nvSpPr>
        <p:spPr>
          <a:xfrm>
            <a:off x="780104" y="3725020"/>
            <a:ext cx="7650289" cy="919401"/>
          </a:xfrm>
          <a:prstGeom prst="round2DiagRect">
            <a:avLst/>
          </a:prstGeom>
          <a:solidFill>
            <a:schemeClr val="accent6">
              <a:lumMod val="50000"/>
            </a:schemeClr>
          </a:solidFill>
        </p:spPr>
        <p:txBody>
          <a:bodyPr wrap="none" rtlCol="0">
            <a:spAutoFit/>
          </a:bodyPr>
          <a:lstStyle/>
          <a:p>
            <a:r>
              <a:rPr lang="en-US" sz="2400">
                <a:solidFill>
                  <a:schemeClr val="bg1"/>
                </a:solidFill>
              </a:rPr>
              <a:t>The artificial neurons (also called perceptron) are inspired </a:t>
            </a:r>
          </a:p>
          <a:p>
            <a:r>
              <a:rPr lang="en-US" sz="2400">
                <a:solidFill>
                  <a:schemeClr val="bg1"/>
                </a:solidFill>
              </a:rPr>
              <a:t>by biological neurons in biological neural networks (BNNs)</a:t>
            </a:r>
            <a:endParaRPr lang="en-IN" sz="2400">
              <a:solidFill>
                <a:schemeClr val="bg1"/>
              </a:solidFill>
            </a:endParaRPr>
          </a:p>
        </p:txBody>
      </p:sp>
      <p:sp>
        <p:nvSpPr>
          <p:cNvPr id="8" name="TextBox 7">
            <a:extLst>
              <a:ext uri="{FF2B5EF4-FFF2-40B4-BE49-F238E27FC236}">
                <a16:creationId xmlns:a16="http://schemas.microsoft.com/office/drawing/2014/main" id="{EE5F9DB4-5C61-4A52-4A40-75AFBC20E242}"/>
              </a:ext>
            </a:extLst>
          </p:cNvPr>
          <p:cNvSpPr txBox="1"/>
          <p:nvPr/>
        </p:nvSpPr>
        <p:spPr>
          <a:xfrm>
            <a:off x="4262661" y="3316397"/>
            <a:ext cx="1612629" cy="510778"/>
          </a:xfrm>
          <a:prstGeom prst="round2DiagRect">
            <a:avLst/>
          </a:prstGeom>
          <a:solidFill>
            <a:schemeClr val="accent4">
              <a:lumMod val="60000"/>
              <a:lumOff val="40000"/>
            </a:schemeClr>
          </a:solidFill>
        </p:spPr>
        <p:txBody>
          <a:bodyPr wrap="none" rtlCol="0">
            <a:spAutoFit/>
          </a:bodyPr>
          <a:lstStyle/>
          <a:p>
            <a:r>
              <a:rPr lang="en-US" sz="2400"/>
              <a:t>Perceptron</a:t>
            </a:r>
            <a:endParaRPr lang="en-IN" sz="2400"/>
          </a:p>
        </p:txBody>
      </p:sp>
    </p:spTree>
    <p:extLst>
      <p:ext uri="{BB962C8B-B14F-4D97-AF65-F5344CB8AC3E}">
        <p14:creationId xmlns:p14="http://schemas.microsoft.com/office/powerpoint/2010/main" val="282651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7" grpId="0" animBg="1"/>
      <p:bldP spid="8"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73015-7865-E463-873C-B291BAC607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784B4E-440E-02D2-409A-8DBD1243571C}"/>
              </a:ext>
            </a:extLst>
          </p:cNvPr>
          <p:cNvSpPr>
            <a:spLocks noGrp="1"/>
          </p:cNvSpPr>
          <p:nvPr>
            <p:ph type="title"/>
          </p:nvPr>
        </p:nvSpPr>
        <p:spPr>
          <a:xfrm>
            <a:off x="5480614" y="105841"/>
            <a:ext cx="6581950" cy="637011"/>
          </a:xfrm>
        </p:spPr>
        <p:txBody>
          <a:bodyPr anchor="ctr">
            <a:normAutofit/>
          </a:bodyPr>
          <a:lstStyle/>
          <a:p>
            <a:r>
              <a:rPr lang="en-US" sz="3700"/>
              <a:t>UATs</a:t>
            </a:r>
          </a:p>
        </p:txBody>
      </p:sp>
      <p:sp>
        <p:nvSpPr>
          <p:cNvPr id="11" name="TextBox 10">
            <a:extLst>
              <a:ext uri="{FF2B5EF4-FFF2-40B4-BE49-F238E27FC236}">
                <a16:creationId xmlns:a16="http://schemas.microsoft.com/office/drawing/2014/main" id="{FBB04533-1698-5AA7-D4C2-A1C57AF21109}"/>
              </a:ext>
            </a:extLst>
          </p:cNvPr>
          <p:cNvSpPr txBox="1"/>
          <p:nvPr/>
        </p:nvSpPr>
        <p:spPr>
          <a:xfrm>
            <a:off x="8900089" y="1342089"/>
            <a:ext cx="770672" cy="476726"/>
          </a:xfrm>
          <a:prstGeom prst="round2DiagRect">
            <a:avLst/>
          </a:prstGeom>
          <a:solidFill>
            <a:schemeClr val="accent4">
              <a:lumMod val="60000"/>
              <a:lumOff val="40000"/>
            </a:schemeClr>
          </a:solidFill>
        </p:spPr>
        <p:txBody>
          <a:bodyPr wrap="none" rtlCol="0">
            <a:spAutoFit/>
          </a:bodyPr>
          <a:lstStyle/>
          <a:p>
            <a:r>
              <a:rPr lang="en-US" sz="2200"/>
              <a:t>UATs</a:t>
            </a:r>
            <a:endParaRPr lang="en-IN" sz="2200"/>
          </a:p>
        </p:txBody>
      </p:sp>
      <p:sp>
        <p:nvSpPr>
          <p:cNvPr id="5" name="TextBox 4">
            <a:extLst>
              <a:ext uri="{FF2B5EF4-FFF2-40B4-BE49-F238E27FC236}">
                <a16:creationId xmlns:a16="http://schemas.microsoft.com/office/drawing/2014/main" id="{740BD7AC-A958-C0AD-1D8A-B682C1A93031}"/>
              </a:ext>
            </a:extLst>
          </p:cNvPr>
          <p:cNvSpPr txBox="1"/>
          <p:nvPr/>
        </p:nvSpPr>
        <p:spPr>
          <a:xfrm>
            <a:off x="1547282" y="1818815"/>
            <a:ext cx="10416833" cy="919401"/>
          </a:xfrm>
          <a:prstGeom prst="round2DiagRect">
            <a:avLst/>
          </a:prstGeom>
          <a:solidFill>
            <a:schemeClr val="accent5">
              <a:lumMod val="40000"/>
              <a:lumOff val="60000"/>
            </a:schemeClr>
          </a:solidFill>
        </p:spPr>
        <p:txBody>
          <a:bodyPr wrap="square" rtlCol="0">
            <a:spAutoFit/>
          </a:bodyPr>
          <a:lstStyle/>
          <a:p>
            <a:r>
              <a:rPr lang="en-US" sz="2400"/>
              <a:t>UATs are theorems associated with the approximation capabilities of NNs.</a:t>
            </a:r>
          </a:p>
          <a:p>
            <a:r>
              <a:rPr lang="en-US" sz="2400"/>
              <a:t>i.e., the ability of an NN to approximate arbitrary functions.</a:t>
            </a:r>
            <a:endParaRPr lang="en-IN" sz="2400"/>
          </a:p>
        </p:txBody>
      </p:sp>
      <p:sp>
        <p:nvSpPr>
          <p:cNvPr id="7" name="TextBox 6">
            <a:extLst>
              <a:ext uri="{FF2B5EF4-FFF2-40B4-BE49-F238E27FC236}">
                <a16:creationId xmlns:a16="http://schemas.microsoft.com/office/drawing/2014/main" id="{09407589-F687-2186-B5A8-0D3F03CCB859}"/>
              </a:ext>
            </a:extLst>
          </p:cNvPr>
          <p:cNvSpPr txBox="1"/>
          <p:nvPr/>
        </p:nvSpPr>
        <p:spPr>
          <a:xfrm>
            <a:off x="780104" y="3725020"/>
            <a:ext cx="7970761" cy="1736646"/>
          </a:xfrm>
          <a:prstGeom prst="round2DiagRect">
            <a:avLst/>
          </a:prstGeom>
          <a:solidFill>
            <a:schemeClr val="accent6">
              <a:lumMod val="50000"/>
            </a:schemeClr>
          </a:solidFill>
        </p:spPr>
        <p:txBody>
          <a:bodyPr wrap="none" rtlCol="0">
            <a:spAutoFit/>
          </a:bodyPr>
          <a:lstStyle/>
          <a:p>
            <a:r>
              <a:rPr lang="en-US" sz="2400">
                <a:solidFill>
                  <a:schemeClr val="bg1"/>
                </a:solidFill>
              </a:rPr>
              <a:t>In general, UATs imply that NNs with appropriate parameters </a:t>
            </a:r>
          </a:p>
          <a:p>
            <a:r>
              <a:rPr lang="en-US" sz="2400">
                <a:solidFill>
                  <a:schemeClr val="bg1"/>
                </a:solidFill>
              </a:rPr>
              <a:t>can approximate any continuous functions, </a:t>
            </a:r>
          </a:p>
          <a:p>
            <a:r>
              <a:rPr lang="en-US" sz="2400">
                <a:solidFill>
                  <a:schemeClr val="bg1"/>
                </a:solidFill>
              </a:rPr>
              <a:t>i.e. are generalized models that can represent complicated </a:t>
            </a:r>
          </a:p>
          <a:p>
            <a:r>
              <a:rPr lang="en-US" sz="2400">
                <a:solidFill>
                  <a:schemeClr val="bg1"/>
                </a:solidFill>
              </a:rPr>
              <a:t>relationships in the data</a:t>
            </a:r>
            <a:endParaRPr lang="en-IN" sz="2400">
              <a:solidFill>
                <a:schemeClr val="bg1"/>
              </a:solidFill>
            </a:endParaRPr>
          </a:p>
        </p:txBody>
      </p:sp>
      <p:sp>
        <p:nvSpPr>
          <p:cNvPr id="8" name="TextBox 7">
            <a:extLst>
              <a:ext uri="{FF2B5EF4-FFF2-40B4-BE49-F238E27FC236}">
                <a16:creationId xmlns:a16="http://schemas.microsoft.com/office/drawing/2014/main" id="{DE6FAA39-3DDB-05BF-A19E-826E48BDC1CA}"/>
              </a:ext>
            </a:extLst>
          </p:cNvPr>
          <p:cNvSpPr txBox="1"/>
          <p:nvPr/>
        </p:nvSpPr>
        <p:spPr>
          <a:xfrm>
            <a:off x="4262661" y="3316397"/>
            <a:ext cx="821959" cy="510778"/>
          </a:xfrm>
          <a:prstGeom prst="round2DiagRect">
            <a:avLst/>
          </a:prstGeom>
          <a:solidFill>
            <a:schemeClr val="accent4">
              <a:lumMod val="60000"/>
              <a:lumOff val="40000"/>
            </a:schemeClr>
          </a:solidFill>
        </p:spPr>
        <p:txBody>
          <a:bodyPr wrap="none" rtlCol="0">
            <a:spAutoFit/>
          </a:bodyPr>
          <a:lstStyle/>
          <a:p>
            <a:r>
              <a:rPr lang="en-US" sz="2400"/>
              <a:t>UATs</a:t>
            </a:r>
            <a:endParaRPr lang="en-IN" sz="2400"/>
          </a:p>
        </p:txBody>
      </p:sp>
    </p:spTree>
    <p:extLst>
      <p:ext uri="{BB962C8B-B14F-4D97-AF65-F5344CB8AC3E}">
        <p14:creationId xmlns:p14="http://schemas.microsoft.com/office/powerpoint/2010/main" val="181843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7" grpId="0" animBg="1"/>
      <p:bldP spid="8"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D0676-4F7F-F3D2-D282-6295CA02B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87770-6EFD-0256-7F5F-B0CEC6DF1613}"/>
              </a:ext>
            </a:extLst>
          </p:cNvPr>
          <p:cNvSpPr>
            <a:spLocks noGrp="1"/>
          </p:cNvSpPr>
          <p:nvPr>
            <p:ph type="title"/>
          </p:nvPr>
        </p:nvSpPr>
        <p:spPr>
          <a:xfrm>
            <a:off x="5480614" y="105841"/>
            <a:ext cx="6581950" cy="637011"/>
          </a:xfrm>
        </p:spPr>
        <p:txBody>
          <a:bodyPr anchor="ctr">
            <a:normAutofit/>
          </a:bodyPr>
          <a:lstStyle/>
          <a:p>
            <a:r>
              <a:rPr lang="en-US" sz="3700"/>
              <a:t>Few Notations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4BED5F9-9CBF-A47C-E16A-4B4A993881F8}"/>
                  </a:ext>
                </a:extLst>
              </p:cNvPr>
              <p:cNvSpPr txBox="1"/>
              <p:nvPr/>
            </p:nvSpPr>
            <p:spPr>
              <a:xfrm>
                <a:off x="914134" y="2430866"/>
                <a:ext cx="10683089" cy="2745945"/>
              </a:xfrm>
              <a:prstGeom prst="rect">
                <a:avLst/>
              </a:prstGeom>
              <a:noFill/>
            </p:spPr>
            <p:txBody>
              <a:bodyPr wrap="square">
                <a:spAutoFit/>
              </a:bodyPr>
              <a:lstStyle/>
              <a:p>
                <a:pPr marL="342900" indent="-342900">
                  <a:buFont typeface="Arial" panose="020B0604020202020204" pitchFamily="34" charset="0"/>
                  <a:buChar char="•"/>
                </a:pPr>
                <a:r>
                  <a:rPr lang="en-US" sz="2400"/>
                  <a:t>Let</a:t>
                </a:r>
                <a:r>
                  <a:rPr lang="en-US" sz="2400" b="1"/>
                  <a:t> </a:t>
                </a:r>
                <a14:m>
                  <m:oMath xmlns:m="http://schemas.openxmlformats.org/officeDocument/2006/math">
                    <m:r>
                      <a:rPr lang="en-US" sz="2400" b="1" i="1" smtClean="0">
                        <a:latin typeface="Cambria Math" panose="02040503050406030204" pitchFamily="18" charset="0"/>
                      </a:rPr>
                      <m:t>𝒙</m:t>
                    </m:r>
                    <m:r>
                      <a:rPr lang="en-US" sz="2400" b="1" i="1" smtClean="0">
                        <a:latin typeface="Cambria Math" panose="02040503050406030204" pitchFamily="18" charset="0"/>
                      </a:rPr>
                      <m:t>∈</m:t>
                    </m:r>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ℝ</m:t>
                        </m:r>
                      </m:e>
                      <m:sup>
                        <m:r>
                          <a:rPr lang="en-US" sz="2400" b="1" i="1" smtClean="0">
                            <a:latin typeface="Cambria Math" panose="02040503050406030204" pitchFamily="18" charset="0"/>
                            <a:ea typeface="Cambria Math" panose="02040503050406030204" pitchFamily="18" charset="0"/>
                          </a:rPr>
                          <m:t>𝒏</m:t>
                        </m:r>
                      </m:sup>
                    </m:sSup>
                  </m:oMath>
                </a14:m>
                <a:r>
                  <a:rPr lang="en-US" sz="2400"/>
                  <a:t>. The </a:t>
                </a:r>
                <a14:m>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oMath>
                </a14:m>
                <a:r>
                  <a:rPr lang="en-US" sz="2400"/>
                  <a:t>norm or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𝑙</m:t>
                        </m:r>
                      </m:e>
                      <m:sup>
                        <m:r>
                          <a:rPr lang="en-US" sz="2400" b="0" i="1" smtClean="0">
                            <a:latin typeface="Cambria Math" panose="02040503050406030204" pitchFamily="18" charset="0"/>
                          </a:rPr>
                          <m:t>𝑝</m:t>
                        </m:r>
                      </m:sup>
                    </m:sSup>
                    <m:r>
                      <a:rPr lang="en-US" sz="2400" b="0" i="0" smtClean="0">
                        <a:latin typeface="Cambria Math" panose="02040503050406030204" pitchFamily="18" charset="0"/>
                      </a:rPr>
                      <m:t>−</m:t>
                    </m:r>
                  </m:oMath>
                </a14:m>
                <a:r>
                  <a:rPr lang="en-US" sz="2400"/>
                  <a:t>norm of a vector </a:t>
                </a:r>
                <a14:m>
                  <m:oMath xmlns:m="http://schemas.openxmlformats.org/officeDocument/2006/math">
                    <m:r>
                      <a:rPr lang="en-US" sz="2400" b="1" i="1" smtClean="0">
                        <a:latin typeface="Cambria Math" panose="02040503050406030204" pitchFamily="18" charset="0"/>
                      </a:rPr>
                      <m:t>𝒙</m:t>
                    </m:r>
                  </m:oMath>
                </a14:m>
                <a:r>
                  <a:rPr lang="en-US" sz="2400" b="1"/>
                  <a:t> </a:t>
                </a:r>
                <a:r>
                  <a:rPr lang="en-US" sz="2400"/>
                  <a:t>is</a:t>
                </a:r>
              </a:p>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d>
                            <m:dPr>
                              <m:begChr m:val="|"/>
                              <m:endChr m:val="|"/>
                              <m:ctrlPr>
                                <a:rPr lang="en-US" sz="2400" b="1" i="1" smtClean="0">
                                  <a:latin typeface="Cambria Math" panose="02040503050406030204" pitchFamily="18" charset="0"/>
                                </a:rPr>
                              </m:ctrlPr>
                            </m:dPr>
                            <m:e>
                              <m:d>
                                <m:dPr>
                                  <m:begChr m:val="|"/>
                                  <m:endChr m:val="|"/>
                                  <m:ctrlPr>
                                    <a:rPr lang="en-US" sz="2400" b="1" i="1" smtClean="0">
                                      <a:latin typeface="Cambria Math" panose="02040503050406030204" pitchFamily="18" charset="0"/>
                                    </a:rPr>
                                  </m:ctrlPr>
                                </m:dPr>
                                <m:e>
                                  <m:r>
                                    <a:rPr lang="en-US" sz="2400" b="1" i="1" smtClean="0">
                                      <a:latin typeface="Cambria Math" panose="02040503050406030204" pitchFamily="18" charset="0"/>
                                    </a:rPr>
                                    <m:t>𝒙</m:t>
                                  </m:r>
                                </m:e>
                              </m:d>
                            </m:e>
                          </m:d>
                        </m:e>
                        <m:sub>
                          <m:r>
                            <a:rPr lang="en-US" sz="2400" b="1" i="1" smtClean="0">
                              <a:latin typeface="Cambria Math" panose="02040503050406030204" pitchFamily="18" charset="0"/>
                            </a:rPr>
                            <m:t>𝒑</m:t>
                          </m:r>
                        </m:sub>
                      </m:sSub>
                      <m:r>
                        <a:rPr lang="en-US" sz="2400" b="1" i="1" smtClean="0">
                          <a:latin typeface="Cambria Math" panose="02040503050406030204" pitchFamily="18" charset="0"/>
                        </a:rPr>
                        <m:t>=</m:t>
                      </m:r>
                      <m:sSup>
                        <m:sSupPr>
                          <m:ctrlPr>
                            <a:rPr lang="en-US" sz="2400" b="1" i="1" smtClean="0">
                              <a:latin typeface="Cambria Math" panose="02040503050406030204" pitchFamily="18" charset="0"/>
                            </a:rPr>
                          </m:ctrlPr>
                        </m:sSupPr>
                        <m:e>
                          <m:d>
                            <m:dPr>
                              <m:ctrlPr>
                                <a:rPr lang="en-US" sz="2400" b="1" i="1" smtClean="0">
                                  <a:latin typeface="Cambria Math" panose="02040503050406030204" pitchFamily="18" charset="0"/>
                                </a:rPr>
                              </m:ctrlPr>
                            </m:dPr>
                            <m:e>
                              <m:sSup>
                                <m:sSupPr>
                                  <m:ctrlPr>
                                    <a:rPr lang="en-US" sz="2400" b="1" i="1" smtClean="0">
                                      <a:latin typeface="Cambria Math" panose="02040503050406030204" pitchFamily="18" charset="0"/>
                                    </a:rPr>
                                  </m:ctrlPr>
                                </m:sSupPr>
                                <m:e>
                                  <m:d>
                                    <m:dPr>
                                      <m:begChr m:val="|"/>
                                      <m:endChr m:val="|"/>
                                      <m:ctrlPr>
                                        <a:rPr lang="en-US" sz="2400" b="1" i="1" smtClean="0">
                                          <a:latin typeface="Cambria Math" panose="02040503050406030204" pitchFamily="18" charset="0"/>
                                        </a:rPr>
                                      </m:ctrlPr>
                                    </m:dPr>
                                    <m:e>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𝒙</m:t>
                                          </m:r>
                                        </m:e>
                                        <m:sub>
                                          <m:r>
                                            <a:rPr lang="en-US" sz="2400" b="1" i="1" smtClean="0">
                                              <a:latin typeface="Cambria Math" panose="02040503050406030204" pitchFamily="18" charset="0"/>
                                            </a:rPr>
                                            <m:t>𝟏</m:t>
                                          </m:r>
                                        </m:sub>
                                      </m:sSub>
                                    </m:e>
                                  </m:d>
                                </m:e>
                                <m:sup>
                                  <m:r>
                                    <a:rPr lang="en-US" sz="2400" b="1" i="1" smtClean="0">
                                      <a:latin typeface="Cambria Math" panose="02040503050406030204" pitchFamily="18" charset="0"/>
                                    </a:rPr>
                                    <m:t>𝒑</m:t>
                                  </m:r>
                                </m:sup>
                              </m:sSup>
                              <m:r>
                                <a:rPr lang="en-US" sz="2400" b="1" i="1" smtClean="0">
                                  <a:latin typeface="Cambria Math" panose="02040503050406030204" pitchFamily="18" charset="0"/>
                                </a:rPr>
                                <m:t>+</m:t>
                              </m:r>
                              <m:sSup>
                                <m:sSupPr>
                                  <m:ctrlPr>
                                    <a:rPr lang="en-US" sz="2400" b="1" i="1" smtClean="0">
                                      <a:latin typeface="Cambria Math" panose="02040503050406030204" pitchFamily="18" charset="0"/>
                                    </a:rPr>
                                  </m:ctrlPr>
                                </m:sSupPr>
                                <m:e>
                                  <m:d>
                                    <m:dPr>
                                      <m:begChr m:val="|"/>
                                      <m:endChr m:val="|"/>
                                      <m:ctrlPr>
                                        <a:rPr lang="en-US" sz="2400" b="1" i="1" smtClean="0">
                                          <a:latin typeface="Cambria Math" panose="02040503050406030204" pitchFamily="18" charset="0"/>
                                        </a:rPr>
                                      </m:ctrlPr>
                                    </m:dPr>
                                    <m:e>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𝒙</m:t>
                                          </m:r>
                                        </m:e>
                                        <m:sub>
                                          <m:r>
                                            <a:rPr lang="en-US" sz="2400" b="1" i="1" smtClean="0">
                                              <a:latin typeface="Cambria Math" panose="02040503050406030204" pitchFamily="18" charset="0"/>
                                            </a:rPr>
                                            <m:t>𝟐</m:t>
                                          </m:r>
                                        </m:sub>
                                      </m:sSub>
                                    </m:e>
                                  </m:d>
                                </m:e>
                                <m:sup>
                                  <m:r>
                                    <a:rPr lang="en-US" sz="2400" b="1" i="1" smtClean="0">
                                      <a:latin typeface="Cambria Math" panose="02040503050406030204" pitchFamily="18" charset="0"/>
                                    </a:rPr>
                                    <m:t>𝒑</m:t>
                                  </m:r>
                                </m:sup>
                              </m:sSup>
                              <m:r>
                                <a:rPr lang="en-US" sz="2400" b="1" i="1" smtClean="0">
                                  <a:latin typeface="Cambria Math" panose="02040503050406030204" pitchFamily="18" charset="0"/>
                                </a:rPr>
                                <m:t>+…</m:t>
                              </m:r>
                              <m:sSup>
                                <m:sSupPr>
                                  <m:ctrlPr>
                                    <a:rPr lang="en-US" sz="2400" b="1" i="1" smtClean="0">
                                      <a:latin typeface="Cambria Math" panose="02040503050406030204" pitchFamily="18" charset="0"/>
                                    </a:rPr>
                                  </m:ctrlPr>
                                </m:sSupPr>
                                <m:e>
                                  <m:d>
                                    <m:dPr>
                                      <m:begChr m:val="|"/>
                                      <m:endChr m:val="|"/>
                                      <m:ctrlPr>
                                        <a:rPr lang="en-US" sz="2400" b="1" i="1" smtClean="0">
                                          <a:latin typeface="Cambria Math" panose="02040503050406030204" pitchFamily="18" charset="0"/>
                                        </a:rPr>
                                      </m:ctrlPr>
                                    </m:dPr>
                                    <m:e>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𝒙</m:t>
                                          </m:r>
                                        </m:e>
                                        <m:sub>
                                          <m:r>
                                            <a:rPr lang="en-US" sz="2400" b="1" i="1" smtClean="0">
                                              <a:latin typeface="Cambria Math" panose="02040503050406030204" pitchFamily="18" charset="0"/>
                                            </a:rPr>
                                            <m:t>𝒏</m:t>
                                          </m:r>
                                        </m:sub>
                                      </m:sSub>
                                    </m:e>
                                  </m:d>
                                </m:e>
                                <m:sup>
                                  <m:r>
                                    <a:rPr lang="en-US" sz="2400" b="1" i="1" smtClean="0">
                                      <a:latin typeface="Cambria Math" panose="02040503050406030204" pitchFamily="18" charset="0"/>
                                    </a:rPr>
                                    <m:t>𝒑</m:t>
                                  </m:r>
                                </m:sup>
                              </m:sSup>
                            </m:e>
                          </m:d>
                        </m:e>
                        <m:sup>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𝒑</m:t>
                          </m:r>
                        </m:sup>
                      </m:sSup>
                    </m:oMath>
                  </m:oMathPara>
                </a14:m>
                <a:endParaRPr lang="en-US" sz="2400" b="1"/>
              </a:p>
              <a:p>
                <a:pPr marL="342900" indent="-342900">
                  <a:buFont typeface="Arial" panose="020B0604020202020204" pitchFamily="34" charset="0"/>
                  <a:buChar char="•"/>
                </a:pPr>
                <a:r>
                  <a:rPr lang="en-US" sz="2400"/>
                  <a:t>The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𝐿</m:t>
                        </m:r>
                      </m:e>
                      <m:sup>
                        <m:r>
                          <a:rPr lang="en-US" sz="2400" b="0" i="1" smtClean="0">
                            <a:latin typeface="Cambria Math" panose="02040503050406030204" pitchFamily="18" charset="0"/>
                          </a:rPr>
                          <m:t>𝑝</m:t>
                        </m:r>
                      </m:sup>
                    </m:sSup>
                  </m:oMath>
                </a14:m>
                <a:r>
                  <a:rPr lang="en-US" sz="2400"/>
                  <a:t> norm of a function </a:t>
                </a:r>
                <a14:m>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m:t>
                    </m:r>
                    <m:r>
                      <a:rPr lang="en-US" sz="2400" b="0" i="1" smtClean="0">
                        <a:latin typeface="Cambria Math" panose="02040503050406030204" pitchFamily="18" charset="0"/>
                      </a:rPr>
                      <m:t>𝑌</m:t>
                    </m:r>
                  </m:oMath>
                </a14:m>
                <a:r>
                  <a:rPr lang="en-US" sz="2400"/>
                  <a:t> is defined as </a:t>
                </a:r>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d>
                            <m:dPr>
                              <m:begChr m:val="|"/>
                              <m:endChr m:val="|"/>
                              <m:ctrlPr>
                                <a:rPr lang="en-US" sz="2400" b="0" i="1" smtClean="0">
                                  <a:latin typeface="Cambria Math" panose="02040503050406030204" pitchFamily="18" charset="0"/>
                                </a:rPr>
                              </m:ctrlPr>
                            </m:d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𝑓</m:t>
                                  </m:r>
                                </m:e>
                              </m:d>
                            </m:e>
                          </m:d>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nary>
                                <m:naryPr>
                                  <m:supHide m:val="on"/>
                                  <m:ctrlPr>
                                    <a:rPr lang="en-US" sz="2400" b="0" i="1" smtClean="0">
                                      <a:latin typeface="Cambria Math" panose="02040503050406030204" pitchFamily="18" charset="0"/>
                                    </a:rPr>
                                  </m:ctrlPr>
                                </m:naryPr>
                                <m:sub>
                                  <m:r>
                                    <a:rPr lang="en-US" sz="2400" b="0" i="1" smtClean="0">
                                      <a:latin typeface="Cambria Math" panose="02040503050406030204" pitchFamily="18" charset="0"/>
                                    </a:rPr>
                                    <m:t>𝑋</m:t>
                                  </m:r>
                                </m:sub>
                                <m:sup/>
                                <m:e>
                                  <m:sSubSup>
                                    <m:sSubSupPr>
                                      <m:ctrlPr>
                                        <a:rPr lang="en-US" sz="2400" b="0" i="1" smtClean="0">
                                          <a:latin typeface="Cambria Math" panose="02040503050406030204" pitchFamily="18" charset="0"/>
                                        </a:rPr>
                                      </m:ctrlPr>
                                    </m:sSubSupPr>
                                    <m:e>
                                      <m:d>
                                        <m:dPr>
                                          <m:begChr m:val="|"/>
                                          <m:endChr m:val="|"/>
                                          <m:ctrlPr>
                                            <a:rPr lang="en-US" sz="2400" b="0" i="1" smtClean="0">
                                              <a:latin typeface="Cambria Math" panose="02040503050406030204" pitchFamily="18" charset="0"/>
                                            </a:rPr>
                                          </m:ctrlPr>
                                        </m:d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e>
                                          </m:d>
                                        </m:e>
                                      </m:d>
                                    </m:e>
                                    <m:sub>
                                      <m:r>
                                        <a:rPr lang="en-US" sz="2400" b="0" i="1" smtClean="0">
                                          <a:latin typeface="Cambria Math" panose="02040503050406030204" pitchFamily="18" charset="0"/>
                                        </a:rPr>
                                        <m:t>𝑝</m:t>
                                      </m:r>
                                    </m:sub>
                                    <m:sup>
                                      <m:r>
                                        <a:rPr lang="en-US" sz="2400" b="0" i="1" smtClean="0">
                                          <a:latin typeface="Cambria Math" panose="02040503050406030204" pitchFamily="18" charset="0"/>
                                        </a:rPr>
                                        <m:t>𝑝</m:t>
                                      </m:r>
                                    </m:sup>
                                  </m:sSubSup>
                                </m:e>
                              </m:nary>
                            </m:e>
                          </m:d>
                        </m:e>
                        <m:sup>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𝑝</m:t>
                              </m:r>
                            </m:den>
                          </m:f>
                        </m:sup>
                      </m:sSup>
                      <m:r>
                        <a:rPr lang="en-US" sz="2400" b="0" i="1" smtClean="0">
                          <a:latin typeface="Cambria Math" panose="02040503050406030204" pitchFamily="18" charset="0"/>
                        </a:rPr>
                        <m:t> </m:t>
                      </m:r>
                    </m:oMath>
                  </m:oMathPara>
                </a14:m>
                <a:endParaRPr lang="en-US" sz="2400"/>
              </a:p>
              <a:p>
                <a:pPr marL="342900" indent="-342900">
                  <a:buFont typeface="Arial" panose="020B0604020202020204" pitchFamily="34" charset="0"/>
                  <a:buChar char="•"/>
                </a:pPr>
                <a:r>
                  <a:rPr lang="en-US" sz="2400"/>
                  <a:t>A subset </a:t>
                </a:r>
                <a14:m>
                  <m:oMath xmlns:m="http://schemas.openxmlformats.org/officeDocument/2006/math">
                    <m:r>
                      <a:rPr lang="en-US" sz="2400" b="0" i="1" smtClean="0">
                        <a:latin typeface="Cambria Math" panose="02040503050406030204" pitchFamily="18" charset="0"/>
                      </a:rPr>
                      <m:t>𝑋</m:t>
                    </m:r>
                  </m:oMath>
                </a14:m>
                <a:r>
                  <a:rPr lang="en-US" sz="2400"/>
                  <a:t> of </a:t>
                </a:r>
                <a14:m>
                  <m:oMath xmlns:m="http://schemas.openxmlformats.org/officeDocument/2006/math">
                    <m:sSup>
                      <m:sSupPr>
                        <m:ctrlPr>
                          <a:rPr lang="en-US" sz="2400" b="0" i="1" smtClean="0">
                            <a:latin typeface="Cambria Math" panose="02040503050406030204" pitchFamily="18" charset="0"/>
                            <a:ea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𝑛</m:t>
                        </m:r>
                      </m:sup>
                    </m:sSup>
                  </m:oMath>
                </a14:m>
                <a:r>
                  <a:rPr lang="en-US" sz="2400"/>
                  <a:t> is said to be compact if it is closed and bounded</a:t>
                </a:r>
              </a:p>
            </p:txBody>
          </p:sp>
        </mc:Choice>
        <mc:Fallback xmlns="">
          <p:sp>
            <p:nvSpPr>
              <p:cNvPr id="4" name="TextBox 3">
                <a:extLst>
                  <a:ext uri="{FF2B5EF4-FFF2-40B4-BE49-F238E27FC236}">
                    <a16:creationId xmlns:a16="http://schemas.microsoft.com/office/drawing/2014/main" id="{F4BED5F9-9CBF-A47C-E16A-4B4A993881F8}"/>
                  </a:ext>
                </a:extLst>
              </p:cNvPr>
              <p:cNvSpPr txBox="1">
                <a:spLocks noRot="1" noChangeAspect="1" noMove="1" noResize="1" noEditPoints="1" noAdjustHandles="1" noChangeArrowheads="1" noChangeShapeType="1" noTextEdit="1"/>
              </p:cNvSpPr>
              <p:nvPr/>
            </p:nvSpPr>
            <p:spPr>
              <a:xfrm>
                <a:off x="914134" y="2430866"/>
                <a:ext cx="10683089" cy="2745945"/>
              </a:xfrm>
              <a:prstGeom prst="rect">
                <a:avLst/>
              </a:prstGeom>
              <a:blipFill>
                <a:blip r:embed="rId2"/>
                <a:stretch>
                  <a:fillRect l="-799" t="-1778" b="-4222"/>
                </a:stretch>
              </a:blipFill>
            </p:spPr>
            <p:txBody>
              <a:bodyPr/>
              <a:lstStyle/>
              <a:p>
                <a:r>
                  <a:rPr lang="en-US">
                    <a:noFill/>
                  </a:rPr>
                  <a:t> </a:t>
                </a:r>
              </a:p>
            </p:txBody>
          </p:sp>
        </mc:Fallback>
      </mc:AlternateContent>
    </p:spTree>
    <p:extLst>
      <p:ext uri="{BB962C8B-B14F-4D97-AF65-F5344CB8AC3E}">
        <p14:creationId xmlns:p14="http://schemas.microsoft.com/office/powerpoint/2010/main" val="12562937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FD89-2370-6CA8-61C9-518716C7E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E735DB-490A-84D3-ABAE-691EF6F60D6C}"/>
              </a:ext>
            </a:extLst>
          </p:cNvPr>
          <p:cNvSpPr>
            <a:spLocks noGrp="1"/>
          </p:cNvSpPr>
          <p:nvPr>
            <p:ph type="title"/>
          </p:nvPr>
        </p:nvSpPr>
        <p:spPr>
          <a:xfrm>
            <a:off x="5480614" y="105841"/>
            <a:ext cx="6581950" cy="637011"/>
          </a:xfrm>
        </p:spPr>
        <p:txBody>
          <a:bodyPr anchor="ctr">
            <a:normAutofit/>
          </a:bodyPr>
          <a:lstStyle/>
          <a:p>
            <a:r>
              <a:rPr lang="en-US" sz="3700"/>
              <a:t>Neural Network</a:t>
            </a:r>
          </a:p>
        </p:txBody>
      </p:sp>
      <p:sp>
        <p:nvSpPr>
          <p:cNvPr id="4" name="TextBox 3">
            <a:extLst>
              <a:ext uri="{FF2B5EF4-FFF2-40B4-BE49-F238E27FC236}">
                <a16:creationId xmlns:a16="http://schemas.microsoft.com/office/drawing/2014/main" id="{786804D1-FAC9-3C87-332C-2B7D7B643973}"/>
              </a:ext>
            </a:extLst>
          </p:cNvPr>
          <p:cNvSpPr txBox="1"/>
          <p:nvPr/>
        </p:nvSpPr>
        <p:spPr>
          <a:xfrm>
            <a:off x="1156181" y="1444482"/>
            <a:ext cx="10683089" cy="461665"/>
          </a:xfrm>
          <a:prstGeom prst="rect">
            <a:avLst/>
          </a:prstGeom>
          <a:noFill/>
        </p:spPr>
        <p:txBody>
          <a:bodyPr wrap="square">
            <a:spAutoFit/>
          </a:bodyPr>
          <a:lstStyle/>
          <a:p>
            <a:pPr marL="342900" indent="-342900">
              <a:buFont typeface="Arial" panose="020B0604020202020204" pitchFamily="34" charset="0"/>
              <a:buChar char="•"/>
            </a:pPr>
            <a:r>
              <a:rPr lang="en-US" sz="2400"/>
              <a:t>NN is a network of neurons arranged in layers</a:t>
            </a:r>
          </a:p>
        </p:txBody>
      </p:sp>
      <p:pic>
        <p:nvPicPr>
          <p:cNvPr id="1026" name="Picture 2" descr="Refer to caption">
            <a:extLst>
              <a:ext uri="{FF2B5EF4-FFF2-40B4-BE49-F238E27FC236}">
                <a16:creationId xmlns:a16="http://schemas.microsoft.com/office/drawing/2014/main" id="{EF7D886A-AF3C-8E16-E590-F452EC484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91" y="2273954"/>
            <a:ext cx="12049125"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053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7185A-5214-71F7-E2D5-F133F8062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7A8B7-6134-4369-DC84-0660486A79DB}"/>
              </a:ext>
            </a:extLst>
          </p:cNvPr>
          <p:cNvSpPr>
            <a:spLocks noGrp="1"/>
          </p:cNvSpPr>
          <p:nvPr>
            <p:ph type="title"/>
          </p:nvPr>
        </p:nvSpPr>
        <p:spPr>
          <a:xfrm>
            <a:off x="5480614" y="105841"/>
            <a:ext cx="6581950" cy="637011"/>
          </a:xfrm>
        </p:spPr>
        <p:txBody>
          <a:bodyPr anchor="ctr">
            <a:normAutofit/>
          </a:bodyPr>
          <a:lstStyle/>
          <a:p>
            <a:r>
              <a:rPr lang="en-US" sz="3700"/>
              <a:t>Neural Network</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2FDC3FD-225F-22EB-F773-6B910FFC5EF3}"/>
                  </a:ext>
                </a:extLst>
              </p:cNvPr>
              <p:cNvSpPr txBox="1"/>
              <p:nvPr/>
            </p:nvSpPr>
            <p:spPr>
              <a:xfrm>
                <a:off x="636228" y="1471643"/>
                <a:ext cx="10683089" cy="3969035"/>
              </a:xfrm>
              <a:prstGeom prst="rect">
                <a:avLst/>
              </a:prstGeom>
              <a:noFill/>
            </p:spPr>
            <p:txBody>
              <a:bodyPr wrap="square">
                <a:spAutoFit/>
              </a:bodyPr>
              <a:lstStyle/>
              <a:p>
                <a:pPr marL="342900" indent="-342900">
                  <a:buFont typeface="Arial" panose="020B0604020202020204" pitchFamily="34" charset="0"/>
                  <a:buChar char="•"/>
                </a:pPr>
                <a:r>
                  <a:rPr lang="en-US" sz="2400"/>
                  <a:t>NN is a network of neurons arranged in layers</a:t>
                </a:r>
              </a:p>
              <a:p>
                <a:pPr marL="342900" indent="-342900">
                  <a:buFont typeface="Arial" panose="020B0604020202020204" pitchFamily="34" charset="0"/>
                  <a:buChar char="•"/>
                </a:pPr>
                <a:r>
                  <a:rPr lang="en-US" sz="2400"/>
                  <a:t>The layers are connected sequentially, </a:t>
                </a:r>
              </a:p>
              <a:p>
                <a:r>
                  <a:rPr lang="en-US" sz="2400"/>
                  <a:t>i.e., the output of each layer goes to the next layer as input. </a:t>
                </a:r>
              </a:p>
              <a:p>
                <a:pPr marL="342900" indent="-342900">
                  <a:buFont typeface="Arial" panose="020B0604020202020204" pitchFamily="34" charset="0"/>
                  <a:buChar char="•"/>
                </a:pPr>
                <a:r>
                  <a:rPr lang="en-US" sz="2400"/>
                  <a:t>NNs can represented using composite functions of the form</a:t>
                </a:r>
              </a:p>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𝒇</m:t>
                          </m:r>
                        </m:e>
                        <m:sub>
                          <m:r>
                            <a:rPr lang="en-US" sz="2400" b="1" i="1" smtClean="0">
                              <a:latin typeface="Cambria Math" panose="02040503050406030204" pitchFamily="18" charset="0"/>
                            </a:rPr>
                            <m:t>𝑵𝑵</m:t>
                          </m:r>
                        </m:sub>
                      </m:sSub>
                      <m:d>
                        <m:dPr>
                          <m:ctrlPr>
                            <a:rPr lang="en-US" sz="2400" b="1" i="1" smtClean="0">
                              <a:latin typeface="Cambria Math" panose="02040503050406030204" pitchFamily="18" charset="0"/>
                            </a:rPr>
                          </m:ctrlPr>
                        </m:dPr>
                        <m:e>
                          <m:r>
                            <a:rPr lang="en-US" sz="2400" b="1" i="1" smtClean="0">
                              <a:latin typeface="Cambria Math" panose="02040503050406030204" pitchFamily="18" charset="0"/>
                            </a:rPr>
                            <m:t>𝒙</m:t>
                          </m:r>
                        </m:e>
                      </m:d>
                      <m:r>
                        <a:rPr lang="en-US" sz="2400" b="1"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𝒇</m:t>
                          </m:r>
                        </m:e>
                        <m:sub>
                          <m:r>
                            <a:rPr lang="en-US" sz="2400" b="1" i="1" smtClean="0">
                              <a:latin typeface="Cambria Math" panose="02040503050406030204" pitchFamily="18" charset="0"/>
                            </a:rPr>
                            <m:t>𝑳</m:t>
                          </m:r>
                          <m:r>
                            <a:rPr lang="en-US" sz="2400" b="1" i="1" smtClean="0">
                              <a:latin typeface="Cambria Math" panose="02040503050406030204" pitchFamily="18" charset="0"/>
                            </a:rPr>
                            <m:t>+</m:t>
                          </m:r>
                          <m:r>
                            <a:rPr lang="en-US" sz="2400" b="1" i="1" smtClean="0">
                              <a:latin typeface="Cambria Math" panose="02040503050406030204" pitchFamily="18" charset="0"/>
                            </a:rPr>
                            <m:t>𝟏</m:t>
                          </m:r>
                        </m:sub>
                      </m:sSub>
                      <m:d>
                        <m:dPr>
                          <m:ctrlPr>
                            <a:rPr lang="en-US" sz="2400" b="1" i="1" smtClean="0">
                              <a:latin typeface="Cambria Math" panose="02040503050406030204" pitchFamily="18" charset="0"/>
                            </a:rPr>
                          </m:ctrlPr>
                        </m:dPr>
                        <m:e>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𝒇</m:t>
                              </m:r>
                            </m:e>
                            <m:sub>
                              <m:r>
                                <a:rPr lang="en-US" sz="2400" b="1" i="1" smtClean="0">
                                  <a:latin typeface="Cambria Math" panose="02040503050406030204" pitchFamily="18" charset="0"/>
                                </a:rPr>
                                <m:t>𝑳</m:t>
                              </m:r>
                            </m:sub>
                          </m:sSub>
                          <m:r>
                            <a:rPr lang="en-US" sz="2400" b="1"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𝒇</m:t>
                              </m:r>
                            </m:e>
                            <m:sub>
                              <m:r>
                                <a:rPr lang="en-US" sz="2400" b="1" i="1" smtClean="0">
                                  <a:latin typeface="Cambria Math" panose="02040503050406030204" pitchFamily="18" charset="0"/>
                                </a:rPr>
                                <m:t>𝟏</m:t>
                              </m:r>
                            </m:sub>
                          </m:sSub>
                          <m:d>
                            <m:dPr>
                              <m:ctrlPr>
                                <a:rPr lang="en-US" sz="2400" b="1" i="1" smtClean="0">
                                  <a:latin typeface="Cambria Math" panose="02040503050406030204" pitchFamily="18" charset="0"/>
                                </a:rPr>
                              </m:ctrlPr>
                            </m:dPr>
                            <m:e>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𝒇</m:t>
                                  </m:r>
                                </m:e>
                                <m:sub>
                                  <m:r>
                                    <a:rPr lang="en-US" sz="2400" b="1" i="1" smtClean="0">
                                      <a:latin typeface="Cambria Math" panose="02040503050406030204" pitchFamily="18" charset="0"/>
                                    </a:rPr>
                                    <m:t>𝟎</m:t>
                                  </m:r>
                                </m:sub>
                              </m:sSub>
                              <m:d>
                                <m:dPr>
                                  <m:ctrlPr>
                                    <a:rPr lang="en-US" sz="2400" b="1" i="1" smtClean="0">
                                      <a:latin typeface="Cambria Math" panose="02040503050406030204" pitchFamily="18" charset="0"/>
                                    </a:rPr>
                                  </m:ctrlPr>
                                </m:dPr>
                                <m:e>
                                  <m:r>
                                    <a:rPr lang="en-US" sz="2400" b="1" i="1" smtClean="0">
                                      <a:latin typeface="Cambria Math" panose="02040503050406030204" pitchFamily="18" charset="0"/>
                                    </a:rPr>
                                    <m:t>𝒙</m:t>
                                  </m:r>
                                </m:e>
                              </m:d>
                            </m:e>
                          </m:d>
                        </m:e>
                      </m:d>
                    </m:oMath>
                  </m:oMathPara>
                </a14:m>
                <a:endParaRPr lang="en-US" sz="2400" b="1"/>
              </a:p>
              <a:p>
                <a:r>
                  <a:rPr lang="en-US" sz="2400"/>
                  <a:t>where </a:t>
                </a:r>
                <a14:m>
                  <m:oMath xmlns:m="http://schemas.openxmlformats.org/officeDocument/2006/math">
                    <m:r>
                      <a:rPr lang="en-US" sz="2400" b="1" i="1" smtClean="0">
                        <a:latin typeface="Cambria Math" panose="02040503050406030204" pitchFamily="18" charset="0"/>
                      </a:rPr>
                      <m:t>𝒙</m:t>
                    </m:r>
                    <m:r>
                      <a:rPr lang="en-US" sz="2400" b="0" i="1" smtClean="0">
                        <a:latin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𝑛</m:t>
                        </m:r>
                      </m:sup>
                    </m:sSup>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𝑦</m:t>
                    </m:r>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𝑚</m:t>
                        </m:r>
                      </m:sup>
                    </m:sSup>
                    <m:r>
                      <a:rPr lang="en-US" sz="2400" b="0" i="0"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m:rPr>
                            <m:sty m:val="p"/>
                          </m:rPr>
                          <a:rPr lang="en-US" sz="2400" b="0" i="0" smtClean="0">
                            <a:latin typeface="Cambria Math" panose="02040503050406030204" pitchFamily="18" charset="0"/>
                            <a:ea typeface="Cambria Math" panose="02040503050406030204" pitchFamily="18" charset="0"/>
                          </a:rPr>
                          <m:t>f</m:t>
                        </m:r>
                      </m:e>
                      <m:sub>
                        <m:r>
                          <m:rPr>
                            <m:sty m:val="p"/>
                          </m:rPr>
                          <a:rPr lang="en-US" sz="2400" b="0" i="0" smtClean="0">
                            <a:latin typeface="Cambria Math" panose="02040503050406030204" pitchFamily="18" charset="0"/>
                            <a:ea typeface="Cambria Math" panose="02040503050406030204" pitchFamily="18" charset="0"/>
                          </a:rPr>
                          <m:t>NN</m:t>
                        </m:r>
                      </m:sub>
                    </m:sSub>
                    <m:r>
                      <a:rPr lang="en-US" sz="2400" b="0" i="0"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𝑛</m:t>
                        </m:r>
                      </m:sup>
                    </m:sSup>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𝑚</m:t>
                        </m:r>
                      </m:sup>
                    </m:sSup>
                  </m:oMath>
                </a14:m>
                <a:r>
                  <a:rPr lang="en-US" sz="2400"/>
                  <a:t> is the NN function and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𝐿</m:t>
                        </m:r>
                        <m:r>
                          <a:rPr lang="en-US" sz="2400" b="0" i="1" smtClean="0">
                            <a:latin typeface="Cambria Math" panose="02040503050406030204" pitchFamily="18" charset="0"/>
                          </a:rPr>
                          <m:t>+1</m:t>
                        </m:r>
                      </m:sub>
                    </m:sSub>
                  </m:oMath>
                </a14:m>
                <a:r>
                  <a:rPr lang="en-US" sz="2400"/>
                  <a:t> are layers of the NN.</a:t>
                </a:r>
              </a:p>
              <a:p>
                <a:pPr marL="342900" indent="-342900">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0</m:t>
                        </m:r>
                      </m:sub>
                    </m:sSub>
                  </m:oMath>
                </a14:m>
                <a:r>
                  <a:rPr lang="en-US" sz="2400"/>
                  <a:t> is the input layer</a:t>
                </a:r>
              </a:p>
              <a:p>
                <a:pPr marL="342900" indent="-342900">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𝐿</m:t>
                        </m:r>
                        <m:r>
                          <a:rPr lang="en-US" sz="2400" b="0" i="1" smtClean="0">
                            <a:latin typeface="Cambria Math" panose="02040503050406030204" pitchFamily="18" charset="0"/>
                          </a:rPr>
                          <m:t>+1</m:t>
                        </m:r>
                      </m:sub>
                    </m:sSub>
                  </m:oMath>
                </a14:m>
                <a:r>
                  <a:rPr lang="en-US" sz="2400"/>
                  <a:t> is the output layer</a:t>
                </a:r>
              </a:p>
              <a:p>
                <a:pPr marL="342900" indent="-342900">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𝐿</m:t>
                        </m:r>
                      </m:sub>
                    </m:sSub>
                  </m:oMath>
                </a14:m>
                <a:r>
                  <a:rPr lang="en-US" sz="2400"/>
                  <a:t> are hidden layers</a:t>
                </a:r>
              </a:p>
            </p:txBody>
          </p:sp>
        </mc:Choice>
        <mc:Fallback xmlns="">
          <p:sp>
            <p:nvSpPr>
              <p:cNvPr id="4" name="TextBox 3">
                <a:extLst>
                  <a:ext uri="{FF2B5EF4-FFF2-40B4-BE49-F238E27FC236}">
                    <a16:creationId xmlns:a16="http://schemas.microsoft.com/office/drawing/2014/main" id="{C2FDC3FD-225F-22EB-F773-6B910FFC5EF3}"/>
                  </a:ext>
                </a:extLst>
              </p:cNvPr>
              <p:cNvSpPr txBox="1">
                <a:spLocks noRot="1" noChangeAspect="1" noMove="1" noResize="1" noEditPoints="1" noAdjustHandles="1" noChangeArrowheads="1" noChangeShapeType="1" noTextEdit="1"/>
              </p:cNvSpPr>
              <p:nvPr/>
            </p:nvSpPr>
            <p:spPr>
              <a:xfrm>
                <a:off x="636228" y="1471643"/>
                <a:ext cx="10683089" cy="3969035"/>
              </a:xfrm>
              <a:prstGeom prst="rect">
                <a:avLst/>
              </a:prstGeom>
              <a:blipFill>
                <a:blip r:embed="rId2"/>
                <a:stretch>
                  <a:fillRect l="-856" t="-1229" b="-2611"/>
                </a:stretch>
              </a:blipFill>
            </p:spPr>
            <p:txBody>
              <a:bodyPr/>
              <a:lstStyle/>
              <a:p>
                <a:r>
                  <a:rPr lang="en-US">
                    <a:noFill/>
                  </a:rPr>
                  <a:t> </a:t>
                </a:r>
              </a:p>
            </p:txBody>
          </p:sp>
        </mc:Fallback>
      </mc:AlternateContent>
      <p:pic>
        <p:nvPicPr>
          <p:cNvPr id="2050" name="Picture 2" descr="Refer to caption">
            <a:extLst>
              <a:ext uri="{FF2B5EF4-FFF2-40B4-BE49-F238E27FC236}">
                <a16:creationId xmlns:a16="http://schemas.microsoft.com/office/drawing/2014/main" id="{A21FDB4F-A897-3954-B63B-F331D9FD7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262" y="4414168"/>
            <a:ext cx="4832256" cy="163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81711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E67C9-D570-9410-0302-E25E94C0C3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7B7C0-8B31-D0D0-C999-32A180442D29}"/>
              </a:ext>
            </a:extLst>
          </p:cNvPr>
          <p:cNvSpPr>
            <a:spLocks noGrp="1"/>
          </p:cNvSpPr>
          <p:nvPr>
            <p:ph type="title"/>
          </p:nvPr>
        </p:nvSpPr>
        <p:spPr>
          <a:xfrm>
            <a:off x="5480614" y="105841"/>
            <a:ext cx="6581950" cy="637011"/>
          </a:xfrm>
        </p:spPr>
        <p:txBody>
          <a:bodyPr anchor="ctr">
            <a:normAutofit/>
          </a:bodyPr>
          <a:lstStyle/>
          <a:p>
            <a:r>
              <a:rPr lang="en-US" sz="3700"/>
              <a:t>Questions</a:t>
            </a:r>
          </a:p>
        </p:txBody>
      </p:sp>
      <p:sp>
        <p:nvSpPr>
          <p:cNvPr id="4" name="TextBox 3">
            <a:extLst>
              <a:ext uri="{FF2B5EF4-FFF2-40B4-BE49-F238E27FC236}">
                <a16:creationId xmlns:a16="http://schemas.microsoft.com/office/drawing/2014/main" id="{83E15F84-8B13-8C0E-929B-0A247CA6D37F}"/>
              </a:ext>
            </a:extLst>
          </p:cNvPr>
          <p:cNvSpPr txBox="1"/>
          <p:nvPr/>
        </p:nvSpPr>
        <p:spPr>
          <a:xfrm>
            <a:off x="636228" y="1471643"/>
            <a:ext cx="10683089" cy="830997"/>
          </a:xfrm>
          <a:prstGeom prst="rect">
            <a:avLst/>
          </a:prstGeom>
          <a:noFill/>
        </p:spPr>
        <p:txBody>
          <a:bodyPr wrap="square">
            <a:spAutoFit/>
          </a:bodyPr>
          <a:lstStyle/>
          <a:p>
            <a:pPr marL="342900" indent="-342900">
              <a:buFont typeface="Arial" panose="020B0604020202020204" pitchFamily="34" charset="0"/>
              <a:buChar char="•"/>
            </a:pPr>
            <a:r>
              <a:rPr lang="en-US" sz="2400"/>
              <a:t>How many layers in total?</a:t>
            </a:r>
          </a:p>
          <a:p>
            <a:pPr marL="342900" indent="-342900">
              <a:buFont typeface="Arial" panose="020B0604020202020204" pitchFamily="34" charset="0"/>
              <a:buChar char="•"/>
            </a:pPr>
            <a:r>
              <a:rPr lang="en-US" sz="2400"/>
              <a:t>If the number of hidden layers is L, then the total number of layers is ______</a:t>
            </a:r>
          </a:p>
        </p:txBody>
      </p:sp>
      <p:pic>
        <p:nvPicPr>
          <p:cNvPr id="2050" name="Picture 2" descr="Refer to caption">
            <a:extLst>
              <a:ext uri="{FF2B5EF4-FFF2-40B4-BE49-F238E27FC236}">
                <a16:creationId xmlns:a16="http://schemas.microsoft.com/office/drawing/2014/main" id="{CA9045F6-7038-69F2-47F8-03CC4936C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2262" y="4414168"/>
            <a:ext cx="4832256" cy="163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6042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E107D-442F-C4B9-67A1-B0E0D0AE0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1CF25F-338B-BB7A-FBA0-D12CA788F214}"/>
              </a:ext>
            </a:extLst>
          </p:cNvPr>
          <p:cNvSpPr>
            <a:spLocks noGrp="1"/>
          </p:cNvSpPr>
          <p:nvPr>
            <p:ph type="title"/>
          </p:nvPr>
        </p:nvSpPr>
        <p:spPr>
          <a:xfrm>
            <a:off x="5480614" y="105841"/>
            <a:ext cx="6581950" cy="637011"/>
          </a:xfrm>
        </p:spPr>
        <p:txBody>
          <a:bodyPr anchor="ctr">
            <a:normAutofit/>
          </a:bodyPr>
          <a:lstStyle/>
          <a:p>
            <a:r>
              <a:rPr lang="en-US" sz="3700"/>
              <a:t>NN-Mathematically</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EEF267D-173E-1EBC-7E34-966C86499A49}"/>
                  </a:ext>
                </a:extLst>
              </p:cNvPr>
              <p:cNvSpPr txBox="1"/>
              <p:nvPr/>
            </p:nvSpPr>
            <p:spPr>
              <a:xfrm>
                <a:off x="636228" y="1471643"/>
                <a:ext cx="10683089" cy="4409027"/>
              </a:xfrm>
              <a:prstGeom prst="rect">
                <a:avLst/>
              </a:prstGeom>
              <a:noFill/>
            </p:spPr>
            <p:txBody>
              <a:bodyPr wrap="square">
                <a:spAutoFit/>
              </a:bodyPr>
              <a:lstStyle/>
              <a:p>
                <a:pPr marL="342900" indent="-342900">
                  <a:buFont typeface="Arial" panose="020B0604020202020204" pitchFamily="34" charset="0"/>
                  <a:buChar char="•"/>
                </a:pPr>
                <a:r>
                  <a:rPr lang="en-US" sz="2400"/>
                  <a:t>Input of the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𝑖</m:t>
                        </m:r>
                      </m:e>
                      <m:sup>
                        <m:r>
                          <a:rPr lang="en-US" sz="2400" b="0" i="1" smtClean="0">
                            <a:latin typeface="Cambria Math" panose="02040503050406030204" pitchFamily="18" charset="0"/>
                          </a:rPr>
                          <m:t>𝑡h</m:t>
                        </m:r>
                      </m:sup>
                    </m:sSup>
                  </m:oMath>
                </a14:m>
                <a:r>
                  <a:rPr lang="en-US" sz="2400"/>
                  <a:t> layer be </a:t>
                </a:r>
                <a14:m>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𝒙</m:t>
                        </m:r>
                      </m:e>
                      <m:sub>
                        <m:r>
                          <a:rPr lang="en-US" sz="2400" b="1" i="1" smtClean="0">
                            <a:latin typeface="Cambria Math" panose="02040503050406030204" pitchFamily="18" charset="0"/>
                          </a:rPr>
                          <m:t>𝒊</m:t>
                        </m:r>
                      </m:sub>
                    </m:sSub>
                  </m:oMath>
                </a14:m>
                <a:endParaRPr lang="en-US" sz="2400" b="1"/>
              </a:p>
              <a:p>
                <a:pPr marL="342900" indent="-342900">
                  <a:buFont typeface="Arial" panose="020B0604020202020204" pitchFamily="34" charset="0"/>
                  <a:buChar char="•"/>
                </a:pPr>
                <a:r>
                  <a:rPr lang="en-US" sz="2400"/>
                  <a:t>Output of the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𝑖</m:t>
                        </m:r>
                      </m:e>
                      <m:sup>
                        <m:r>
                          <a:rPr lang="en-US" sz="2400" b="0" i="1" smtClean="0">
                            <a:latin typeface="Cambria Math" panose="02040503050406030204" pitchFamily="18" charset="0"/>
                          </a:rPr>
                          <m:t>𝑡h</m:t>
                        </m:r>
                      </m:sup>
                    </m:sSup>
                  </m:oMath>
                </a14:m>
                <a:r>
                  <a:rPr lang="en-US" sz="2400"/>
                  <a:t> layer be </a:t>
                </a:r>
                <a14:m>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𝒚</m:t>
                        </m:r>
                      </m:e>
                      <m:sub>
                        <m:r>
                          <a:rPr lang="en-US" sz="2400" b="1" i="1" smtClean="0">
                            <a:latin typeface="Cambria Math" panose="02040503050406030204" pitchFamily="18" charset="0"/>
                          </a:rPr>
                          <m:t>𝒊</m:t>
                        </m:r>
                      </m:sub>
                    </m:sSub>
                  </m:oMath>
                </a14:m>
                <a:endParaRPr lang="en-US" sz="2400" b="1"/>
              </a:p>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𝒚</m:t>
                          </m:r>
                        </m:e>
                        <m:sub>
                          <m:r>
                            <a:rPr lang="en-US" sz="2400" b="1" i="1" smtClean="0">
                              <a:latin typeface="Cambria Math" panose="02040503050406030204" pitchFamily="18" charset="0"/>
                            </a:rPr>
                            <m:t>𝒊</m:t>
                          </m:r>
                        </m:sub>
                      </m:sSub>
                      <m:r>
                        <a:rPr lang="en-US" sz="2400" b="1"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𝒇</m:t>
                          </m:r>
                        </m:e>
                        <m:sub>
                          <m:r>
                            <a:rPr lang="en-US" sz="2400" b="1" i="1" smtClean="0">
                              <a:latin typeface="Cambria Math" panose="02040503050406030204" pitchFamily="18" charset="0"/>
                            </a:rPr>
                            <m:t>𝒊</m:t>
                          </m:r>
                        </m:sub>
                      </m:sSub>
                      <m:d>
                        <m:dPr>
                          <m:ctrlPr>
                            <a:rPr lang="en-US" sz="2400" b="1" i="1" smtClean="0">
                              <a:latin typeface="Cambria Math" panose="02040503050406030204" pitchFamily="18" charset="0"/>
                            </a:rPr>
                          </m:ctrlPr>
                        </m:dPr>
                        <m:e>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𝒙</m:t>
                              </m:r>
                            </m:e>
                            <m:sub>
                              <m:r>
                                <a:rPr lang="en-US" sz="2400" b="1" i="1" smtClean="0">
                                  <a:latin typeface="Cambria Math" panose="02040503050406030204" pitchFamily="18" charset="0"/>
                                </a:rPr>
                                <m:t>𝒊</m:t>
                              </m:r>
                            </m:sub>
                          </m:sSub>
                        </m:e>
                      </m:d>
                      <m:r>
                        <a:rPr lang="en-US" sz="2400" b="1"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𝝈</m:t>
                          </m:r>
                        </m:e>
                        <m:sub>
                          <m:r>
                            <a:rPr lang="en-US" sz="2400" b="1" i="1" smtClean="0">
                              <a:latin typeface="Cambria Math" panose="02040503050406030204" pitchFamily="18" charset="0"/>
                            </a:rPr>
                            <m:t>𝒊</m:t>
                          </m:r>
                        </m:sub>
                      </m:sSub>
                      <m:r>
                        <a:rPr lang="en-US" sz="2400" b="1"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𝑨</m:t>
                          </m:r>
                        </m:e>
                        <m:sub>
                          <m:r>
                            <a:rPr lang="en-US" sz="2400" b="1" i="1" smtClean="0">
                              <a:latin typeface="Cambria Math" panose="02040503050406030204" pitchFamily="18" charset="0"/>
                            </a:rPr>
                            <m:t>𝒊</m:t>
                          </m:r>
                        </m:sub>
                      </m:sSub>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𝒙</m:t>
                          </m:r>
                        </m:e>
                        <m:sub>
                          <m:r>
                            <a:rPr lang="en-US" sz="2400" b="1" i="1" smtClean="0">
                              <a:latin typeface="Cambria Math" panose="02040503050406030204" pitchFamily="18" charset="0"/>
                            </a:rPr>
                            <m:t>𝒊</m:t>
                          </m:r>
                        </m:sub>
                      </m:sSub>
                      <m:r>
                        <a:rPr lang="en-US" sz="2400" b="1"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𝒃</m:t>
                          </m:r>
                        </m:e>
                        <m:sub>
                          <m:r>
                            <a:rPr lang="en-US" sz="2400" b="1" i="1" smtClean="0">
                              <a:latin typeface="Cambria Math" panose="02040503050406030204" pitchFamily="18" charset="0"/>
                            </a:rPr>
                            <m:t>𝒊</m:t>
                          </m:r>
                        </m:sub>
                      </m:sSub>
                      <m:r>
                        <a:rPr lang="en-US" sz="2400" b="1" i="1" smtClean="0">
                          <a:latin typeface="Cambria Math" panose="02040503050406030204" pitchFamily="18" charset="0"/>
                        </a:rPr>
                        <m:t>)</m:t>
                      </m:r>
                    </m:oMath>
                  </m:oMathPara>
                </a14:m>
                <a:endParaRPr lang="en-US" sz="2400" b="1"/>
              </a:p>
              <a:p>
                <a:r>
                  <a:rPr lang="en-US" sz="2400"/>
                  <a:t>Where</a:t>
                </a:r>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𝜎</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𝜎</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1</m:t>
                                      </m:r>
                                    </m:sub>
                                  </m:sSub>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𝜎</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2</m:t>
                                      </m:r>
                                    </m:sub>
                                  </m:sSub>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𝜎</m:t>
                                      </m:r>
                                    </m:e>
                                    <m:sub>
                                      <m:r>
                                        <a:rPr lang="en-US" sz="2400" b="0" i="1" smtClean="0">
                                          <a:latin typeface="Cambria Math" panose="02040503050406030204" pitchFamily="18" charset="0"/>
                                        </a:rPr>
                                        <m:t>𝑖</m:t>
                                      </m:r>
                                    </m:sub>
                                  </m:sSub>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𝑖</m:t>
                                      </m:r>
                                    </m:sub>
                                  </m:sSub>
                                </m:sub>
                              </m:sSub>
                            </m:e>
                          </m:d>
                        </m:e>
                        <m:sup>
                          <m:r>
                            <a:rPr lang="en-US" sz="2400" b="0" i="1" smtClean="0">
                              <a:latin typeface="Cambria Math" panose="02040503050406030204" pitchFamily="18" charset="0"/>
                            </a:rPr>
                            <m:t>′</m:t>
                          </m:r>
                        </m:sup>
                      </m:sSup>
                    </m:oMath>
                  </m:oMathPara>
                </a14:m>
                <a:endParaRPr lang="en-US" sz="2400"/>
              </a:p>
              <a:p>
                <a:r>
                  <a:rPr lang="en-US" sz="2400"/>
                  <a:t>They are elementwise activation functions for the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𝑖</m:t>
                        </m:r>
                      </m:e>
                      <m:sup>
                        <m:r>
                          <a:rPr lang="en-US" sz="2400" b="0" i="1" smtClean="0">
                            <a:latin typeface="Cambria Math" panose="02040503050406030204" pitchFamily="18" charset="0"/>
                          </a:rPr>
                          <m:t>𝑡h</m:t>
                        </m:r>
                      </m:sup>
                    </m:sSup>
                  </m:oMath>
                </a14:m>
                <a:r>
                  <a:rPr lang="en-US" sz="2400"/>
                  <a:t> layer,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𝑖</m:t>
                        </m:r>
                      </m:sub>
                    </m:sSub>
                  </m:oMath>
                </a14:m>
                <a:r>
                  <a:rPr lang="en-US" sz="2400"/>
                  <a:t> is the number of neurons in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𝑖</m:t>
                        </m:r>
                      </m:e>
                      <m:sup>
                        <m:r>
                          <a:rPr lang="en-US" sz="2400" b="0" i="1" smtClean="0">
                            <a:latin typeface="Cambria Math" panose="02040503050406030204" pitchFamily="18" charset="0"/>
                          </a:rPr>
                          <m:t>𝑡h</m:t>
                        </m:r>
                      </m:sup>
                    </m:sSup>
                  </m:oMath>
                </a14:m>
                <a:r>
                  <a:rPr lang="en-US" sz="2400"/>
                  <a:t> layer. </a:t>
                </a:r>
              </a:p>
              <a:p>
                <a:pPr marL="342900" indent="-342900">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ℝ</m:t>
                        </m:r>
                      </m:e>
                      <m: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sup>
                    </m:sSup>
                  </m:oMath>
                </a14:m>
                <a:r>
                  <a:rPr lang="en-US" sz="2400"/>
                  <a:t> is the weight matrix</a:t>
                </a:r>
              </a:p>
              <a:p>
                <a:pPr marL="342900" indent="-342900">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ℝ</m:t>
                        </m:r>
                      </m:e>
                      <m: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𝑖</m:t>
                            </m:r>
                          </m:sub>
                        </m:sSub>
                      </m:sup>
                    </m:sSup>
                  </m:oMath>
                </a14:m>
                <a:r>
                  <a:rPr lang="en-US" sz="2400"/>
                  <a:t> is the bias vector</a:t>
                </a:r>
              </a:p>
              <a:p>
                <a:pPr marL="342900" indent="-342900">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ℝ</m:t>
                        </m:r>
                      </m:e>
                      <m: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sup>
                    </m:sSup>
                  </m:oMath>
                </a14:m>
                <a:endParaRPr lang="en-US" sz="2400" b="0"/>
              </a:p>
              <a:p>
                <a:pPr marL="342900" indent="-342900">
                  <a:buFont typeface="Arial" panose="020B0604020202020204" pitchFamily="34" charset="0"/>
                  <a:buChar char="•"/>
                </a:pP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ℝ</m:t>
                        </m:r>
                      </m:e>
                      <m:sup>
                        <m:sSub>
                          <m:sSubPr>
                            <m:ctrlPr>
                              <a:rPr lang="en-US" sz="2400" i="1">
                                <a:latin typeface="Cambria Math" panose="02040503050406030204" pitchFamily="18" charset="0"/>
                              </a:rPr>
                            </m:ctrlPr>
                          </m:sSubPr>
                          <m:e>
                            <m:r>
                              <a:rPr lang="en-US" sz="2400" i="1">
                                <a:latin typeface="Cambria Math" panose="02040503050406030204" pitchFamily="18" charset="0"/>
                              </a:rPr>
                              <m:t>𝑚</m:t>
                            </m:r>
                          </m:e>
                          <m:sub>
                            <m:r>
                              <a:rPr lang="en-US" sz="2400" i="1">
                                <a:latin typeface="Cambria Math" panose="02040503050406030204" pitchFamily="18" charset="0"/>
                              </a:rPr>
                              <m:t>𝑖</m:t>
                            </m:r>
                          </m:sub>
                        </m:sSub>
                      </m:sup>
                    </m:sSup>
                  </m:oMath>
                </a14:m>
                <a:endParaRPr lang="en-US" sz="2400"/>
              </a:p>
            </p:txBody>
          </p:sp>
        </mc:Choice>
        <mc:Fallback xmlns="">
          <p:sp>
            <p:nvSpPr>
              <p:cNvPr id="4" name="TextBox 3">
                <a:extLst>
                  <a:ext uri="{FF2B5EF4-FFF2-40B4-BE49-F238E27FC236}">
                    <a16:creationId xmlns:a16="http://schemas.microsoft.com/office/drawing/2014/main" id="{4EEF267D-173E-1EBC-7E34-966C86499A49}"/>
                  </a:ext>
                </a:extLst>
              </p:cNvPr>
              <p:cNvSpPr txBox="1">
                <a:spLocks noRot="1" noChangeAspect="1" noMove="1" noResize="1" noEditPoints="1" noAdjustHandles="1" noChangeArrowheads="1" noChangeShapeType="1" noTextEdit="1"/>
              </p:cNvSpPr>
              <p:nvPr/>
            </p:nvSpPr>
            <p:spPr>
              <a:xfrm>
                <a:off x="636228" y="1471643"/>
                <a:ext cx="10683089" cy="4409027"/>
              </a:xfrm>
              <a:prstGeom prst="rect">
                <a:avLst/>
              </a:prstGeom>
              <a:blipFill>
                <a:blip r:embed="rId2"/>
                <a:stretch>
                  <a:fillRect l="-856" t="-967" b="-1519"/>
                </a:stretch>
              </a:blipFill>
            </p:spPr>
            <p:txBody>
              <a:bodyPr/>
              <a:lstStyle/>
              <a:p>
                <a:r>
                  <a:rPr lang="en-US">
                    <a:noFill/>
                  </a:rPr>
                  <a:t> </a:t>
                </a:r>
              </a:p>
            </p:txBody>
          </p:sp>
        </mc:Fallback>
      </mc:AlternateContent>
    </p:spTree>
    <p:extLst>
      <p:ext uri="{BB962C8B-B14F-4D97-AF65-F5344CB8AC3E}">
        <p14:creationId xmlns:p14="http://schemas.microsoft.com/office/powerpoint/2010/main" val="3181551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2</a:t>
            </a:fld>
            <a:endParaRPr lang="en-GB"/>
          </a:p>
        </p:txBody>
      </p:sp>
      <p:sp>
        <p:nvSpPr>
          <p:cNvPr id="5" name="Title 1"/>
          <p:cNvSpPr txBox="1">
            <a:spLocks/>
          </p:cNvSpPr>
          <p:nvPr/>
        </p:nvSpPr>
        <p:spPr>
          <a:xfrm>
            <a:off x="989776" y="2524242"/>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solidFill>
                  <a:srgbClr val="C00000"/>
                </a:solidFill>
                <a:latin typeface="Arial" panose="020B0604020202020204" pitchFamily="34" charset="0"/>
                <a:cs typeface="Arial" panose="020B0604020202020204" pitchFamily="34" charset="0"/>
              </a:rPr>
              <a:t>Draw a house on a paper</a:t>
            </a:r>
          </a:p>
        </p:txBody>
      </p:sp>
      <p:sp>
        <p:nvSpPr>
          <p:cNvPr id="6" name="Title 1"/>
          <p:cNvSpPr txBox="1">
            <a:spLocks/>
          </p:cNvSpPr>
          <p:nvPr/>
        </p:nvSpPr>
        <p:spPr>
          <a:xfrm>
            <a:off x="1156063" y="661430"/>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solidFill>
                  <a:srgbClr val="C00000"/>
                </a:solidFill>
                <a:latin typeface="Arial" panose="020B0604020202020204" pitchFamily="34" charset="0"/>
                <a:cs typeface="Arial" panose="020B0604020202020204" pitchFamily="34" charset="0"/>
              </a:rPr>
              <a:t>Simple Game</a:t>
            </a:r>
          </a:p>
        </p:txBody>
      </p:sp>
    </p:spTree>
    <p:extLst>
      <p:ext uri="{BB962C8B-B14F-4D97-AF65-F5344CB8AC3E}">
        <p14:creationId xmlns:p14="http://schemas.microsoft.com/office/powerpoint/2010/main" val="620662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𝑥</m:t>
                          </m:r>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𝑦</m:t>
                          </m:r>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𝑧</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20</a:t>
            </a:fld>
            <a:endParaRPr lang="en-GB"/>
          </a:p>
        </p:txBody>
      </p:sp>
      <p:pic>
        <p:nvPicPr>
          <p:cNvPr id="4098" name="Picture 2" descr="Surface 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575" y="2280621"/>
            <a:ext cx="3143250" cy="30289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044853" y="815227"/>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Tree>
    <p:extLst>
      <p:ext uri="{BB962C8B-B14F-4D97-AF65-F5344CB8AC3E}">
        <p14:creationId xmlns:p14="http://schemas.microsoft.com/office/powerpoint/2010/main" val="165790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12E29-983D-C847-E552-0292FC60D6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B38B4-24F1-AF37-5F9C-B8D3C15FEB9A}"/>
              </a:ext>
            </a:extLst>
          </p:cNvPr>
          <p:cNvSpPr>
            <a:spLocks noGrp="1"/>
          </p:cNvSpPr>
          <p:nvPr>
            <p:ph type="title"/>
          </p:nvPr>
        </p:nvSpPr>
        <p:spPr>
          <a:xfrm>
            <a:off x="5480614" y="105841"/>
            <a:ext cx="6581950" cy="637011"/>
          </a:xfrm>
        </p:spPr>
        <p:txBody>
          <a:bodyPr anchor="ctr">
            <a:normAutofit/>
          </a:bodyPr>
          <a:lstStyle/>
          <a:p>
            <a:r>
              <a:rPr lang="en-US" sz="3700"/>
              <a:t>List of Activation Function</a:t>
            </a:r>
          </a:p>
        </p:txBody>
      </p:sp>
      <p:sp>
        <p:nvSpPr>
          <p:cNvPr id="11" name="TextBox 10">
            <a:extLst>
              <a:ext uri="{FF2B5EF4-FFF2-40B4-BE49-F238E27FC236}">
                <a16:creationId xmlns:a16="http://schemas.microsoft.com/office/drawing/2014/main" id="{83D16559-6F64-C890-C3BA-389DAE01AA0D}"/>
              </a:ext>
            </a:extLst>
          </p:cNvPr>
          <p:cNvSpPr txBox="1"/>
          <p:nvPr/>
        </p:nvSpPr>
        <p:spPr>
          <a:xfrm>
            <a:off x="8317383" y="1376141"/>
            <a:ext cx="3502835" cy="476726"/>
          </a:xfrm>
          <a:prstGeom prst="round2DiagRect">
            <a:avLst/>
          </a:prstGeom>
          <a:solidFill>
            <a:schemeClr val="accent4">
              <a:lumMod val="60000"/>
              <a:lumOff val="40000"/>
            </a:schemeClr>
          </a:solidFill>
        </p:spPr>
        <p:txBody>
          <a:bodyPr wrap="none" rtlCol="0">
            <a:spAutoFit/>
          </a:bodyPr>
          <a:lstStyle/>
          <a:p>
            <a:r>
              <a:rPr lang="en-US" sz="2200" err="1"/>
              <a:t>ReLU</a:t>
            </a:r>
            <a:r>
              <a:rPr lang="en-US" sz="2200"/>
              <a:t> or Rectified Linear Unit</a:t>
            </a:r>
            <a:endParaRPr lang="en-IN" sz="220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98452D5-769D-1CDA-3C99-FF56FF2413DD}"/>
                  </a:ext>
                </a:extLst>
              </p:cNvPr>
              <p:cNvSpPr txBox="1"/>
              <p:nvPr/>
            </p:nvSpPr>
            <p:spPr>
              <a:xfrm>
                <a:off x="1547282" y="1818815"/>
                <a:ext cx="10416833" cy="1013611"/>
              </a:xfrm>
              <a:prstGeom prst="round2DiagRect">
                <a:avLst/>
              </a:prstGeom>
              <a:solidFill>
                <a:schemeClr val="accent5">
                  <a:lumMod val="40000"/>
                  <a:lumOff val="6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𝜎</m:t>
                      </m:r>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𝑥</m:t>
                          </m:r>
                        </m:e>
                      </m:d>
                      <m:r>
                        <a:rPr lang="en-US" sz="2400" b="0" i="1" dirty="0" smtClean="0">
                          <a:latin typeface="Cambria Math" panose="02040503050406030204" pitchFamily="18" charset="0"/>
                        </a:rPr>
                        <m:t>=</m:t>
                      </m:r>
                      <m:func>
                        <m:funcPr>
                          <m:ctrlPr>
                            <a:rPr lang="en-US" sz="2400" b="0" i="1" dirty="0" smtClean="0">
                              <a:latin typeface="Cambria Math" panose="02040503050406030204" pitchFamily="18" charset="0"/>
                            </a:rPr>
                          </m:ctrlPr>
                        </m:funcPr>
                        <m:fName>
                          <m:r>
                            <m:rPr>
                              <m:sty m:val="p"/>
                            </m:rPr>
                            <a:rPr lang="en-US" sz="2400" b="0" i="0" dirty="0" smtClean="0">
                              <a:latin typeface="Cambria Math" panose="02040503050406030204" pitchFamily="18" charset="0"/>
                            </a:rPr>
                            <m:t>max</m:t>
                          </m:r>
                        </m:fName>
                        <m:e>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0,</m:t>
                              </m:r>
                              <m:r>
                                <a:rPr lang="en-US" sz="2400" b="0" i="1" dirty="0" smtClean="0">
                                  <a:latin typeface="Cambria Math" panose="02040503050406030204" pitchFamily="18" charset="0"/>
                                </a:rPr>
                                <m:t>𝑥</m:t>
                              </m:r>
                            </m:e>
                          </m:d>
                        </m:e>
                      </m:func>
                      <m:r>
                        <a:rPr lang="en-US" sz="2400" b="0" i="1" dirty="0" smtClean="0">
                          <a:latin typeface="Cambria Math" panose="02040503050406030204" pitchFamily="18" charset="0"/>
                        </a:rPr>
                        <m:t>=</m:t>
                      </m:r>
                      <m:d>
                        <m:dPr>
                          <m:begChr m:val="{"/>
                          <m:endChr m:val=""/>
                          <m:ctrlPr>
                            <a:rPr lang="en-US" sz="2400" b="0" i="1" dirty="0" smtClean="0">
                              <a:latin typeface="Cambria Math" panose="02040503050406030204" pitchFamily="18" charset="0"/>
                            </a:rPr>
                          </m:ctrlPr>
                        </m:dPr>
                        <m:e>
                          <m:m>
                            <m:mPr>
                              <m:mcs>
                                <m:mc>
                                  <m:mcPr>
                                    <m:count m:val="2"/>
                                    <m:mcJc m:val="center"/>
                                  </m:mcPr>
                                </m:mc>
                              </m:mcs>
                              <m:ctrlPr>
                                <a:rPr lang="en-US" sz="2400" i="1" dirty="0">
                                  <a:latin typeface="Cambria Math" panose="02040503050406030204" pitchFamily="18" charset="0"/>
                                </a:rPr>
                              </m:ctrlPr>
                            </m:mPr>
                            <m:mr>
                              <m:e>
                                <m:r>
                                  <m:rPr>
                                    <m:brk m:alnAt="7"/>
                                  </m:rPr>
                                  <a:rPr lang="en-US" sz="2400" i="1" dirty="0">
                                    <a:latin typeface="Cambria Math" panose="02040503050406030204" pitchFamily="18" charset="0"/>
                                  </a:rPr>
                                  <m:t>0</m:t>
                                </m:r>
                              </m:e>
                              <m:e>
                                <m:r>
                                  <a:rPr lang="en-US" sz="2400" i="1" dirty="0">
                                    <a:latin typeface="Cambria Math" panose="02040503050406030204" pitchFamily="18" charset="0"/>
                                  </a:rPr>
                                  <m:t>𝑖𝑓</m:t>
                                </m:r>
                                <m:r>
                                  <a:rPr lang="en-US" sz="2400" i="1" dirty="0">
                                    <a:latin typeface="Cambria Math" panose="02040503050406030204" pitchFamily="18" charset="0"/>
                                  </a:rPr>
                                  <m:t> </m:t>
                                </m:r>
                                <m:r>
                                  <a:rPr lang="en-US" sz="2400" i="1" dirty="0">
                                    <a:latin typeface="Cambria Math" panose="02040503050406030204" pitchFamily="18" charset="0"/>
                                  </a:rPr>
                                  <m:t>𝑥</m:t>
                                </m:r>
                                <m:r>
                                  <a:rPr lang="en-US" sz="2400" i="1" dirty="0">
                                    <a:latin typeface="Cambria Math" panose="02040503050406030204" pitchFamily="18" charset="0"/>
                                  </a:rPr>
                                  <m:t>≤0</m:t>
                                </m:r>
                              </m:e>
                            </m:mr>
                            <m:mr>
                              <m:e>
                                <m:r>
                                  <a:rPr lang="en-US" sz="2400" i="1" dirty="0">
                                    <a:latin typeface="Cambria Math" panose="02040503050406030204" pitchFamily="18" charset="0"/>
                                  </a:rPr>
                                  <m:t>𝑥</m:t>
                                </m:r>
                              </m:e>
                              <m:e>
                                <m:r>
                                  <a:rPr lang="en-US" sz="2400" i="1" dirty="0">
                                    <a:latin typeface="Cambria Math" panose="02040503050406030204" pitchFamily="18" charset="0"/>
                                  </a:rPr>
                                  <m:t>𝑖𝑓</m:t>
                                </m:r>
                                <m:r>
                                  <a:rPr lang="en-US" sz="2400" i="1" dirty="0">
                                    <a:latin typeface="Cambria Math" panose="02040503050406030204" pitchFamily="18" charset="0"/>
                                  </a:rPr>
                                  <m:t> </m:t>
                                </m:r>
                                <m:r>
                                  <a:rPr lang="en-US" sz="2400" i="1" dirty="0">
                                    <a:latin typeface="Cambria Math" panose="02040503050406030204" pitchFamily="18" charset="0"/>
                                  </a:rPr>
                                  <m:t>𝑥</m:t>
                                </m:r>
                                <m:r>
                                  <a:rPr lang="en-US" sz="2400" i="1" dirty="0">
                                    <a:latin typeface="Cambria Math" panose="02040503050406030204" pitchFamily="18" charset="0"/>
                                  </a:rPr>
                                  <m:t>&gt;0</m:t>
                                </m:r>
                              </m:e>
                            </m:mr>
                          </m:m>
                        </m:e>
                      </m:d>
                      <m:r>
                        <a:rPr lang="en-US" sz="2400" b="0" i="1" dirty="0" smtClean="0">
                          <a:latin typeface="Cambria Math" panose="02040503050406030204" pitchFamily="18" charset="0"/>
                        </a:rPr>
                        <m:t> </m:t>
                      </m:r>
                    </m:oMath>
                  </m:oMathPara>
                </a14:m>
                <a:endParaRPr lang="en-IN" sz="2400"/>
              </a:p>
            </p:txBody>
          </p:sp>
        </mc:Choice>
        <mc:Fallback xmlns="">
          <p:sp>
            <p:nvSpPr>
              <p:cNvPr id="5" name="TextBox 4">
                <a:extLst>
                  <a:ext uri="{FF2B5EF4-FFF2-40B4-BE49-F238E27FC236}">
                    <a16:creationId xmlns:a16="http://schemas.microsoft.com/office/drawing/2014/main" id="{098452D5-769D-1CDA-3C99-FF56FF2413DD}"/>
                  </a:ext>
                </a:extLst>
              </p:cNvPr>
              <p:cNvSpPr txBox="1">
                <a:spLocks noRot="1" noChangeAspect="1" noMove="1" noResize="1" noEditPoints="1" noAdjustHandles="1" noChangeArrowheads="1" noChangeShapeType="1" noTextEdit="1"/>
              </p:cNvSpPr>
              <p:nvPr/>
            </p:nvSpPr>
            <p:spPr>
              <a:xfrm>
                <a:off x="1547282" y="1818815"/>
                <a:ext cx="10416833" cy="1013611"/>
              </a:xfrm>
              <a:prstGeom prst="round2Diag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567BC2E-9BCE-D168-7E84-F57FB722F461}"/>
                  </a:ext>
                </a:extLst>
              </p:cNvPr>
              <p:cNvSpPr txBox="1"/>
              <p:nvPr/>
            </p:nvSpPr>
            <p:spPr>
              <a:xfrm>
                <a:off x="780104" y="3725020"/>
                <a:ext cx="3774545" cy="1165567"/>
              </a:xfrm>
              <a:prstGeom prst="round2DiagRect">
                <a:avLst/>
              </a:prstGeom>
              <a:solidFill>
                <a:schemeClr val="accent6">
                  <a:lumMod val="5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dirty="0" smtClean="0">
                          <a:solidFill>
                            <a:schemeClr val="bg1"/>
                          </a:solidFill>
                          <a:latin typeface="Cambria Math" panose="02040503050406030204" pitchFamily="18" charset="0"/>
                        </a:rPr>
                        <m:t>𝜎</m:t>
                      </m:r>
                      <m:d>
                        <m:dPr>
                          <m:ctrlPr>
                            <a:rPr lang="en-US" sz="2800" i="1" dirty="0">
                              <a:solidFill>
                                <a:schemeClr val="bg1"/>
                              </a:solidFill>
                              <a:latin typeface="Cambria Math" panose="02040503050406030204" pitchFamily="18" charset="0"/>
                            </a:rPr>
                          </m:ctrlPr>
                        </m:dPr>
                        <m:e>
                          <m:r>
                            <a:rPr lang="en-US" sz="2800" i="1" dirty="0">
                              <a:solidFill>
                                <a:schemeClr val="bg1"/>
                              </a:solidFill>
                              <a:latin typeface="Cambria Math" panose="02040503050406030204" pitchFamily="18" charset="0"/>
                            </a:rPr>
                            <m:t>𝑥</m:t>
                          </m:r>
                        </m:e>
                      </m:d>
                      <m:r>
                        <a:rPr lang="en-US" sz="2800" i="1" dirty="0">
                          <a:solidFill>
                            <a:schemeClr val="bg1"/>
                          </a:solidFill>
                          <a:latin typeface="Cambria Math" panose="02040503050406030204" pitchFamily="18" charset="0"/>
                        </a:rPr>
                        <m:t>=</m:t>
                      </m:r>
                      <m:d>
                        <m:dPr>
                          <m:begChr m:val="{"/>
                          <m:endChr m:val=""/>
                          <m:ctrlPr>
                            <a:rPr lang="en-US" sz="2800" i="1" dirty="0">
                              <a:solidFill>
                                <a:schemeClr val="bg1"/>
                              </a:solidFill>
                              <a:latin typeface="Cambria Math" panose="02040503050406030204" pitchFamily="18" charset="0"/>
                            </a:rPr>
                          </m:ctrlPr>
                        </m:dPr>
                        <m:e>
                          <m:m>
                            <m:mPr>
                              <m:mcs>
                                <m:mc>
                                  <m:mcPr>
                                    <m:count m:val="2"/>
                                    <m:mcJc m:val="center"/>
                                  </m:mcPr>
                                </m:mc>
                              </m:mcs>
                              <m:ctrlPr>
                                <a:rPr lang="en-US" sz="2800" i="1" dirty="0">
                                  <a:solidFill>
                                    <a:schemeClr val="bg1"/>
                                  </a:solidFill>
                                  <a:latin typeface="Cambria Math" panose="02040503050406030204" pitchFamily="18" charset="0"/>
                                </a:rPr>
                              </m:ctrlPr>
                            </m:mPr>
                            <m:mr>
                              <m:e>
                                <m:r>
                                  <m:rPr>
                                    <m:brk m:alnAt="7"/>
                                  </m:rPr>
                                  <a:rPr lang="en-US" sz="2800" i="1" dirty="0">
                                    <a:solidFill>
                                      <a:schemeClr val="bg1"/>
                                    </a:solidFill>
                                    <a:latin typeface="Cambria Math" panose="02040503050406030204" pitchFamily="18" charset="0"/>
                                  </a:rPr>
                                  <m:t>0</m:t>
                                </m:r>
                              </m:e>
                              <m:e>
                                <m:r>
                                  <a:rPr lang="en-US" sz="2800" i="1" dirty="0">
                                    <a:solidFill>
                                      <a:schemeClr val="bg1"/>
                                    </a:solidFill>
                                    <a:latin typeface="Cambria Math" panose="02040503050406030204" pitchFamily="18" charset="0"/>
                                  </a:rPr>
                                  <m:t>𝑖𝑓</m:t>
                                </m:r>
                                <m:r>
                                  <a:rPr lang="en-US" sz="2800" i="1" dirty="0">
                                    <a:solidFill>
                                      <a:schemeClr val="bg1"/>
                                    </a:solidFill>
                                    <a:latin typeface="Cambria Math" panose="02040503050406030204" pitchFamily="18" charset="0"/>
                                  </a:rPr>
                                  <m:t> </m:t>
                                </m:r>
                                <m:r>
                                  <a:rPr lang="en-US" sz="2800" i="1" dirty="0">
                                    <a:solidFill>
                                      <a:schemeClr val="bg1"/>
                                    </a:solidFill>
                                    <a:latin typeface="Cambria Math" panose="02040503050406030204" pitchFamily="18" charset="0"/>
                                  </a:rPr>
                                  <m:t>𝑥</m:t>
                                </m:r>
                                <m:r>
                                  <a:rPr lang="en-US" sz="2800" i="1" dirty="0">
                                    <a:solidFill>
                                      <a:schemeClr val="bg1"/>
                                    </a:solidFill>
                                    <a:latin typeface="Cambria Math" panose="02040503050406030204" pitchFamily="18" charset="0"/>
                                  </a:rPr>
                                  <m:t>≤0</m:t>
                                </m:r>
                              </m:e>
                            </m:mr>
                            <m:mr>
                              <m:e>
                                <m:r>
                                  <a:rPr lang="en-US" sz="2800" b="0" i="1" dirty="0" smtClean="0">
                                    <a:solidFill>
                                      <a:schemeClr val="bg1"/>
                                    </a:solidFill>
                                    <a:latin typeface="Cambria Math" panose="02040503050406030204" pitchFamily="18" charset="0"/>
                                  </a:rPr>
                                  <m:t>1</m:t>
                                </m:r>
                              </m:e>
                              <m:e>
                                <m:r>
                                  <a:rPr lang="en-US" sz="2800" i="1" dirty="0">
                                    <a:solidFill>
                                      <a:schemeClr val="bg1"/>
                                    </a:solidFill>
                                    <a:latin typeface="Cambria Math" panose="02040503050406030204" pitchFamily="18" charset="0"/>
                                  </a:rPr>
                                  <m:t>𝑖𝑓</m:t>
                                </m:r>
                                <m:r>
                                  <a:rPr lang="en-US" sz="2800" i="1" dirty="0">
                                    <a:solidFill>
                                      <a:schemeClr val="bg1"/>
                                    </a:solidFill>
                                    <a:latin typeface="Cambria Math" panose="02040503050406030204" pitchFamily="18" charset="0"/>
                                  </a:rPr>
                                  <m:t> </m:t>
                                </m:r>
                                <m:r>
                                  <a:rPr lang="en-US" sz="2800" i="1" dirty="0">
                                    <a:solidFill>
                                      <a:schemeClr val="bg1"/>
                                    </a:solidFill>
                                    <a:latin typeface="Cambria Math" panose="02040503050406030204" pitchFamily="18" charset="0"/>
                                  </a:rPr>
                                  <m:t>𝑥</m:t>
                                </m:r>
                                <m:r>
                                  <a:rPr lang="en-US" sz="2800" i="1" dirty="0">
                                    <a:solidFill>
                                      <a:schemeClr val="bg1"/>
                                    </a:solidFill>
                                    <a:latin typeface="Cambria Math" panose="02040503050406030204" pitchFamily="18" charset="0"/>
                                  </a:rPr>
                                  <m:t>&gt;0</m:t>
                                </m:r>
                              </m:e>
                            </m:mr>
                          </m:m>
                        </m:e>
                      </m:d>
                      <m:r>
                        <a:rPr lang="en-US" sz="2800" i="1" dirty="0">
                          <a:solidFill>
                            <a:schemeClr val="bg1"/>
                          </a:solidFill>
                          <a:latin typeface="Cambria Math" panose="02040503050406030204" pitchFamily="18" charset="0"/>
                        </a:rPr>
                        <m:t> </m:t>
                      </m:r>
                    </m:oMath>
                  </m:oMathPara>
                </a14:m>
                <a:endParaRPr lang="en-IN" sz="2400">
                  <a:solidFill>
                    <a:schemeClr val="bg1"/>
                  </a:solidFill>
                </a:endParaRPr>
              </a:p>
            </p:txBody>
          </p:sp>
        </mc:Choice>
        <mc:Fallback xmlns="">
          <p:sp>
            <p:nvSpPr>
              <p:cNvPr id="7" name="TextBox 6">
                <a:extLst>
                  <a:ext uri="{FF2B5EF4-FFF2-40B4-BE49-F238E27FC236}">
                    <a16:creationId xmlns:a16="http://schemas.microsoft.com/office/drawing/2014/main" id="{8567BC2E-9BCE-D168-7E84-F57FB722F461}"/>
                  </a:ext>
                </a:extLst>
              </p:cNvPr>
              <p:cNvSpPr txBox="1">
                <a:spLocks noRot="1" noChangeAspect="1" noMove="1" noResize="1" noEditPoints="1" noAdjustHandles="1" noChangeArrowheads="1" noChangeShapeType="1" noTextEdit="1"/>
              </p:cNvSpPr>
              <p:nvPr/>
            </p:nvSpPr>
            <p:spPr>
              <a:xfrm>
                <a:off x="780104" y="3725020"/>
                <a:ext cx="3774545" cy="1165567"/>
              </a:xfrm>
              <a:prstGeom prst="round2DiagRect">
                <a:avLst/>
              </a:prstGeom>
              <a:blipFill>
                <a:blip r:embed="rId3"/>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6900A37-4134-3059-64F6-9F8C782BD5A1}"/>
              </a:ext>
            </a:extLst>
          </p:cNvPr>
          <p:cNvSpPr txBox="1"/>
          <p:nvPr/>
        </p:nvSpPr>
        <p:spPr>
          <a:xfrm>
            <a:off x="1815296" y="3214242"/>
            <a:ext cx="1938131" cy="510778"/>
          </a:xfrm>
          <a:prstGeom prst="round2DiagRect">
            <a:avLst/>
          </a:prstGeom>
          <a:solidFill>
            <a:schemeClr val="accent4">
              <a:lumMod val="60000"/>
              <a:lumOff val="40000"/>
            </a:schemeClr>
          </a:solidFill>
        </p:spPr>
        <p:txBody>
          <a:bodyPr wrap="none" rtlCol="0">
            <a:spAutoFit/>
          </a:bodyPr>
          <a:lstStyle/>
          <a:p>
            <a:r>
              <a:rPr lang="en-US" sz="2400"/>
              <a:t>Step Function</a:t>
            </a:r>
            <a:endParaRPr lang="en-IN" sz="240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DE56991-AD18-BB44-F2CE-DFA556AC8C5D}"/>
                  </a:ext>
                </a:extLst>
              </p:cNvPr>
              <p:cNvSpPr txBox="1"/>
              <p:nvPr/>
            </p:nvSpPr>
            <p:spPr>
              <a:xfrm>
                <a:off x="7394547" y="3804970"/>
                <a:ext cx="2801068" cy="1005665"/>
              </a:xfrm>
              <a:prstGeom prst="round2DiagRect">
                <a:avLst/>
              </a:prstGeom>
              <a:solidFill>
                <a:schemeClr val="accent6">
                  <a:lumMod val="5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dirty="0" smtClean="0">
                          <a:solidFill>
                            <a:schemeClr val="bg1"/>
                          </a:solidFill>
                          <a:latin typeface="Cambria Math" panose="02040503050406030204" pitchFamily="18" charset="0"/>
                        </a:rPr>
                        <m:t>𝜎</m:t>
                      </m:r>
                      <m:d>
                        <m:dPr>
                          <m:ctrlPr>
                            <a:rPr lang="en-US" sz="2800" i="1" dirty="0">
                              <a:solidFill>
                                <a:schemeClr val="bg1"/>
                              </a:solidFill>
                              <a:latin typeface="Cambria Math" panose="02040503050406030204" pitchFamily="18" charset="0"/>
                            </a:rPr>
                          </m:ctrlPr>
                        </m:dPr>
                        <m:e>
                          <m:r>
                            <a:rPr lang="en-US" sz="2800" i="1" dirty="0">
                              <a:solidFill>
                                <a:schemeClr val="bg1"/>
                              </a:solidFill>
                              <a:latin typeface="Cambria Math" panose="02040503050406030204" pitchFamily="18" charset="0"/>
                            </a:rPr>
                            <m:t>𝑥</m:t>
                          </m:r>
                        </m:e>
                      </m:d>
                      <m:r>
                        <a:rPr lang="en-US" sz="2800" i="1" dirty="0">
                          <a:solidFill>
                            <a:schemeClr val="bg1"/>
                          </a:solidFill>
                          <a:latin typeface="Cambria Math" panose="02040503050406030204" pitchFamily="18" charset="0"/>
                        </a:rPr>
                        <m:t>=</m:t>
                      </m:r>
                      <m:f>
                        <m:fPr>
                          <m:ctrlPr>
                            <a:rPr lang="en-US" sz="2800" b="0" i="1" dirty="0" smtClean="0">
                              <a:solidFill>
                                <a:schemeClr val="bg1"/>
                              </a:solidFill>
                              <a:latin typeface="Cambria Math" panose="02040503050406030204" pitchFamily="18" charset="0"/>
                            </a:rPr>
                          </m:ctrlPr>
                        </m:fPr>
                        <m:num>
                          <m:r>
                            <a:rPr lang="en-US" sz="2800" i="1" dirty="0" smtClean="0">
                              <a:solidFill>
                                <a:schemeClr val="bg1"/>
                              </a:solidFill>
                              <a:latin typeface="Cambria Math" panose="02040503050406030204" pitchFamily="18" charset="0"/>
                            </a:rPr>
                            <m:t>1</m:t>
                          </m:r>
                        </m:num>
                        <m:den>
                          <m:r>
                            <a:rPr lang="en-US" sz="2800" b="0" i="1" dirty="0" smtClean="0">
                              <a:solidFill>
                                <a:schemeClr val="bg1"/>
                              </a:solidFill>
                              <a:latin typeface="Cambria Math" panose="02040503050406030204" pitchFamily="18" charset="0"/>
                            </a:rPr>
                            <m:t>1+</m:t>
                          </m:r>
                          <m:sSup>
                            <m:sSupPr>
                              <m:ctrlPr>
                                <a:rPr lang="en-US" sz="2800" b="0" i="1" dirty="0" smtClean="0">
                                  <a:solidFill>
                                    <a:schemeClr val="bg1"/>
                                  </a:solidFill>
                                  <a:latin typeface="Cambria Math" panose="02040503050406030204" pitchFamily="18" charset="0"/>
                                </a:rPr>
                              </m:ctrlPr>
                            </m:sSupPr>
                            <m:e>
                              <m:r>
                                <a:rPr lang="en-US" sz="2800" b="0" i="1" dirty="0" smtClean="0">
                                  <a:solidFill>
                                    <a:schemeClr val="bg1"/>
                                  </a:solidFill>
                                  <a:latin typeface="Cambria Math" panose="02040503050406030204" pitchFamily="18" charset="0"/>
                                </a:rPr>
                                <m:t>𝑒</m:t>
                              </m:r>
                            </m:e>
                            <m:sup>
                              <m:r>
                                <a:rPr lang="en-US" sz="2800" b="0" i="1" dirty="0" smtClean="0">
                                  <a:solidFill>
                                    <a:schemeClr val="bg1"/>
                                  </a:solidFill>
                                  <a:latin typeface="Cambria Math" panose="02040503050406030204" pitchFamily="18" charset="0"/>
                                </a:rPr>
                                <m:t>−</m:t>
                              </m:r>
                              <m:r>
                                <a:rPr lang="en-US" sz="2800" b="0" i="1" dirty="0" smtClean="0">
                                  <a:solidFill>
                                    <a:schemeClr val="bg1"/>
                                  </a:solidFill>
                                  <a:latin typeface="Cambria Math" panose="02040503050406030204" pitchFamily="18" charset="0"/>
                                </a:rPr>
                                <m:t>𝑥</m:t>
                              </m:r>
                            </m:sup>
                          </m:sSup>
                        </m:den>
                      </m:f>
                      <m:r>
                        <a:rPr lang="en-US" sz="2800" i="1" dirty="0">
                          <a:solidFill>
                            <a:schemeClr val="bg1"/>
                          </a:solidFill>
                          <a:latin typeface="Cambria Math" panose="02040503050406030204" pitchFamily="18" charset="0"/>
                        </a:rPr>
                        <m:t> </m:t>
                      </m:r>
                    </m:oMath>
                  </m:oMathPara>
                </a14:m>
                <a:endParaRPr lang="en-IN" sz="2400">
                  <a:solidFill>
                    <a:schemeClr val="bg1"/>
                  </a:solidFill>
                </a:endParaRPr>
              </a:p>
            </p:txBody>
          </p:sp>
        </mc:Choice>
        <mc:Fallback xmlns="">
          <p:sp>
            <p:nvSpPr>
              <p:cNvPr id="3" name="TextBox 2">
                <a:extLst>
                  <a:ext uri="{FF2B5EF4-FFF2-40B4-BE49-F238E27FC236}">
                    <a16:creationId xmlns:a16="http://schemas.microsoft.com/office/drawing/2014/main" id="{0DE56991-AD18-BB44-F2CE-DFA556AC8C5D}"/>
                  </a:ext>
                </a:extLst>
              </p:cNvPr>
              <p:cNvSpPr txBox="1">
                <a:spLocks noRot="1" noChangeAspect="1" noMove="1" noResize="1" noEditPoints="1" noAdjustHandles="1" noChangeArrowheads="1" noChangeShapeType="1" noTextEdit="1"/>
              </p:cNvSpPr>
              <p:nvPr/>
            </p:nvSpPr>
            <p:spPr>
              <a:xfrm>
                <a:off x="7394547" y="3804970"/>
                <a:ext cx="2801068" cy="1005665"/>
              </a:xfrm>
              <a:prstGeom prst="round2DiagRect">
                <a:avLst/>
              </a:prstGeom>
              <a:blipFill>
                <a:blip r:embed="rId4"/>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40D3DA6-497B-4977-3819-C84F23335049}"/>
              </a:ext>
            </a:extLst>
          </p:cNvPr>
          <p:cNvSpPr txBox="1"/>
          <p:nvPr/>
        </p:nvSpPr>
        <p:spPr>
          <a:xfrm>
            <a:off x="7637353" y="3315441"/>
            <a:ext cx="2315456" cy="510778"/>
          </a:xfrm>
          <a:prstGeom prst="round2DiagRect">
            <a:avLst/>
          </a:prstGeom>
          <a:solidFill>
            <a:schemeClr val="accent4">
              <a:lumMod val="60000"/>
              <a:lumOff val="40000"/>
            </a:schemeClr>
          </a:solidFill>
        </p:spPr>
        <p:txBody>
          <a:bodyPr wrap="none" rtlCol="0">
            <a:spAutoFit/>
          </a:bodyPr>
          <a:lstStyle/>
          <a:p>
            <a:r>
              <a:rPr lang="en-US" sz="2400"/>
              <a:t>Logistic Function</a:t>
            </a:r>
            <a:endParaRPr lang="en-IN" sz="24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EE2621A-1944-A00F-DE93-FB16B18B6853}"/>
                  </a:ext>
                </a:extLst>
              </p:cNvPr>
              <p:cNvSpPr txBox="1"/>
              <p:nvPr/>
            </p:nvSpPr>
            <p:spPr>
              <a:xfrm>
                <a:off x="3862808" y="5321413"/>
                <a:ext cx="4334371" cy="1027871"/>
              </a:xfrm>
              <a:prstGeom prst="round2DiagRect">
                <a:avLst/>
              </a:prstGeom>
              <a:solidFill>
                <a:schemeClr val="accent6">
                  <a:lumMod val="5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dirty="0" smtClean="0">
                          <a:solidFill>
                            <a:schemeClr val="bg1"/>
                          </a:solidFill>
                          <a:latin typeface="Cambria Math" panose="02040503050406030204" pitchFamily="18" charset="0"/>
                        </a:rPr>
                        <m:t>𝜎</m:t>
                      </m:r>
                      <m:d>
                        <m:dPr>
                          <m:ctrlPr>
                            <a:rPr lang="en-US" sz="2800" i="1" dirty="0">
                              <a:solidFill>
                                <a:schemeClr val="bg1"/>
                              </a:solidFill>
                              <a:latin typeface="Cambria Math" panose="02040503050406030204" pitchFamily="18" charset="0"/>
                            </a:rPr>
                          </m:ctrlPr>
                        </m:dPr>
                        <m:e>
                          <m:r>
                            <a:rPr lang="en-US" sz="2800" i="1" dirty="0">
                              <a:solidFill>
                                <a:schemeClr val="bg1"/>
                              </a:solidFill>
                              <a:latin typeface="Cambria Math" panose="02040503050406030204" pitchFamily="18" charset="0"/>
                            </a:rPr>
                            <m:t>𝑥</m:t>
                          </m:r>
                        </m:e>
                      </m:d>
                      <m:r>
                        <a:rPr lang="en-US" sz="2800" i="1" dirty="0">
                          <a:solidFill>
                            <a:schemeClr val="bg1"/>
                          </a:solidFill>
                          <a:latin typeface="Cambria Math" panose="02040503050406030204" pitchFamily="18" charset="0"/>
                        </a:rPr>
                        <m:t>=</m:t>
                      </m:r>
                      <m:func>
                        <m:funcPr>
                          <m:ctrlPr>
                            <a:rPr lang="en-US" sz="2800" b="0" i="1" dirty="0" smtClean="0">
                              <a:solidFill>
                                <a:schemeClr val="bg1"/>
                              </a:solidFill>
                              <a:latin typeface="Cambria Math" panose="02040503050406030204" pitchFamily="18" charset="0"/>
                            </a:rPr>
                          </m:ctrlPr>
                        </m:funcPr>
                        <m:fName>
                          <m:r>
                            <m:rPr>
                              <m:sty m:val="p"/>
                            </m:rPr>
                            <a:rPr lang="en-US" sz="2800" b="0" i="0" dirty="0" smtClean="0">
                              <a:solidFill>
                                <a:schemeClr val="bg1"/>
                              </a:solidFill>
                              <a:latin typeface="Cambria Math" panose="02040503050406030204" pitchFamily="18" charset="0"/>
                            </a:rPr>
                            <m:t>tanh</m:t>
                          </m:r>
                        </m:fName>
                        <m:e>
                          <m:r>
                            <a:rPr lang="en-US" sz="2800" b="0" i="1" dirty="0" smtClean="0">
                              <a:solidFill>
                                <a:schemeClr val="bg1"/>
                              </a:solidFill>
                              <a:latin typeface="Cambria Math" panose="02040503050406030204" pitchFamily="18" charset="0"/>
                            </a:rPr>
                            <m:t>𝑥</m:t>
                          </m:r>
                        </m:e>
                      </m:func>
                      <m:r>
                        <a:rPr lang="en-US" sz="2800" b="0" i="1" dirty="0" smtClean="0">
                          <a:solidFill>
                            <a:schemeClr val="bg1"/>
                          </a:solidFill>
                          <a:latin typeface="Cambria Math" panose="02040503050406030204" pitchFamily="18" charset="0"/>
                        </a:rPr>
                        <m:t>=</m:t>
                      </m:r>
                      <m:f>
                        <m:fPr>
                          <m:ctrlPr>
                            <a:rPr lang="en-US" sz="2800" b="0" i="1" dirty="0" smtClean="0">
                              <a:solidFill>
                                <a:schemeClr val="bg1"/>
                              </a:solidFill>
                              <a:latin typeface="Cambria Math" panose="02040503050406030204" pitchFamily="18" charset="0"/>
                            </a:rPr>
                          </m:ctrlPr>
                        </m:fPr>
                        <m:num>
                          <m:sSup>
                            <m:sSupPr>
                              <m:ctrlPr>
                                <a:rPr lang="en-US" sz="2800" b="0" i="1" dirty="0" smtClean="0">
                                  <a:solidFill>
                                    <a:schemeClr val="bg1"/>
                                  </a:solidFill>
                                  <a:latin typeface="Cambria Math" panose="02040503050406030204" pitchFamily="18" charset="0"/>
                                </a:rPr>
                              </m:ctrlPr>
                            </m:sSupPr>
                            <m:e>
                              <m:r>
                                <a:rPr lang="en-US" sz="2800" i="1" dirty="0" smtClean="0">
                                  <a:solidFill>
                                    <a:schemeClr val="bg1"/>
                                  </a:solidFill>
                                  <a:latin typeface="Cambria Math" panose="02040503050406030204" pitchFamily="18" charset="0"/>
                                </a:rPr>
                                <m:t>𝑒</m:t>
                              </m:r>
                            </m:e>
                            <m:sup>
                              <m:r>
                                <a:rPr lang="en-US" sz="2800" b="0" i="1" dirty="0" smtClean="0">
                                  <a:solidFill>
                                    <a:schemeClr val="bg1"/>
                                  </a:solidFill>
                                  <a:latin typeface="Cambria Math" panose="02040503050406030204" pitchFamily="18" charset="0"/>
                                </a:rPr>
                                <m:t>𝑥</m:t>
                              </m:r>
                            </m:sup>
                          </m:sSup>
                          <m:r>
                            <a:rPr lang="en-US" sz="2800" b="0" i="1" dirty="0" smtClean="0">
                              <a:solidFill>
                                <a:schemeClr val="bg1"/>
                              </a:solidFill>
                              <a:latin typeface="Cambria Math" panose="02040503050406030204" pitchFamily="18" charset="0"/>
                            </a:rPr>
                            <m:t>−</m:t>
                          </m:r>
                          <m:sSup>
                            <m:sSupPr>
                              <m:ctrlPr>
                                <a:rPr lang="en-US" sz="2800" b="0" i="1" dirty="0" smtClean="0">
                                  <a:solidFill>
                                    <a:schemeClr val="bg1"/>
                                  </a:solidFill>
                                  <a:latin typeface="Cambria Math" panose="02040503050406030204" pitchFamily="18" charset="0"/>
                                </a:rPr>
                              </m:ctrlPr>
                            </m:sSupPr>
                            <m:e>
                              <m:r>
                                <a:rPr lang="en-US" sz="2800" b="0" i="1" dirty="0" smtClean="0">
                                  <a:solidFill>
                                    <a:schemeClr val="bg1"/>
                                  </a:solidFill>
                                  <a:latin typeface="Cambria Math" panose="02040503050406030204" pitchFamily="18" charset="0"/>
                                </a:rPr>
                                <m:t>𝑒</m:t>
                              </m:r>
                            </m:e>
                            <m:sup>
                              <m:r>
                                <a:rPr lang="en-US" sz="2800" b="0" i="1" dirty="0" smtClean="0">
                                  <a:solidFill>
                                    <a:schemeClr val="bg1"/>
                                  </a:solidFill>
                                  <a:latin typeface="Cambria Math" panose="02040503050406030204" pitchFamily="18" charset="0"/>
                                </a:rPr>
                                <m:t>−</m:t>
                              </m:r>
                              <m:r>
                                <a:rPr lang="en-US" sz="2800" b="0" i="1" dirty="0" smtClean="0">
                                  <a:solidFill>
                                    <a:schemeClr val="bg1"/>
                                  </a:solidFill>
                                  <a:latin typeface="Cambria Math" panose="02040503050406030204" pitchFamily="18" charset="0"/>
                                </a:rPr>
                                <m:t>𝑥</m:t>
                              </m:r>
                            </m:sup>
                          </m:sSup>
                        </m:num>
                        <m:den>
                          <m:sSup>
                            <m:sSupPr>
                              <m:ctrlPr>
                                <a:rPr lang="en-US" sz="2800" b="0" i="1" dirty="0" smtClean="0">
                                  <a:solidFill>
                                    <a:schemeClr val="bg1"/>
                                  </a:solidFill>
                                  <a:latin typeface="Cambria Math" panose="02040503050406030204" pitchFamily="18" charset="0"/>
                                </a:rPr>
                              </m:ctrlPr>
                            </m:sSupPr>
                            <m:e>
                              <m:r>
                                <a:rPr lang="en-US" sz="2800" b="0" i="1" dirty="0" smtClean="0">
                                  <a:solidFill>
                                    <a:schemeClr val="bg1"/>
                                  </a:solidFill>
                                  <a:latin typeface="Cambria Math" panose="02040503050406030204" pitchFamily="18" charset="0"/>
                                </a:rPr>
                                <m:t>𝑒</m:t>
                              </m:r>
                            </m:e>
                            <m:sup>
                              <m:r>
                                <a:rPr lang="en-US" sz="2800" b="0" i="1" dirty="0" smtClean="0">
                                  <a:solidFill>
                                    <a:schemeClr val="bg1"/>
                                  </a:solidFill>
                                  <a:latin typeface="Cambria Math" panose="02040503050406030204" pitchFamily="18" charset="0"/>
                                </a:rPr>
                                <m:t>𝑥</m:t>
                              </m:r>
                            </m:sup>
                          </m:sSup>
                          <m:r>
                            <a:rPr lang="en-US" sz="2800" b="0" i="1" dirty="0" smtClean="0">
                              <a:solidFill>
                                <a:schemeClr val="bg1"/>
                              </a:solidFill>
                              <a:latin typeface="Cambria Math" panose="02040503050406030204" pitchFamily="18" charset="0"/>
                            </a:rPr>
                            <m:t>+</m:t>
                          </m:r>
                          <m:sSup>
                            <m:sSupPr>
                              <m:ctrlPr>
                                <a:rPr lang="en-US" sz="2800" b="0" i="1" dirty="0" smtClean="0">
                                  <a:solidFill>
                                    <a:schemeClr val="bg1"/>
                                  </a:solidFill>
                                  <a:latin typeface="Cambria Math" panose="02040503050406030204" pitchFamily="18" charset="0"/>
                                </a:rPr>
                              </m:ctrlPr>
                            </m:sSupPr>
                            <m:e>
                              <m:r>
                                <a:rPr lang="en-US" sz="2800" b="0" i="1" dirty="0" smtClean="0">
                                  <a:solidFill>
                                    <a:schemeClr val="bg1"/>
                                  </a:solidFill>
                                  <a:latin typeface="Cambria Math" panose="02040503050406030204" pitchFamily="18" charset="0"/>
                                </a:rPr>
                                <m:t>𝑒</m:t>
                              </m:r>
                            </m:e>
                            <m:sup>
                              <m:r>
                                <a:rPr lang="en-US" sz="2800" b="0" i="1" dirty="0" smtClean="0">
                                  <a:solidFill>
                                    <a:schemeClr val="bg1"/>
                                  </a:solidFill>
                                  <a:latin typeface="Cambria Math" panose="02040503050406030204" pitchFamily="18" charset="0"/>
                                </a:rPr>
                                <m:t>−</m:t>
                              </m:r>
                              <m:r>
                                <a:rPr lang="en-US" sz="2800" b="0" i="1" dirty="0" smtClean="0">
                                  <a:solidFill>
                                    <a:schemeClr val="bg1"/>
                                  </a:solidFill>
                                  <a:latin typeface="Cambria Math" panose="02040503050406030204" pitchFamily="18" charset="0"/>
                                </a:rPr>
                                <m:t>𝑥</m:t>
                              </m:r>
                            </m:sup>
                          </m:sSup>
                        </m:den>
                      </m:f>
                    </m:oMath>
                  </m:oMathPara>
                </a14:m>
                <a:endParaRPr lang="en-IN" sz="2400">
                  <a:solidFill>
                    <a:schemeClr val="bg1"/>
                  </a:solidFill>
                </a:endParaRPr>
              </a:p>
            </p:txBody>
          </p:sp>
        </mc:Choice>
        <mc:Fallback xmlns="">
          <p:sp>
            <p:nvSpPr>
              <p:cNvPr id="6" name="TextBox 5">
                <a:extLst>
                  <a:ext uri="{FF2B5EF4-FFF2-40B4-BE49-F238E27FC236}">
                    <a16:creationId xmlns:a16="http://schemas.microsoft.com/office/drawing/2014/main" id="{DEE2621A-1944-A00F-DE93-FB16B18B6853}"/>
                  </a:ext>
                </a:extLst>
              </p:cNvPr>
              <p:cNvSpPr txBox="1">
                <a:spLocks noRot="1" noChangeAspect="1" noMove="1" noResize="1" noEditPoints="1" noAdjustHandles="1" noChangeArrowheads="1" noChangeShapeType="1" noTextEdit="1"/>
              </p:cNvSpPr>
              <p:nvPr/>
            </p:nvSpPr>
            <p:spPr>
              <a:xfrm>
                <a:off x="3862808" y="5321413"/>
                <a:ext cx="4334371" cy="1027871"/>
              </a:xfrm>
              <a:prstGeom prst="round2Diag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087BBD7-23EF-56FC-B49A-093DD6E7F2AB}"/>
              </a:ext>
            </a:extLst>
          </p:cNvPr>
          <p:cNvSpPr txBox="1"/>
          <p:nvPr/>
        </p:nvSpPr>
        <p:spPr>
          <a:xfrm>
            <a:off x="4898000" y="4810635"/>
            <a:ext cx="1980746" cy="510778"/>
          </a:xfrm>
          <a:prstGeom prst="round2DiagRect">
            <a:avLst/>
          </a:prstGeom>
          <a:solidFill>
            <a:schemeClr val="accent4">
              <a:lumMod val="60000"/>
              <a:lumOff val="40000"/>
            </a:schemeClr>
          </a:solidFill>
        </p:spPr>
        <p:txBody>
          <a:bodyPr wrap="none" rtlCol="0">
            <a:spAutoFit/>
          </a:bodyPr>
          <a:lstStyle/>
          <a:p>
            <a:r>
              <a:rPr lang="en-US" sz="2400"/>
              <a:t>Tanh Function</a:t>
            </a:r>
            <a:endParaRPr lang="en-IN" sz="2400"/>
          </a:p>
        </p:txBody>
      </p:sp>
    </p:spTree>
    <p:extLst>
      <p:ext uri="{BB962C8B-B14F-4D97-AF65-F5344CB8AC3E}">
        <p14:creationId xmlns:p14="http://schemas.microsoft.com/office/powerpoint/2010/main" val="218208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7" grpId="0" animBg="1"/>
      <p:bldP spid="8" grpId="0" animBg="1"/>
      <p:bldP spid="3" grpId="0" animBg="1"/>
      <p:bldP spid="4" grpId="0" animBg="1"/>
      <p:bldP spid="6" grpId="0" animBg="1"/>
      <p:bldP spid="9"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BAAA0-178C-8D7A-E276-9508C79FD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A8C6A-ADB8-68E7-2E03-64E599B78DD0}"/>
              </a:ext>
            </a:extLst>
          </p:cNvPr>
          <p:cNvSpPr>
            <a:spLocks noGrp="1"/>
          </p:cNvSpPr>
          <p:nvPr>
            <p:ph type="title"/>
          </p:nvPr>
        </p:nvSpPr>
        <p:spPr>
          <a:xfrm>
            <a:off x="5480614" y="105841"/>
            <a:ext cx="6581950" cy="637011"/>
          </a:xfrm>
        </p:spPr>
        <p:txBody>
          <a:bodyPr anchor="ctr">
            <a:normAutofit/>
          </a:bodyPr>
          <a:lstStyle/>
          <a:p>
            <a:r>
              <a:rPr lang="en-US" sz="3700"/>
              <a:t>List of Activation Function</a:t>
            </a:r>
          </a:p>
        </p:txBody>
      </p:sp>
      <p:pic>
        <p:nvPicPr>
          <p:cNvPr id="3074" name="Picture 2" descr="Refer to caption">
            <a:extLst>
              <a:ext uri="{FF2B5EF4-FFF2-40B4-BE49-F238E27FC236}">
                <a16:creationId xmlns:a16="http://schemas.microsoft.com/office/drawing/2014/main" id="{417D110F-3AA9-9FC3-EB3F-6D474D76C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905000"/>
            <a:ext cx="12182475"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19357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DD8B1-10F5-E653-6C26-2A93DA7CEF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7EC945-BFB4-3044-336D-7A8467866990}"/>
              </a:ext>
            </a:extLst>
          </p:cNvPr>
          <p:cNvSpPr>
            <a:spLocks noGrp="1"/>
          </p:cNvSpPr>
          <p:nvPr>
            <p:ph type="title"/>
          </p:nvPr>
        </p:nvSpPr>
        <p:spPr>
          <a:xfrm>
            <a:off x="5480614" y="105841"/>
            <a:ext cx="6581950" cy="637011"/>
          </a:xfrm>
        </p:spPr>
        <p:txBody>
          <a:bodyPr anchor="ctr">
            <a:normAutofit/>
          </a:bodyPr>
          <a:lstStyle/>
          <a:p>
            <a:r>
              <a:rPr lang="en-US" sz="3700"/>
              <a:t>A few Terminologies</a:t>
            </a:r>
          </a:p>
        </p:txBody>
      </p:sp>
      <p:sp>
        <p:nvSpPr>
          <p:cNvPr id="11" name="TextBox 10">
            <a:extLst>
              <a:ext uri="{FF2B5EF4-FFF2-40B4-BE49-F238E27FC236}">
                <a16:creationId xmlns:a16="http://schemas.microsoft.com/office/drawing/2014/main" id="{C2BB5928-A554-B25A-2B3B-8FD81518955A}"/>
              </a:ext>
            </a:extLst>
          </p:cNvPr>
          <p:cNvSpPr txBox="1"/>
          <p:nvPr/>
        </p:nvSpPr>
        <p:spPr>
          <a:xfrm>
            <a:off x="8317383" y="1376141"/>
            <a:ext cx="1086189" cy="476726"/>
          </a:xfrm>
          <a:prstGeom prst="round2DiagRect">
            <a:avLst/>
          </a:prstGeom>
          <a:solidFill>
            <a:schemeClr val="accent4">
              <a:lumMod val="60000"/>
              <a:lumOff val="40000"/>
            </a:schemeClr>
          </a:solidFill>
        </p:spPr>
        <p:txBody>
          <a:bodyPr wrap="none" rtlCol="0">
            <a:spAutoFit/>
          </a:bodyPr>
          <a:lstStyle/>
          <a:p>
            <a:r>
              <a:rPr lang="en-US" sz="2200"/>
              <a:t>Neuron</a:t>
            </a:r>
            <a:endParaRPr lang="en-IN" sz="220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FC13001-5810-C9C7-C18D-741D6D934E68}"/>
                  </a:ext>
                </a:extLst>
              </p:cNvPr>
              <p:cNvSpPr txBox="1"/>
              <p:nvPr/>
            </p:nvSpPr>
            <p:spPr>
              <a:xfrm>
                <a:off x="1547282" y="1818815"/>
                <a:ext cx="10416833" cy="2424707"/>
              </a:xfrm>
              <a:prstGeom prst="round2DiagRect">
                <a:avLst/>
              </a:prstGeom>
              <a:solidFill>
                <a:schemeClr val="accent5">
                  <a:lumMod val="40000"/>
                  <a:lumOff val="60000"/>
                </a:schemeClr>
              </a:solidFill>
            </p:spPr>
            <p:txBody>
              <a:bodyPr wrap="square" rtlCol="0">
                <a:spAutoFit/>
              </a:bodyPr>
              <a:lstStyle/>
              <a:p>
                <a:r>
                  <a:rPr lang="en-US" sz="2400"/>
                  <a:t>Data processing units in NNs</a:t>
                </a:r>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𝑗</m:t>
                              </m:r>
                            </m:sub>
                          </m:sSub>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𝜎</m:t>
                              </m:r>
                            </m:e>
                            <m:sub>
                              <m:r>
                                <a:rPr lang="en-US" sz="2400" b="0" i="1" smtClean="0">
                                  <a:latin typeface="Cambria Math" panose="02040503050406030204" pitchFamily="18" charset="0"/>
                                </a:rPr>
                                <m:t>𝑖</m:t>
                              </m:r>
                            </m:sub>
                          </m:sSub>
                        </m:e>
                        <m:sub>
                          <m:r>
                            <a:rPr lang="en-US" sz="2400" b="0" i="1" smtClean="0">
                              <a:latin typeface="Cambria Math" panose="02040503050406030204" pitchFamily="18" charset="0"/>
                            </a:rPr>
                            <m:t>𝑗</m:t>
                          </m:r>
                        </m:sub>
                      </m:sSub>
                      <m:r>
                        <a:rPr lang="en-US" sz="2400" b="0"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𝑨</m:t>
                          </m:r>
                        </m:e>
                        <m:sub>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𝒊</m:t>
                              </m:r>
                            </m:e>
                            <m:sub>
                              <m:r>
                                <a:rPr lang="en-US" sz="2400" b="1" i="1" smtClean="0">
                                  <a:latin typeface="Cambria Math" panose="02040503050406030204" pitchFamily="18" charset="0"/>
                                </a:rPr>
                                <m:t>𝒋</m:t>
                              </m:r>
                            </m:sub>
                          </m:sSub>
                        </m:sub>
                      </m:sSub>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𝒙</m:t>
                          </m:r>
                        </m:e>
                        <m:sub>
                          <m:r>
                            <a:rPr lang="en-US" sz="2400" b="1" i="1" smtClean="0">
                              <a:latin typeface="Cambria Math" panose="02040503050406030204" pitchFamily="18" charset="0"/>
                            </a:rPr>
                            <m:t>𝒊</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𝑖</m:t>
                              </m:r>
                            </m:sub>
                          </m:sSub>
                        </m:e>
                        <m:sub>
                          <m:r>
                            <a:rPr lang="en-US" sz="2400" b="0" i="1" smtClean="0">
                              <a:latin typeface="Cambria Math" panose="02040503050406030204" pitchFamily="18" charset="0"/>
                            </a:rPr>
                            <m:t>𝑗</m:t>
                          </m:r>
                        </m:sub>
                      </m:sSub>
                      <m:r>
                        <a:rPr lang="en-US" sz="2400" b="0" i="1" smtClean="0">
                          <a:latin typeface="Cambria Math" panose="02040503050406030204" pitchFamily="18" charset="0"/>
                        </a:rPr>
                        <m:t>)</m:t>
                      </m:r>
                    </m:oMath>
                  </m:oMathPara>
                </a14:m>
                <a:endParaRPr lang="en-IN" sz="2400"/>
              </a:p>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𝑗</m:t>
                            </m:r>
                          </m:sub>
                        </m:sSub>
                      </m:sub>
                    </m:sSub>
                  </m:oMath>
                </a14:m>
                <a:r>
                  <a:rPr lang="en-IN" sz="2400"/>
                  <a:t> is the output of the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𝑗</m:t>
                        </m:r>
                      </m:e>
                      <m:sup>
                        <m:r>
                          <a:rPr lang="en-US" sz="2400" b="0" i="1" smtClean="0">
                            <a:latin typeface="Cambria Math" panose="02040503050406030204" pitchFamily="18" charset="0"/>
                          </a:rPr>
                          <m:t>𝑡h</m:t>
                        </m:r>
                      </m:sup>
                    </m:sSup>
                  </m:oMath>
                </a14:m>
                <a:r>
                  <a:rPr lang="en-IN" sz="2400"/>
                  <a:t> neuron in the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𝑖</m:t>
                        </m:r>
                      </m:e>
                      <m:sup>
                        <m:r>
                          <a:rPr lang="en-US" sz="2400" b="0" i="1" smtClean="0">
                            <a:latin typeface="Cambria Math" panose="02040503050406030204" pitchFamily="18" charset="0"/>
                          </a:rPr>
                          <m:t>𝑡h</m:t>
                        </m:r>
                      </m:sup>
                    </m:sSup>
                  </m:oMath>
                </a14:m>
                <a:r>
                  <a:rPr lang="en-IN" sz="2400"/>
                  <a:t> layer.</a:t>
                </a:r>
              </a:p>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𝑗</m:t>
                            </m:r>
                          </m:sub>
                        </m:sSub>
                      </m:sub>
                    </m:sSub>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sub>
                        </m:sSub>
                      </m:e>
                    </m:d>
                  </m:oMath>
                </a14:m>
                <a:r>
                  <a:rPr lang="en-IN" sz="2400"/>
                  <a:t> is the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𝑗</m:t>
                        </m:r>
                      </m:e>
                      <m:sup>
                        <m:r>
                          <a:rPr lang="en-US" sz="2400" b="0" i="1" smtClean="0">
                            <a:latin typeface="Cambria Math" panose="02040503050406030204" pitchFamily="18" charset="0"/>
                          </a:rPr>
                          <m:t>𝑡h</m:t>
                        </m:r>
                      </m:sup>
                    </m:sSup>
                  </m:oMath>
                </a14:m>
                <a:r>
                  <a:rPr lang="en-IN" sz="2400"/>
                  <a:t> row of the weight matrix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𝑖</m:t>
                        </m:r>
                      </m:sub>
                    </m:sSub>
                  </m:oMath>
                </a14:m>
                <a:r>
                  <a:rPr lang="en-IN" sz="2400"/>
                  <a:t> and </a:t>
                </a:r>
                <a14:m>
                  <m:oMath xmlns:m="http://schemas.openxmlformats.org/officeDocument/2006/math">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𝑖</m:t>
                            </m:r>
                          </m:sub>
                        </m:sSub>
                      </m:e>
                      <m:sub>
                        <m:r>
                          <a:rPr lang="en-US" sz="2400" b="0" i="1" smtClean="0">
                            <a:latin typeface="Cambria Math" panose="02040503050406030204" pitchFamily="18" charset="0"/>
                          </a:rPr>
                          <m:t>𝑗</m:t>
                        </m:r>
                      </m:sub>
                    </m:sSub>
                  </m:oMath>
                </a14:m>
                <a:r>
                  <a:rPr lang="en-IN" sz="2400"/>
                  <a:t> is the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𝑗</m:t>
                        </m:r>
                      </m:e>
                      <m:sup>
                        <m:r>
                          <a:rPr lang="en-US" sz="2400" b="0" i="1" smtClean="0">
                            <a:latin typeface="Cambria Math" panose="02040503050406030204" pitchFamily="18" charset="0"/>
                          </a:rPr>
                          <m:t>𝑡h</m:t>
                        </m:r>
                      </m:sup>
                    </m:sSup>
                  </m:oMath>
                </a14:m>
                <a:r>
                  <a:rPr lang="en-IN" sz="2400"/>
                  <a:t> element of the bias vector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𝑖</m:t>
                        </m:r>
                      </m:sub>
                    </m:sSub>
                  </m:oMath>
                </a14:m>
                <a:endParaRPr lang="en-IN" sz="2400"/>
              </a:p>
            </p:txBody>
          </p:sp>
        </mc:Choice>
        <mc:Fallback xmlns="">
          <p:sp>
            <p:nvSpPr>
              <p:cNvPr id="5" name="TextBox 4">
                <a:extLst>
                  <a:ext uri="{FF2B5EF4-FFF2-40B4-BE49-F238E27FC236}">
                    <a16:creationId xmlns:a16="http://schemas.microsoft.com/office/drawing/2014/main" id="{2FC13001-5810-C9C7-C18D-741D6D934E68}"/>
                  </a:ext>
                </a:extLst>
              </p:cNvPr>
              <p:cNvSpPr txBox="1">
                <a:spLocks noRot="1" noChangeAspect="1" noMove="1" noResize="1" noEditPoints="1" noAdjustHandles="1" noChangeArrowheads="1" noChangeShapeType="1" noTextEdit="1"/>
              </p:cNvSpPr>
              <p:nvPr/>
            </p:nvSpPr>
            <p:spPr>
              <a:xfrm>
                <a:off x="1547282" y="1818815"/>
                <a:ext cx="10416833" cy="2424707"/>
              </a:xfrm>
              <a:prstGeom prst="round2DiagRect">
                <a:avLst/>
              </a:prstGeom>
              <a:blipFill>
                <a:blip r:embed="rId2"/>
                <a:stretch>
                  <a:fillRect b="-251"/>
                </a:stretch>
              </a:blipFill>
            </p:spPr>
            <p:txBody>
              <a:bodyPr/>
              <a:lstStyle/>
              <a:p>
                <a:r>
                  <a:rPr lang="en-US">
                    <a:noFill/>
                  </a:rPr>
                  <a:t> </a:t>
                </a:r>
              </a:p>
            </p:txBody>
          </p:sp>
        </mc:Fallback>
      </mc:AlternateContent>
      <p:pic>
        <p:nvPicPr>
          <p:cNvPr id="10" name="Picture 2" descr="Refer to caption">
            <a:extLst>
              <a:ext uri="{FF2B5EF4-FFF2-40B4-BE49-F238E27FC236}">
                <a16:creationId xmlns:a16="http://schemas.microsoft.com/office/drawing/2014/main" id="{EB4C7183-31F3-FCEA-BA70-FC48EC620D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24" b="11147"/>
          <a:stretch>
            <a:fillRect/>
          </a:stretch>
        </p:blipFill>
        <p:spPr bwMode="auto">
          <a:xfrm>
            <a:off x="8317383" y="4264219"/>
            <a:ext cx="2918612" cy="211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4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15A91-7DDA-1D6C-517D-11095B9BD9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F145E-3F5F-F60D-BD9D-D9CEFDF5BFA5}"/>
              </a:ext>
            </a:extLst>
          </p:cNvPr>
          <p:cNvSpPr>
            <a:spLocks noGrp="1"/>
          </p:cNvSpPr>
          <p:nvPr>
            <p:ph type="title"/>
          </p:nvPr>
        </p:nvSpPr>
        <p:spPr>
          <a:xfrm>
            <a:off x="5480614" y="105841"/>
            <a:ext cx="6581950" cy="637011"/>
          </a:xfrm>
        </p:spPr>
        <p:txBody>
          <a:bodyPr anchor="ctr">
            <a:normAutofit/>
          </a:bodyPr>
          <a:lstStyle/>
          <a:p>
            <a:r>
              <a:rPr lang="en-US" sz="3700"/>
              <a:t>A few Terminologies</a:t>
            </a:r>
          </a:p>
        </p:txBody>
      </p:sp>
      <p:sp>
        <p:nvSpPr>
          <p:cNvPr id="11" name="TextBox 10">
            <a:extLst>
              <a:ext uri="{FF2B5EF4-FFF2-40B4-BE49-F238E27FC236}">
                <a16:creationId xmlns:a16="http://schemas.microsoft.com/office/drawing/2014/main" id="{52315E93-6F94-9ACB-44F7-D7D313E2047B}"/>
              </a:ext>
            </a:extLst>
          </p:cNvPr>
          <p:cNvSpPr txBox="1"/>
          <p:nvPr/>
        </p:nvSpPr>
        <p:spPr>
          <a:xfrm>
            <a:off x="8317383" y="1376141"/>
            <a:ext cx="834814" cy="476726"/>
          </a:xfrm>
          <a:prstGeom prst="round2DiagRect">
            <a:avLst/>
          </a:prstGeom>
          <a:solidFill>
            <a:schemeClr val="accent4">
              <a:lumMod val="60000"/>
              <a:lumOff val="40000"/>
            </a:schemeClr>
          </a:solidFill>
        </p:spPr>
        <p:txBody>
          <a:bodyPr wrap="none" rtlCol="0">
            <a:spAutoFit/>
          </a:bodyPr>
          <a:lstStyle/>
          <a:p>
            <a:r>
              <a:rPr lang="en-US" sz="2200"/>
              <a:t>Layer</a:t>
            </a:r>
            <a:endParaRPr lang="en-IN" sz="2200"/>
          </a:p>
        </p:txBody>
      </p:sp>
      <p:sp>
        <p:nvSpPr>
          <p:cNvPr id="5" name="TextBox 4">
            <a:extLst>
              <a:ext uri="{FF2B5EF4-FFF2-40B4-BE49-F238E27FC236}">
                <a16:creationId xmlns:a16="http://schemas.microsoft.com/office/drawing/2014/main" id="{4428A099-890B-E284-FC2C-A5577A3176FA}"/>
              </a:ext>
            </a:extLst>
          </p:cNvPr>
          <p:cNvSpPr txBox="1"/>
          <p:nvPr/>
        </p:nvSpPr>
        <p:spPr>
          <a:xfrm>
            <a:off x="1547282" y="1818815"/>
            <a:ext cx="10416833" cy="1328023"/>
          </a:xfrm>
          <a:prstGeom prst="round2DiagRect">
            <a:avLst/>
          </a:prstGeom>
          <a:solidFill>
            <a:schemeClr val="accent5">
              <a:lumMod val="40000"/>
              <a:lumOff val="60000"/>
            </a:schemeClr>
          </a:solidFill>
        </p:spPr>
        <p:txBody>
          <a:bodyPr wrap="square" rtlCol="0">
            <a:spAutoFit/>
          </a:bodyPr>
          <a:lstStyle/>
          <a:p>
            <a:pPr marL="342900" indent="-342900">
              <a:buFont typeface="Arial" panose="020B0604020202020204" pitchFamily="34" charset="0"/>
              <a:buChar char="•"/>
            </a:pPr>
            <a:r>
              <a:rPr lang="en-US" sz="2400"/>
              <a:t>A collection of neurons that takes the same inputs. </a:t>
            </a:r>
          </a:p>
          <a:p>
            <a:pPr marL="342900" indent="-342900">
              <a:buFont typeface="Arial" panose="020B0604020202020204" pitchFamily="34" charset="0"/>
              <a:buChar char="•"/>
            </a:pPr>
            <a:r>
              <a:rPr lang="en-US" sz="2400"/>
              <a:t>In general, layers are vector-valued functions. </a:t>
            </a:r>
          </a:p>
          <a:p>
            <a:pPr marL="342900" indent="-342900">
              <a:buFont typeface="Arial" panose="020B0604020202020204" pitchFamily="34" charset="0"/>
              <a:buChar char="•"/>
            </a:pPr>
            <a:r>
              <a:rPr lang="en-US" sz="2400"/>
              <a:t>Layers can grouped into three categories: input, output, and hidden layers.</a:t>
            </a:r>
            <a:endParaRPr lang="en-IN" sz="2400"/>
          </a:p>
        </p:txBody>
      </p:sp>
      <p:pic>
        <p:nvPicPr>
          <p:cNvPr id="3" name="Picture 2" descr="Refer to caption">
            <a:extLst>
              <a:ext uri="{FF2B5EF4-FFF2-40B4-BE49-F238E27FC236}">
                <a16:creationId xmlns:a16="http://schemas.microsoft.com/office/drawing/2014/main" id="{7437DEB9-C784-1CDE-DD51-E7614C502A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314"/>
          <a:stretch>
            <a:fillRect/>
          </a:stretch>
        </p:blipFill>
        <p:spPr bwMode="auto">
          <a:xfrm>
            <a:off x="5404747" y="3429000"/>
            <a:ext cx="5157087" cy="291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62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78AEC-0674-F5C5-599D-F8705E1FBD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45752-E608-656B-62FB-4F28739502AB}"/>
              </a:ext>
            </a:extLst>
          </p:cNvPr>
          <p:cNvSpPr>
            <a:spLocks noGrp="1"/>
          </p:cNvSpPr>
          <p:nvPr>
            <p:ph type="title"/>
          </p:nvPr>
        </p:nvSpPr>
        <p:spPr>
          <a:xfrm>
            <a:off x="5480614" y="105841"/>
            <a:ext cx="6581950" cy="637011"/>
          </a:xfrm>
        </p:spPr>
        <p:txBody>
          <a:bodyPr anchor="ctr">
            <a:normAutofit/>
          </a:bodyPr>
          <a:lstStyle/>
          <a:p>
            <a:r>
              <a:rPr lang="en-US" sz="3700"/>
              <a:t>Three Different Layers</a:t>
            </a:r>
          </a:p>
        </p:txBody>
      </p:sp>
      <mc:AlternateContent xmlns:mc="http://schemas.openxmlformats.org/markup-compatibility/2006" xmlns:a14="http://schemas.microsoft.com/office/drawing/2010/main">
        <mc:Choice Requires="a14">
          <p:graphicFrame>
            <p:nvGraphicFramePr>
              <p:cNvPr id="12" name="Content Placeholder 9">
                <a:extLst>
                  <a:ext uri="{FF2B5EF4-FFF2-40B4-BE49-F238E27FC236}">
                    <a16:creationId xmlns:a16="http://schemas.microsoft.com/office/drawing/2014/main" id="{280C9635-1FCA-DEC5-E39A-FD04A3C934CB}"/>
                  </a:ext>
                </a:extLst>
              </p:cNvPr>
              <p:cNvGraphicFramePr>
                <a:graphicFrameLocks noGrp="1"/>
              </p:cNvGraphicFramePr>
              <p:nvPr>
                <p:ph idx="1"/>
              </p:nvPr>
            </p:nvGraphicFramePr>
            <p:xfrm>
              <a:off x="736599" y="1453092"/>
              <a:ext cx="10952637" cy="4740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2" name="Content Placeholder 9">
                <a:extLst>
                  <a:ext uri="{FF2B5EF4-FFF2-40B4-BE49-F238E27FC236}">
                    <a16:creationId xmlns:a16="http://schemas.microsoft.com/office/drawing/2014/main" id="{280C9635-1FCA-DEC5-E39A-FD04A3C934CB}"/>
                  </a:ext>
                </a:extLst>
              </p:cNvPr>
              <p:cNvGraphicFramePr>
                <a:graphicFrameLocks noGrp="1"/>
              </p:cNvGraphicFramePr>
              <p:nvPr>
                <p:ph idx="1"/>
                <p:extLst>
                  <p:ext uri="{D42A27DB-BD31-4B8C-83A1-F6EECF244321}">
                    <p14:modId xmlns:p14="http://schemas.microsoft.com/office/powerpoint/2010/main" val="372259138"/>
                  </p:ext>
                </p:extLst>
              </p:nvPr>
            </p:nvGraphicFramePr>
            <p:xfrm>
              <a:off x="736599" y="1453092"/>
              <a:ext cx="10952637" cy="47403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402379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AB100-E5D2-1688-C59C-75E72F4A1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9EA584-B386-979A-01A6-82D6C1E91580}"/>
              </a:ext>
            </a:extLst>
          </p:cNvPr>
          <p:cNvSpPr>
            <a:spLocks noGrp="1"/>
          </p:cNvSpPr>
          <p:nvPr>
            <p:ph type="title"/>
          </p:nvPr>
        </p:nvSpPr>
        <p:spPr>
          <a:xfrm>
            <a:off x="5480614" y="105841"/>
            <a:ext cx="6581950" cy="637011"/>
          </a:xfrm>
        </p:spPr>
        <p:txBody>
          <a:bodyPr anchor="ctr">
            <a:normAutofit/>
          </a:bodyPr>
          <a:lstStyle/>
          <a:p>
            <a:r>
              <a:rPr lang="en-US" sz="3700"/>
              <a:t>Width, Depth, Shallow, Deep</a:t>
            </a:r>
          </a:p>
        </p:txBody>
      </p:sp>
      <mc:AlternateContent xmlns:mc="http://schemas.openxmlformats.org/markup-compatibility/2006" xmlns:a14="http://schemas.microsoft.com/office/drawing/2010/main">
        <mc:Choice Requires="a14">
          <p:graphicFrame>
            <p:nvGraphicFramePr>
              <p:cNvPr id="12" name="Content Placeholder 9">
                <a:extLst>
                  <a:ext uri="{FF2B5EF4-FFF2-40B4-BE49-F238E27FC236}">
                    <a16:creationId xmlns:a16="http://schemas.microsoft.com/office/drawing/2014/main" id="{57A745F3-40F4-2935-F258-A9B408AC0072}"/>
                  </a:ext>
                </a:extLst>
              </p:cNvPr>
              <p:cNvGraphicFramePr>
                <a:graphicFrameLocks noGrp="1"/>
              </p:cNvGraphicFramePr>
              <p:nvPr>
                <p:ph idx="1"/>
              </p:nvPr>
            </p:nvGraphicFramePr>
            <p:xfrm>
              <a:off x="736599" y="1453092"/>
              <a:ext cx="10952637" cy="4740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2" name="Content Placeholder 9">
                <a:extLst>
                  <a:ext uri="{FF2B5EF4-FFF2-40B4-BE49-F238E27FC236}">
                    <a16:creationId xmlns:a16="http://schemas.microsoft.com/office/drawing/2014/main" id="{57A745F3-40F4-2935-F258-A9B408AC0072}"/>
                  </a:ext>
                </a:extLst>
              </p:cNvPr>
              <p:cNvGraphicFramePr>
                <a:graphicFrameLocks noGrp="1"/>
              </p:cNvGraphicFramePr>
              <p:nvPr>
                <p:ph idx="1"/>
                <p:extLst>
                  <p:ext uri="{D42A27DB-BD31-4B8C-83A1-F6EECF244321}">
                    <p14:modId xmlns:p14="http://schemas.microsoft.com/office/powerpoint/2010/main" val="4228932281"/>
                  </p:ext>
                </p:extLst>
              </p:nvPr>
            </p:nvGraphicFramePr>
            <p:xfrm>
              <a:off x="736599" y="1453092"/>
              <a:ext cx="10952637" cy="47403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99796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553CC-576A-698B-9A58-6337BE3FA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DFC7E8-8679-EE29-1628-340BFB2A507F}"/>
              </a:ext>
            </a:extLst>
          </p:cNvPr>
          <p:cNvSpPr>
            <a:spLocks noGrp="1"/>
          </p:cNvSpPr>
          <p:nvPr>
            <p:ph type="title"/>
          </p:nvPr>
        </p:nvSpPr>
        <p:spPr>
          <a:xfrm>
            <a:off x="5480614" y="105841"/>
            <a:ext cx="6581950" cy="637011"/>
          </a:xfrm>
        </p:spPr>
        <p:txBody>
          <a:bodyPr anchor="ctr">
            <a:normAutofit/>
          </a:bodyPr>
          <a:lstStyle/>
          <a:p>
            <a:r>
              <a:rPr lang="en-US" sz="3700"/>
              <a:t>Example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0561BD6-B912-650B-4E11-95F80DC9326A}"/>
                  </a:ext>
                </a:extLst>
              </p:cNvPr>
              <p:cNvSpPr txBox="1"/>
              <p:nvPr/>
            </p:nvSpPr>
            <p:spPr>
              <a:xfrm>
                <a:off x="754454" y="1100056"/>
                <a:ext cx="10683089" cy="2176943"/>
              </a:xfrm>
              <a:prstGeom prst="rect">
                <a:avLst/>
              </a:prstGeom>
              <a:solidFill>
                <a:schemeClr val="bg2"/>
              </a:solidFill>
            </p:spPr>
            <p:txBody>
              <a:bodyPr wrap="square">
                <a:spAutoFit/>
              </a:bodyPr>
              <a:lstStyle/>
              <a:p>
                <a:pPr marL="342900" indent="-342900">
                  <a:buFont typeface="Arial" panose="020B0604020202020204" pitchFamily="34" charset="0"/>
                  <a:buChar char="•"/>
                </a:pPr>
                <a:r>
                  <a:rPr lang="en-US" sz="2400"/>
                  <a:t>One Input, One linear Output, One Hidden Layer with three Neuron</a:t>
                </a:r>
                <a:endParaRPr lang="en-US" sz="2400" b="1"/>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2</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𝜎</m:t>
                          </m:r>
                        </m:e>
                        <m:sub>
                          <m:r>
                            <a:rPr lang="en-US" sz="2400" b="0" i="1" smtClean="0">
                              <a:latin typeface="Cambria Math" panose="02040503050406030204" pitchFamily="18" charset="0"/>
                            </a:rPr>
                            <m:t>1</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𝑥</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2</m:t>
                          </m:r>
                        </m:sub>
                      </m:sSub>
                    </m:oMath>
                  </m:oMathPara>
                </a14:m>
                <a:endParaRPr lang="en-US" sz="2400"/>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0.1 0.3 0.7</m:t>
                          </m:r>
                        </m:e>
                      </m:d>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eqArr>
                            <m:eqArrPr>
                              <m:ctrlPr>
                                <a:rPr lang="en-US" sz="2400" b="0" i="1" smtClean="0">
                                  <a:latin typeface="Cambria Math" panose="02040503050406030204" pitchFamily="18" charset="0"/>
                                </a:rPr>
                              </m:ctrlPr>
                            </m:eqArrPr>
                            <m:e>
                              <m:r>
                                <a:rPr lang="en-US" sz="2400" b="0" i="1" smtClean="0">
                                  <a:latin typeface="Cambria Math" panose="02040503050406030204" pitchFamily="18" charset="0"/>
                                </a:rPr>
                                <m:t>3</m:t>
                              </m:r>
                            </m:e>
                            <m:e>
                              <m:r>
                                <a:rPr lang="en-US" sz="2400" b="0" i="1" smtClean="0">
                                  <a:latin typeface="Cambria Math" panose="02040503050406030204" pitchFamily="18" charset="0"/>
                                </a:rPr>
                                <m:t>−1</m:t>
                              </m:r>
                            </m:e>
                            <m:e>
                              <m:r>
                                <a:rPr lang="en-US" sz="2400" b="0" i="1" smtClean="0">
                                  <a:latin typeface="Cambria Math" panose="02040503050406030204" pitchFamily="18" charset="0"/>
                                </a:rPr>
                                <m:t>2</m:t>
                              </m:r>
                            </m:e>
                          </m:eqArr>
                        </m:e>
                      </m:d>
                      <m:r>
                        <a:rPr lang="en-US" sz="2400" b="0" i="0" smtClean="0">
                          <a:latin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𝑏</m:t>
                          </m:r>
                        </m:e>
                        <m:sub>
                          <m:r>
                            <a:rPr lang="en-US" sz="2400" i="1">
                              <a:latin typeface="Cambria Math" panose="02040503050406030204" pitchFamily="18" charset="0"/>
                            </a:rPr>
                            <m:t>1</m:t>
                          </m:r>
                        </m:sub>
                      </m:sSub>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r>
                                <a:rPr lang="en-US" sz="2400" b="0" i="1" smtClean="0">
                                  <a:latin typeface="Cambria Math" panose="02040503050406030204" pitchFamily="18" charset="0"/>
                                </a:rPr>
                                <m:t>−1</m:t>
                              </m:r>
                            </m:e>
                            <m:e>
                              <m:r>
                                <a:rPr lang="en-US" sz="2400" b="0" i="1" smtClean="0">
                                  <a:latin typeface="Cambria Math" panose="02040503050406030204" pitchFamily="18" charset="0"/>
                                </a:rPr>
                                <m:t>4</m:t>
                              </m:r>
                            </m:e>
                            <m:e>
                              <m:r>
                                <a:rPr lang="en-US" sz="2400" b="0" i="1" smtClean="0">
                                  <a:latin typeface="Cambria Math" panose="02040503050406030204" pitchFamily="18" charset="0"/>
                                </a:rPr>
                                <m:t>0</m:t>
                              </m:r>
                            </m:e>
                          </m:eqAr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𝜎</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tanh</m:t>
                          </m:r>
                        </m:fName>
                        <m:e>
                          <m:r>
                            <a:rPr lang="en-US" sz="2400" b="0" i="1" smtClean="0">
                              <a:latin typeface="Cambria Math" panose="02040503050406030204" pitchFamily="18" charset="0"/>
                            </a:rPr>
                            <m:t>𝑥</m:t>
                          </m:r>
                        </m:e>
                      </m:func>
                    </m:oMath>
                  </m:oMathPara>
                </a14:m>
                <a:endParaRPr lang="en-US" sz="2400" b="0"/>
              </a:p>
              <a:p>
                <a:r>
                  <a:rPr lang="en-US" sz="2400"/>
                  <a:t>What is your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oMath>
                </a14:m>
                <a:r>
                  <a:rPr lang="en-US" sz="2400" b="0"/>
                  <a:t> Derive it</a:t>
                </a:r>
              </a:p>
            </p:txBody>
          </p:sp>
        </mc:Choice>
        <mc:Fallback xmlns="">
          <p:sp>
            <p:nvSpPr>
              <p:cNvPr id="4" name="TextBox 3">
                <a:extLst>
                  <a:ext uri="{FF2B5EF4-FFF2-40B4-BE49-F238E27FC236}">
                    <a16:creationId xmlns:a16="http://schemas.microsoft.com/office/drawing/2014/main" id="{50561BD6-B912-650B-4E11-95F80DC9326A}"/>
                  </a:ext>
                </a:extLst>
              </p:cNvPr>
              <p:cNvSpPr txBox="1">
                <a:spLocks noRot="1" noChangeAspect="1" noMove="1" noResize="1" noEditPoints="1" noAdjustHandles="1" noChangeArrowheads="1" noChangeShapeType="1" noTextEdit="1"/>
              </p:cNvSpPr>
              <p:nvPr/>
            </p:nvSpPr>
            <p:spPr>
              <a:xfrm>
                <a:off x="754454" y="1100056"/>
                <a:ext cx="10683089" cy="2176943"/>
              </a:xfrm>
              <a:prstGeom prst="rect">
                <a:avLst/>
              </a:prstGeom>
              <a:blipFill>
                <a:blip r:embed="rId2"/>
                <a:stretch>
                  <a:fillRect l="-913" t="-2235" b="-53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32A47B-154B-72AD-D03F-F512335E9DDA}"/>
                  </a:ext>
                </a:extLst>
              </p:cNvPr>
              <p:cNvSpPr txBox="1"/>
              <p:nvPr/>
            </p:nvSpPr>
            <p:spPr>
              <a:xfrm>
                <a:off x="1142212" y="3475670"/>
                <a:ext cx="9907572" cy="523220"/>
              </a:xfrm>
              <a:prstGeom prst="rect">
                <a:avLst/>
              </a:prstGeom>
              <a:solidFill>
                <a:schemeClr val="accent6">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𝑦</m:t>
                      </m:r>
                      <m:r>
                        <a:rPr lang="en-US" sz="2800" b="0" i="1" smtClean="0">
                          <a:latin typeface="Cambria Math" panose="02040503050406030204" pitchFamily="18" charset="0"/>
                        </a:rPr>
                        <m:t>=0.1</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tanh</m:t>
                          </m:r>
                        </m:fName>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3</m:t>
                              </m:r>
                              <m:r>
                                <a:rPr lang="en-US" sz="2800" b="0" i="1" smtClean="0">
                                  <a:latin typeface="Cambria Math" panose="02040503050406030204" pitchFamily="18" charset="0"/>
                                </a:rPr>
                                <m:t>𝑥</m:t>
                              </m:r>
                              <m:r>
                                <a:rPr lang="en-US" sz="2800" b="0" i="1" smtClean="0">
                                  <a:latin typeface="Cambria Math" panose="02040503050406030204" pitchFamily="18" charset="0"/>
                                </a:rPr>
                                <m:t>−1</m:t>
                              </m:r>
                            </m:e>
                          </m:d>
                          <m:r>
                            <a:rPr lang="en-US" sz="2800" b="0" i="1" smtClean="0">
                              <a:latin typeface="Cambria Math" panose="02040503050406030204" pitchFamily="18" charset="0"/>
                            </a:rPr>
                            <m:t>+0.3</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tanh</m:t>
                              </m:r>
                            </m:fName>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4−</m:t>
                                  </m:r>
                                  <m:r>
                                    <a:rPr lang="en-US" sz="2800" b="0" i="1" smtClean="0">
                                      <a:latin typeface="Cambria Math" panose="02040503050406030204" pitchFamily="18" charset="0"/>
                                    </a:rPr>
                                    <m:t>𝑥</m:t>
                                  </m:r>
                                </m:e>
                              </m:d>
                              <m:r>
                                <a:rPr lang="en-US" sz="2800" b="0" i="1" smtClean="0">
                                  <a:latin typeface="Cambria Math" panose="02040503050406030204" pitchFamily="18" charset="0"/>
                                </a:rPr>
                                <m:t>+0.7</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tanh</m:t>
                                  </m:r>
                                </m:fName>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2</m:t>
                                      </m:r>
                                      <m:r>
                                        <a:rPr lang="en-US" sz="2800" b="0" i="1" smtClean="0">
                                          <a:latin typeface="Cambria Math" panose="02040503050406030204" pitchFamily="18" charset="0"/>
                                        </a:rPr>
                                        <m:t>𝑥</m:t>
                                      </m:r>
                                      <m:r>
                                        <a:rPr lang="en-US" sz="2800" b="0" i="1" smtClean="0">
                                          <a:latin typeface="Cambria Math" panose="02040503050406030204" pitchFamily="18" charset="0"/>
                                        </a:rPr>
                                        <m:t>+10</m:t>
                                      </m:r>
                                    </m:e>
                                  </m:d>
                                  <m:r>
                                    <a:rPr lang="en-US" sz="2800" b="0" i="1" smtClean="0">
                                      <a:latin typeface="Cambria Math" panose="02040503050406030204" pitchFamily="18" charset="0"/>
                                    </a:rPr>
                                    <m:t>+2</m:t>
                                  </m:r>
                                </m:e>
                              </m:func>
                            </m:e>
                          </m:func>
                        </m:e>
                      </m:func>
                    </m:oMath>
                  </m:oMathPara>
                </a14:m>
                <a:endParaRPr lang="en-US" sz="2800"/>
              </a:p>
            </p:txBody>
          </p:sp>
        </mc:Choice>
        <mc:Fallback xmlns="">
          <p:sp>
            <p:nvSpPr>
              <p:cNvPr id="5" name="TextBox 4">
                <a:extLst>
                  <a:ext uri="{FF2B5EF4-FFF2-40B4-BE49-F238E27FC236}">
                    <a16:creationId xmlns:a16="http://schemas.microsoft.com/office/drawing/2014/main" id="{7532A47B-154B-72AD-D03F-F512335E9DDA}"/>
                  </a:ext>
                </a:extLst>
              </p:cNvPr>
              <p:cNvSpPr txBox="1">
                <a:spLocks noRot="1" noChangeAspect="1" noMove="1" noResize="1" noEditPoints="1" noAdjustHandles="1" noChangeArrowheads="1" noChangeShapeType="1" noTextEdit="1"/>
              </p:cNvSpPr>
              <p:nvPr/>
            </p:nvSpPr>
            <p:spPr>
              <a:xfrm>
                <a:off x="1142212" y="3475670"/>
                <a:ext cx="9907572" cy="52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602AC47-B33F-D9A3-62CD-80C90901E83B}"/>
                  </a:ext>
                </a:extLst>
              </p:cNvPr>
              <p:cNvSpPr txBox="1"/>
              <p:nvPr/>
            </p:nvSpPr>
            <p:spPr>
              <a:xfrm>
                <a:off x="754455" y="4197561"/>
                <a:ext cx="10683089" cy="2308324"/>
              </a:xfrm>
              <a:prstGeom prst="rect">
                <a:avLst/>
              </a:prstGeom>
              <a:noFill/>
            </p:spPr>
            <p:txBody>
              <a:bodyPr wrap="square">
                <a:spAutoFit/>
              </a:bodyPr>
              <a:lstStyle/>
              <a:p>
                <a:r>
                  <a:rPr lang="en-US" sz="2400" b="0"/>
                  <a:t>Change </a:t>
                </a:r>
                <a14:m>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A</m:t>
                        </m:r>
                      </m:e>
                      <m:sub>
                        <m:r>
                          <a:rPr lang="en-US" sz="2400" b="0" i="0" smtClean="0">
                            <a:latin typeface="Cambria Math" panose="02040503050406030204" pitchFamily="18" charset="0"/>
                          </a:rPr>
                          <m:t>2</m:t>
                        </m:r>
                      </m:sub>
                    </m:sSub>
                  </m:oMath>
                </a14:m>
                <a:r>
                  <a:rPr lang="en-US" sz="2400" b="0"/>
                  <a:t> as follows</a:t>
                </a:r>
              </a:p>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 </m:t>
                          </m:r>
                          <m:r>
                            <a:rPr lang="en-US" sz="2400" i="1">
                              <a:latin typeface="Cambria Math" panose="02040503050406030204" pitchFamily="18" charset="0"/>
                            </a:rPr>
                            <m:t>𝐴</m:t>
                          </m:r>
                        </m:e>
                        <m:sub>
                          <m:r>
                            <a:rPr lang="en-US" sz="2400" i="1">
                              <a:latin typeface="Cambria Math" panose="02040503050406030204" pitchFamily="18" charset="0"/>
                            </a:rPr>
                            <m:t>2</m:t>
                          </m:r>
                        </m:sub>
                      </m:sSub>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b="0" i="1" smtClean="0">
                              <a:latin typeface="Cambria Math" panose="02040503050406030204" pitchFamily="18" charset="0"/>
                            </a:rPr>
                            <m:t>−</m:t>
                          </m:r>
                          <m:r>
                            <a:rPr lang="en-US" sz="2400" i="1">
                              <a:latin typeface="Cambria Math" panose="02040503050406030204" pitchFamily="18" charset="0"/>
                            </a:rPr>
                            <m:t>0.</m:t>
                          </m:r>
                          <m:r>
                            <a:rPr lang="en-US" sz="2400" b="0" i="1" smtClean="0">
                              <a:latin typeface="Cambria Math" panose="02040503050406030204" pitchFamily="18" charset="0"/>
                            </a:rPr>
                            <m:t>4</m:t>
                          </m:r>
                          <m:r>
                            <a:rPr lang="en-US" sz="2400" i="1">
                              <a:latin typeface="Cambria Math" panose="02040503050406030204" pitchFamily="18" charset="0"/>
                            </a:rPr>
                            <m:t> 0.</m:t>
                          </m:r>
                          <m:r>
                            <a:rPr lang="en-US" sz="2400" b="0" i="1" smtClean="0">
                              <a:latin typeface="Cambria Math" panose="02040503050406030204" pitchFamily="18" charset="0"/>
                            </a:rPr>
                            <m:t>2</m:t>
                          </m:r>
                          <m:r>
                            <a:rPr lang="en-US" sz="2400" i="1">
                              <a:latin typeface="Cambria Math" panose="02040503050406030204" pitchFamily="18" charset="0"/>
                            </a:rPr>
                            <m:t> </m:t>
                          </m:r>
                          <m:r>
                            <a:rPr lang="en-US" sz="2400" b="0" i="1" smtClean="0">
                              <a:latin typeface="Cambria Math" panose="02040503050406030204" pitchFamily="18" charset="0"/>
                            </a:rPr>
                            <m:t>−</m:t>
                          </m:r>
                          <m:r>
                            <a:rPr lang="en-US" sz="2400" i="1">
                              <a:latin typeface="Cambria Math" panose="02040503050406030204" pitchFamily="18" charset="0"/>
                            </a:rPr>
                            <m:t>0.</m:t>
                          </m:r>
                          <m:r>
                            <a:rPr lang="en-US" sz="2400" b="0" i="1" smtClean="0">
                              <a:latin typeface="Cambria Math" panose="02040503050406030204" pitchFamily="18" charset="0"/>
                            </a:rPr>
                            <m:t>3</m:t>
                          </m:r>
                        </m:e>
                      </m:d>
                      <m:r>
                        <a:rPr lang="en-US" sz="2400" i="1">
                          <a:latin typeface="Cambria Math" panose="02040503050406030204" pitchFamily="18" charset="0"/>
                        </a:rPr>
                        <m:t>,</m:t>
                      </m:r>
                    </m:oMath>
                  </m:oMathPara>
                </a14:m>
                <a:endParaRPr lang="en-US" sz="2400" b="0"/>
              </a:p>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 </m:t>
                          </m:r>
                          <m:r>
                            <a:rPr lang="en-US" sz="2400" i="1">
                              <a:latin typeface="Cambria Math" panose="02040503050406030204" pitchFamily="18" charset="0"/>
                            </a:rPr>
                            <m:t>𝐴</m:t>
                          </m:r>
                        </m:e>
                        <m:sub>
                          <m:r>
                            <a:rPr lang="en-US" sz="2400" i="1">
                              <a:latin typeface="Cambria Math" panose="02040503050406030204" pitchFamily="18" charset="0"/>
                            </a:rPr>
                            <m:t>2</m:t>
                          </m:r>
                        </m:sub>
                      </m:sSub>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−0.</m:t>
                          </m:r>
                          <m:r>
                            <a:rPr lang="en-US" sz="2400" b="0" i="1" smtClean="0">
                              <a:latin typeface="Cambria Math" panose="02040503050406030204" pitchFamily="18" charset="0"/>
                            </a:rPr>
                            <m:t>3</m:t>
                          </m:r>
                          <m:r>
                            <a:rPr lang="en-US" sz="2400" i="1">
                              <a:latin typeface="Cambria Math" panose="02040503050406030204" pitchFamily="18" charset="0"/>
                            </a:rPr>
                            <m:t> 0.</m:t>
                          </m:r>
                          <m:r>
                            <a:rPr lang="en-US" sz="2400" b="0" i="1" smtClean="0">
                              <a:latin typeface="Cambria Math" panose="02040503050406030204" pitchFamily="18" charset="0"/>
                            </a:rPr>
                            <m:t>5</m:t>
                          </m:r>
                          <m:r>
                            <a:rPr lang="en-US" sz="2400" i="1">
                              <a:latin typeface="Cambria Math" panose="02040503050406030204" pitchFamily="18" charset="0"/>
                            </a:rPr>
                            <m:t> 0.</m:t>
                          </m:r>
                          <m:r>
                            <a:rPr lang="en-US" sz="2400" b="0" i="1" smtClean="0">
                              <a:latin typeface="Cambria Math" panose="02040503050406030204" pitchFamily="18" charset="0"/>
                            </a:rPr>
                            <m:t>1</m:t>
                          </m:r>
                        </m:e>
                      </m:d>
                      <m:r>
                        <a:rPr lang="en-US" sz="2400" i="1">
                          <a:latin typeface="Cambria Math" panose="02040503050406030204" pitchFamily="18" charset="0"/>
                        </a:rPr>
                        <m:t>,</m:t>
                      </m:r>
                    </m:oMath>
                  </m:oMathPara>
                </a14:m>
                <a:endParaRPr lang="en-US" sz="2400"/>
              </a:p>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 </m:t>
                          </m:r>
                          <m:r>
                            <a:rPr lang="en-US" sz="2400" i="1">
                              <a:latin typeface="Cambria Math" panose="02040503050406030204" pitchFamily="18" charset="0"/>
                            </a:rPr>
                            <m:t>𝐴</m:t>
                          </m:r>
                        </m:e>
                        <m:sub>
                          <m:r>
                            <a:rPr lang="en-US" sz="2400" i="1">
                              <a:latin typeface="Cambria Math" panose="02040503050406030204" pitchFamily="18" charset="0"/>
                            </a:rPr>
                            <m:t>2</m:t>
                          </m:r>
                        </m:sub>
                      </m:sSub>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0.</m:t>
                          </m:r>
                          <m:r>
                            <a:rPr lang="en-US" sz="2400" b="0" i="1" smtClean="0">
                              <a:latin typeface="Cambria Math" panose="02040503050406030204" pitchFamily="18" charset="0"/>
                            </a:rPr>
                            <m:t>2</m:t>
                          </m:r>
                          <m:r>
                            <a:rPr lang="en-US" sz="2400" i="1">
                              <a:latin typeface="Cambria Math" panose="02040503050406030204" pitchFamily="18" charset="0"/>
                            </a:rPr>
                            <m:t> </m:t>
                          </m:r>
                          <m:r>
                            <a:rPr lang="en-US" sz="2400" b="0" i="1" smtClean="0">
                              <a:latin typeface="Cambria Math" panose="02040503050406030204" pitchFamily="18" charset="0"/>
                            </a:rPr>
                            <m:t>−</m:t>
                          </m:r>
                          <m:r>
                            <a:rPr lang="en-US" sz="2400" i="1">
                              <a:latin typeface="Cambria Math" panose="02040503050406030204" pitchFamily="18" charset="0"/>
                            </a:rPr>
                            <m:t>0.</m:t>
                          </m:r>
                          <m:r>
                            <a:rPr lang="en-US" sz="2400" b="0" i="1" smtClean="0">
                              <a:latin typeface="Cambria Math" panose="02040503050406030204" pitchFamily="18" charset="0"/>
                            </a:rPr>
                            <m:t>7</m:t>
                          </m:r>
                          <m:r>
                            <a:rPr lang="en-US" sz="2400" i="1">
                              <a:latin typeface="Cambria Math" panose="02040503050406030204" pitchFamily="18" charset="0"/>
                            </a:rPr>
                            <m:t> 0.</m:t>
                          </m:r>
                          <m:r>
                            <a:rPr lang="en-US" sz="2400" b="0" i="1" smtClean="0">
                              <a:latin typeface="Cambria Math" panose="02040503050406030204" pitchFamily="18" charset="0"/>
                            </a:rPr>
                            <m:t>6</m:t>
                          </m:r>
                        </m:e>
                      </m:d>
                      <m:r>
                        <a:rPr lang="en-US" sz="2400" i="1">
                          <a:latin typeface="Cambria Math" panose="02040503050406030204" pitchFamily="18" charset="0"/>
                        </a:rPr>
                        <m:t>,</m:t>
                      </m:r>
                    </m:oMath>
                  </m:oMathPara>
                </a14:m>
                <a:endParaRPr lang="en-US" sz="2400"/>
              </a:p>
              <a:p>
                <a:endParaRPr lang="en-US" sz="2400"/>
              </a:p>
              <a:p>
                <a:endParaRPr lang="en-US" sz="2400" b="0"/>
              </a:p>
            </p:txBody>
          </p:sp>
        </mc:Choice>
        <mc:Fallback xmlns="">
          <p:sp>
            <p:nvSpPr>
              <p:cNvPr id="6" name="TextBox 5">
                <a:extLst>
                  <a:ext uri="{FF2B5EF4-FFF2-40B4-BE49-F238E27FC236}">
                    <a16:creationId xmlns:a16="http://schemas.microsoft.com/office/drawing/2014/main" id="{7602AC47-B33F-D9A3-62CD-80C90901E83B}"/>
                  </a:ext>
                </a:extLst>
              </p:cNvPr>
              <p:cNvSpPr txBox="1">
                <a:spLocks noRot="1" noChangeAspect="1" noMove="1" noResize="1" noEditPoints="1" noAdjustHandles="1" noChangeArrowheads="1" noChangeShapeType="1" noTextEdit="1"/>
              </p:cNvSpPr>
              <p:nvPr/>
            </p:nvSpPr>
            <p:spPr>
              <a:xfrm>
                <a:off x="754455" y="4197561"/>
                <a:ext cx="10683089" cy="2308324"/>
              </a:xfrm>
              <a:prstGeom prst="rect">
                <a:avLst/>
              </a:prstGeom>
              <a:blipFill>
                <a:blip r:embed="rId4"/>
                <a:stretch>
                  <a:fillRect l="-913" t="-2116"/>
                </a:stretch>
              </a:blipFill>
            </p:spPr>
            <p:txBody>
              <a:bodyPr/>
              <a:lstStyle/>
              <a:p>
                <a:r>
                  <a:rPr lang="en-US">
                    <a:noFill/>
                  </a:rPr>
                  <a:t> </a:t>
                </a:r>
              </a:p>
            </p:txBody>
          </p:sp>
        </mc:Fallback>
      </mc:AlternateContent>
    </p:spTree>
    <p:extLst>
      <p:ext uri="{BB962C8B-B14F-4D97-AF65-F5344CB8AC3E}">
        <p14:creationId xmlns:p14="http://schemas.microsoft.com/office/powerpoint/2010/main" val="171660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3432-C360-22B4-41D5-E67AEC9A84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DBC42-F93B-79FB-2965-FC7011FE8B86}"/>
              </a:ext>
            </a:extLst>
          </p:cNvPr>
          <p:cNvSpPr>
            <a:spLocks noGrp="1"/>
          </p:cNvSpPr>
          <p:nvPr>
            <p:ph type="title"/>
          </p:nvPr>
        </p:nvSpPr>
        <p:spPr>
          <a:xfrm>
            <a:off x="5480614" y="105841"/>
            <a:ext cx="6581950" cy="637011"/>
          </a:xfrm>
        </p:spPr>
        <p:txBody>
          <a:bodyPr anchor="ctr">
            <a:normAutofit/>
          </a:bodyPr>
          <a:lstStyle/>
          <a:p>
            <a:r>
              <a:rPr lang="en-US" sz="3700"/>
              <a:t>Example</a:t>
            </a:r>
          </a:p>
        </p:txBody>
      </p:sp>
      <p:pic>
        <p:nvPicPr>
          <p:cNvPr id="4098" name="Picture 2" descr="Refer to caption">
            <a:extLst>
              <a:ext uri="{FF2B5EF4-FFF2-40B4-BE49-F238E27FC236}">
                <a16:creationId xmlns:a16="http://schemas.microsoft.com/office/drawing/2014/main" id="{1B71148E-CE8A-3262-6F42-740C8629C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8156"/>
            <a:ext cx="1219200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92523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9A281-6C8B-F594-0BE9-6B15873C65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8AFA73-696D-9E43-914C-0D95D54AD177}"/>
              </a:ext>
            </a:extLst>
          </p:cNvPr>
          <p:cNvSpPr>
            <a:spLocks noGrp="1"/>
          </p:cNvSpPr>
          <p:nvPr>
            <p:ph type="title"/>
          </p:nvPr>
        </p:nvSpPr>
        <p:spPr>
          <a:xfrm>
            <a:off x="5480614" y="105841"/>
            <a:ext cx="6581950" cy="637011"/>
          </a:xfrm>
        </p:spPr>
        <p:txBody>
          <a:bodyPr anchor="ctr">
            <a:normAutofit/>
          </a:bodyPr>
          <a:lstStyle/>
          <a:p>
            <a:r>
              <a:rPr lang="en-US" sz="3700"/>
              <a:t>Question</a:t>
            </a:r>
          </a:p>
        </p:txBody>
      </p:sp>
      <p:sp>
        <p:nvSpPr>
          <p:cNvPr id="3" name="TextBox 2">
            <a:extLst>
              <a:ext uri="{FF2B5EF4-FFF2-40B4-BE49-F238E27FC236}">
                <a16:creationId xmlns:a16="http://schemas.microsoft.com/office/drawing/2014/main" id="{B2145643-AB3F-1D62-57FA-81DD72DAD4F0}"/>
              </a:ext>
            </a:extLst>
          </p:cNvPr>
          <p:cNvSpPr txBox="1"/>
          <p:nvPr/>
        </p:nvSpPr>
        <p:spPr>
          <a:xfrm>
            <a:off x="754454" y="1100056"/>
            <a:ext cx="10683089" cy="1569660"/>
          </a:xfrm>
          <a:prstGeom prst="rect">
            <a:avLst/>
          </a:prstGeom>
          <a:solidFill>
            <a:schemeClr val="bg2"/>
          </a:solidFill>
        </p:spPr>
        <p:txBody>
          <a:bodyPr wrap="square">
            <a:spAutoFit/>
          </a:bodyPr>
          <a:lstStyle/>
          <a:p>
            <a:pPr marL="342900" indent="-342900">
              <a:buFont typeface="Arial" panose="020B0604020202020204" pitchFamily="34" charset="0"/>
              <a:buChar char="•"/>
            </a:pPr>
            <a:r>
              <a:rPr lang="en-US" sz="2400"/>
              <a:t>These examples illustrate that we can represent complicated nonlinear relationships using NNs</a:t>
            </a:r>
          </a:p>
          <a:p>
            <a:pPr marL="342900" indent="-342900">
              <a:buFont typeface="Arial" panose="020B0604020202020204" pitchFamily="34" charset="0"/>
              <a:buChar char="•"/>
            </a:pPr>
            <a:r>
              <a:rPr lang="en-US" sz="2400"/>
              <a:t>The main use of NNs is modeling relationships in the data, the question of the approximation capabilities of NNs gained interest naturally</a:t>
            </a:r>
            <a:endParaRPr lang="en-US" sz="2400" b="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9CD097E-9832-CB3B-7616-6451F7D819E4}"/>
                  </a:ext>
                </a:extLst>
              </p:cNvPr>
              <p:cNvSpPr txBox="1"/>
              <p:nvPr/>
            </p:nvSpPr>
            <p:spPr>
              <a:xfrm>
                <a:off x="614310" y="3603510"/>
                <a:ext cx="11018365" cy="584775"/>
              </a:xfrm>
              <a:prstGeom prst="rect">
                <a:avLst/>
              </a:prstGeom>
              <a:solidFill>
                <a:schemeClr val="accent6">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0" smtClean="0">
                          <a:latin typeface="Cambria Math" panose="02040503050406030204" pitchFamily="18" charset="0"/>
                        </a:rPr>
                        <m:t>𝐂</m:t>
                      </m:r>
                      <m:r>
                        <a:rPr lang="en-US" sz="3200" b="1" i="0">
                          <a:latin typeface="Cambria Math" panose="02040503050406030204" pitchFamily="18" charset="0"/>
                        </a:rPr>
                        <m:t>𝐚𝐧</m:t>
                      </m:r>
                      <m:r>
                        <a:rPr lang="en-US" sz="3200" b="1" i="0">
                          <a:latin typeface="Cambria Math" panose="02040503050406030204" pitchFamily="18" charset="0"/>
                        </a:rPr>
                        <m:t> </m:t>
                      </m:r>
                      <m:r>
                        <a:rPr lang="en-US" sz="3200" b="1" i="0">
                          <a:latin typeface="Cambria Math" panose="02040503050406030204" pitchFamily="18" charset="0"/>
                        </a:rPr>
                        <m:t>𝐰𝐞</m:t>
                      </m:r>
                      <m:r>
                        <a:rPr lang="en-US" sz="3200" b="1" i="0">
                          <a:latin typeface="Cambria Math" panose="02040503050406030204" pitchFamily="18" charset="0"/>
                        </a:rPr>
                        <m:t> </m:t>
                      </m:r>
                      <m:r>
                        <a:rPr lang="en-US" sz="3200" b="1" i="0">
                          <a:latin typeface="Cambria Math" panose="02040503050406030204" pitchFamily="18" charset="0"/>
                        </a:rPr>
                        <m:t>𝐚𝐩𝐩𝐫𝐨𝐱𝐢𝐦𝐚𝐭𝐞</m:t>
                      </m:r>
                      <m:r>
                        <a:rPr lang="en-US" sz="3200" b="1" i="0">
                          <a:latin typeface="Cambria Math" panose="02040503050406030204" pitchFamily="18" charset="0"/>
                        </a:rPr>
                        <m:t> </m:t>
                      </m:r>
                      <m:r>
                        <a:rPr lang="en-US" sz="3200" b="1" i="0">
                          <a:latin typeface="Cambria Math" panose="02040503050406030204" pitchFamily="18" charset="0"/>
                        </a:rPr>
                        <m:t>𝐚𝐧𝐲</m:t>
                      </m:r>
                      <m:r>
                        <a:rPr lang="en-US" sz="3200" b="1" i="0">
                          <a:latin typeface="Cambria Math" panose="02040503050406030204" pitchFamily="18" charset="0"/>
                        </a:rPr>
                        <m:t> </m:t>
                      </m:r>
                      <m:r>
                        <a:rPr lang="en-US" sz="3200" b="1" i="0">
                          <a:latin typeface="Cambria Math" panose="02040503050406030204" pitchFamily="18" charset="0"/>
                        </a:rPr>
                        <m:t>𝐜𝐨𝐧𝐭𝐢𝐧𝐮𝐨𝐮𝐬</m:t>
                      </m:r>
                      <m:r>
                        <a:rPr lang="en-US" sz="3200" b="1" i="0">
                          <a:latin typeface="Cambria Math" panose="02040503050406030204" pitchFamily="18" charset="0"/>
                        </a:rPr>
                        <m:t> </m:t>
                      </m:r>
                      <m:r>
                        <a:rPr lang="en-US" sz="3200" b="1" i="0">
                          <a:latin typeface="Cambria Math" panose="02040503050406030204" pitchFamily="18" charset="0"/>
                        </a:rPr>
                        <m:t>𝐟𝐮𝐧𝐜𝐭𝐢𝐨𝐧</m:t>
                      </m:r>
                      <m:r>
                        <a:rPr lang="en-US" sz="3200" b="1" i="0">
                          <a:latin typeface="Cambria Math" panose="02040503050406030204" pitchFamily="18" charset="0"/>
                        </a:rPr>
                        <m:t> </m:t>
                      </m:r>
                      <m:r>
                        <a:rPr lang="en-US" sz="3200" b="1" i="0">
                          <a:latin typeface="Cambria Math" panose="02040503050406030204" pitchFamily="18" charset="0"/>
                        </a:rPr>
                        <m:t>𝐮𝐬𝐢𝐧𝐠</m:t>
                      </m:r>
                      <m:r>
                        <a:rPr lang="en-US" sz="3200" b="1" i="0">
                          <a:latin typeface="Cambria Math" panose="02040503050406030204" pitchFamily="18" charset="0"/>
                        </a:rPr>
                        <m:t> </m:t>
                      </m:r>
                      <m:r>
                        <a:rPr lang="en-US" sz="3200" b="1" i="0">
                          <a:latin typeface="Cambria Math" panose="02040503050406030204" pitchFamily="18" charset="0"/>
                        </a:rPr>
                        <m:t>𝐍𝐍𝐬</m:t>
                      </m:r>
                      <m:r>
                        <a:rPr lang="en-US" sz="3200" b="1" i="0">
                          <a:latin typeface="Cambria Math" panose="02040503050406030204" pitchFamily="18" charset="0"/>
                        </a:rPr>
                        <m:t>?</m:t>
                      </m:r>
                    </m:oMath>
                  </m:oMathPara>
                </a14:m>
                <a:endParaRPr lang="en-US" sz="3200" b="1"/>
              </a:p>
            </p:txBody>
          </p:sp>
        </mc:Choice>
        <mc:Fallback xmlns="">
          <p:sp>
            <p:nvSpPr>
              <p:cNvPr id="4" name="TextBox 3">
                <a:extLst>
                  <a:ext uri="{FF2B5EF4-FFF2-40B4-BE49-F238E27FC236}">
                    <a16:creationId xmlns:a16="http://schemas.microsoft.com/office/drawing/2014/main" id="{A9CD097E-9832-CB3B-7616-6451F7D819E4}"/>
                  </a:ext>
                </a:extLst>
              </p:cNvPr>
              <p:cNvSpPr txBox="1">
                <a:spLocks noRot="1" noChangeAspect="1" noMove="1" noResize="1" noEditPoints="1" noAdjustHandles="1" noChangeArrowheads="1" noChangeShapeType="1" noTextEdit="1"/>
              </p:cNvSpPr>
              <p:nvPr/>
            </p:nvSpPr>
            <p:spPr>
              <a:xfrm>
                <a:off x="614310" y="3603510"/>
                <a:ext cx="11018365" cy="58477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9877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F0B3D-679D-F9C6-B713-091ACEDDB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7F392-7A37-2D0D-E97D-7FE2E8C18EEF}"/>
              </a:ext>
            </a:extLst>
          </p:cNvPr>
          <p:cNvSpPr>
            <a:spLocks noGrp="1"/>
          </p:cNvSpPr>
          <p:nvPr>
            <p:ph type="title"/>
          </p:nvPr>
        </p:nvSpPr>
        <p:spPr>
          <a:xfrm>
            <a:off x="838200" y="2380735"/>
            <a:ext cx="10515600" cy="1781146"/>
          </a:xfrm>
        </p:spPr>
        <p:txBody>
          <a:bodyPr/>
          <a:lstStyle/>
          <a:p>
            <a:pPr algn="ctr"/>
            <a:r>
              <a:rPr lang="en-US">
                <a:solidFill>
                  <a:srgbClr val="C00000"/>
                </a:solidFill>
                <a:latin typeface="Bookman Old Style" panose="02050604050505020204" pitchFamily="18" charset="0"/>
              </a:rPr>
              <a:t>Universal Approximation Theorems (UATs)</a:t>
            </a:r>
          </a:p>
        </p:txBody>
      </p:sp>
      <p:sp>
        <p:nvSpPr>
          <p:cNvPr id="4" name="Slide Number Placeholder 3">
            <a:extLst>
              <a:ext uri="{FF2B5EF4-FFF2-40B4-BE49-F238E27FC236}">
                <a16:creationId xmlns:a16="http://schemas.microsoft.com/office/drawing/2014/main" id="{F0F46F55-2230-CB52-FA03-C9A6CDAFF89C}"/>
              </a:ext>
            </a:extLst>
          </p:cNvPr>
          <p:cNvSpPr>
            <a:spLocks noGrp="1"/>
          </p:cNvSpPr>
          <p:nvPr>
            <p:ph type="sldNum" sz="quarter" idx="12"/>
          </p:nvPr>
        </p:nvSpPr>
        <p:spPr/>
        <p:txBody>
          <a:bodyPr/>
          <a:lstStyle/>
          <a:p>
            <a:fld id="{2087E3A9-ED83-4F16-9F08-D373A5A86C4E}" type="slidenum">
              <a:rPr lang="en-GB" smtClean="0"/>
              <a:pPr/>
              <a:t>209</a:t>
            </a:fld>
            <a:endParaRPr lang="en-GB"/>
          </a:p>
        </p:txBody>
      </p:sp>
    </p:spTree>
    <p:extLst>
      <p:ext uri="{BB962C8B-B14F-4D97-AF65-F5344CB8AC3E}">
        <p14:creationId xmlns:p14="http://schemas.microsoft.com/office/powerpoint/2010/main" val="1943231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21</a:t>
            </a:fld>
            <a:endParaRPr lang="en-GB"/>
          </a:p>
        </p:txBody>
      </p:sp>
      <mc:AlternateContent xmlns:mc="http://schemas.openxmlformats.org/markup-compatibility/2006" xmlns:a14="http://schemas.microsoft.com/office/drawing/2010/main">
        <mc:Choice Requires="a14">
          <p:sp>
            <p:nvSpPr>
              <p:cNvPr id="6" name="Title 1"/>
              <p:cNvSpPr txBox="1">
                <a:spLocks/>
              </p:cNvSpPr>
              <p:nvPr/>
            </p:nvSpPr>
            <p:spPr>
              <a:xfrm>
                <a:off x="713509" y="2578553"/>
                <a:ext cx="10515600" cy="1278832"/>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sSup>
                        <m:sSupPr>
                          <m:ctrlPr>
                            <a:rPr lang="en-US" sz="4000" i="1" smtClean="0">
                              <a:solidFill>
                                <a:srgbClr val="C00000"/>
                              </a:solidFill>
                              <a:latin typeface="Cambria Math" panose="02040503050406030204" pitchFamily="18" charset="0"/>
                            </a:rPr>
                          </m:ctrlPr>
                        </m:sSupPr>
                        <m:e>
                          <m:d>
                            <m:dPr>
                              <m:ctrlPr>
                                <a:rPr lang="en-US" sz="4000" i="1" smtClean="0">
                                  <a:solidFill>
                                    <a:srgbClr val="C00000"/>
                                  </a:solidFill>
                                  <a:latin typeface="Cambria Math" panose="02040503050406030204" pitchFamily="18" charset="0"/>
                                </a:rPr>
                              </m:ctrlPr>
                            </m:dPr>
                            <m:e>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𝑥</m:t>
                                  </m:r>
                                </m:e>
                                <m:sup>
                                  <m:r>
                                    <a:rPr lang="en-US" sz="4000" i="1" smtClean="0">
                                      <a:solidFill>
                                        <a:srgbClr val="C00000"/>
                                      </a:solidFill>
                                      <a:latin typeface="Cambria Math" panose="02040503050406030204" pitchFamily="18" charset="0"/>
                                    </a:rPr>
                                    <m:t>2</m:t>
                                  </m:r>
                                </m:sup>
                              </m:sSup>
                              <m:r>
                                <a:rPr lang="en-US" sz="4000" i="1" smtClean="0">
                                  <a:solidFill>
                                    <a:srgbClr val="C00000"/>
                                  </a:solidFill>
                                  <a:latin typeface="Cambria Math" panose="02040503050406030204" pitchFamily="18" charset="0"/>
                                </a:rPr>
                                <m:t>+</m:t>
                              </m:r>
                              <m:f>
                                <m:fPr>
                                  <m:ctrlPr>
                                    <a:rPr lang="en-US" sz="4000" b="0" i="1" smtClean="0">
                                      <a:solidFill>
                                        <a:srgbClr val="C00000"/>
                                      </a:solidFill>
                                      <a:latin typeface="Cambria Math" panose="02040503050406030204" pitchFamily="18" charset="0"/>
                                    </a:rPr>
                                  </m:ctrlPr>
                                </m:fPr>
                                <m:num>
                                  <m:r>
                                    <a:rPr lang="en-US" sz="4000" b="0" i="1" smtClean="0">
                                      <a:solidFill>
                                        <a:srgbClr val="C00000"/>
                                      </a:solidFill>
                                      <a:latin typeface="Cambria Math" panose="02040503050406030204" pitchFamily="18" charset="0"/>
                                    </a:rPr>
                                    <m:t>9</m:t>
                                  </m:r>
                                </m:num>
                                <m:den>
                                  <m:r>
                                    <a:rPr lang="en-US" sz="4000" b="0" i="1" smtClean="0">
                                      <a:solidFill>
                                        <a:srgbClr val="C00000"/>
                                      </a:solidFill>
                                      <a:latin typeface="Cambria Math" panose="02040503050406030204" pitchFamily="18" charset="0"/>
                                    </a:rPr>
                                    <m:t>4</m:t>
                                  </m:r>
                                </m:den>
                              </m:f>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𝑦</m:t>
                                  </m:r>
                                </m:e>
                                <m:sup>
                                  <m:r>
                                    <a:rPr lang="en-US" sz="4000" i="1" smtClean="0">
                                      <a:solidFill>
                                        <a:srgbClr val="C00000"/>
                                      </a:solidFill>
                                      <a:latin typeface="Cambria Math" panose="02040503050406030204" pitchFamily="18" charset="0"/>
                                    </a:rPr>
                                    <m:t>2</m:t>
                                  </m:r>
                                </m:sup>
                              </m:sSup>
                              <m:r>
                                <a:rPr lang="en-US" sz="4000" i="1" smtClean="0">
                                  <a:solidFill>
                                    <a:srgbClr val="C00000"/>
                                  </a:solidFill>
                                  <a:latin typeface="Cambria Math" panose="02040503050406030204" pitchFamily="18" charset="0"/>
                                </a:rPr>
                                <m:t>+</m:t>
                              </m:r>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𝑧</m:t>
                                  </m:r>
                                </m:e>
                                <m:sup>
                                  <m:r>
                                    <a:rPr lang="en-US" sz="4000" i="1" smtClean="0">
                                      <a:solidFill>
                                        <a:srgbClr val="C00000"/>
                                      </a:solidFill>
                                      <a:latin typeface="Cambria Math" panose="02040503050406030204" pitchFamily="18" charset="0"/>
                                    </a:rPr>
                                    <m:t>2</m:t>
                                  </m:r>
                                </m:sup>
                              </m:sSup>
                              <m:r>
                                <a:rPr lang="en-US" sz="4000" i="1" smtClean="0">
                                  <a:solidFill>
                                    <a:srgbClr val="C00000"/>
                                  </a:solidFill>
                                  <a:latin typeface="Cambria Math" panose="02040503050406030204" pitchFamily="18" charset="0"/>
                                </a:rPr>
                                <m:t>−1</m:t>
                              </m:r>
                            </m:e>
                          </m:d>
                        </m:e>
                        <m:sup>
                          <m:r>
                            <a:rPr lang="en-US" sz="4000" i="1" smtClean="0">
                              <a:solidFill>
                                <a:srgbClr val="C00000"/>
                              </a:solidFill>
                              <a:latin typeface="Cambria Math" panose="02040503050406030204" pitchFamily="18" charset="0"/>
                            </a:rPr>
                            <m:t>3</m:t>
                          </m:r>
                        </m:sup>
                      </m:sSup>
                      <m:r>
                        <a:rPr lang="en-US" sz="4000" i="1" smtClean="0">
                          <a:solidFill>
                            <a:srgbClr val="C00000"/>
                          </a:solidFill>
                          <a:latin typeface="Cambria Math" panose="02040503050406030204" pitchFamily="18" charset="0"/>
                        </a:rPr>
                        <m:t>−</m:t>
                      </m:r>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𝑥</m:t>
                          </m:r>
                        </m:e>
                        <m:sup>
                          <m:r>
                            <a:rPr lang="en-US" sz="4000" i="1" smtClean="0">
                              <a:solidFill>
                                <a:srgbClr val="C00000"/>
                              </a:solidFill>
                              <a:latin typeface="Cambria Math" panose="02040503050406030204" pitchFamily="18" charset="0"/>
                            </a:rPr>
                            <m:t>2</m:t>
                          </m:r>
                        </m:sup>
                      </m:sSup>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𝑧</m:t>
                          </m:r>
                        </m:e>
                        <m:sup>
                          <m:r>
                            <a:rPr lang="en-US" sz="4000" i="1" smtClean="0">
                              <a:solidFill>
                                <a:srgbClr val="C00000"/>
                              </a:solidFill>
                              <a:latin typeface="Cambria Math" panose="02040503050406030204" pitchFamily="18" charset="0"/>
                            </a:rPr>
                            <m:t>3</m:t>
                          </m:r>
                        </m:sup>
                      </m:sSup>
                      <m:r>
                        <a:rPr lang="en-US" sz="4000" i="1" smtClean="0">
                          <a:solidFill>
                            <a:srgbClr val="C00000"/>
                          </a:solidFill>
                          <a:latin typeface="Cambria Math" panose="02040503050406030204" pitchFamily="18" charset="0"/>
                        </a:rPr>
                        <m:t>−</m:t>
                      </m:r>
                      <m:f>
                        <m:fPr>
                          <m:ctrlPr>
                            <a:rPr lang="en-US" sz="4000" i="1">
                              <a:solidFill>
                                <a:srgbClr val="C00000"/>
                              </a:solidFill>
                              <a:latin typeface="Cambria Math" panose="02040503050406030204" pitchFamily="18" charset="0"/>
                            </a:rPr>
                          </m:ctrlPr>
                        </m:fPr>
                        <m:num>
                          <m:r>
                            <a:rPr lang="en-US" sz="4000" b="0" i="1" smtClean="0">
                              <a:solidFill>
                                <a:srgbClr val="C00000"/>
                              </a:solidFill>
                              <a:latin typeface="Cambria Math" panose="02040503050406030204" pitchFamily="18" charset="0"/>
                            </a:rPr>
                            <m:t>9</m:t>
                          </m:r>
                        </m:num>
                        <m:den>
                          <m:r>
                            <a:rPr lang="en-US" sz="4000" b="0" i="1" smtClean="0">
                              <a:solidFill>
                                <a:srgbClr val="C00000"/>
                              </a:solidFill>
                              <a:latin typeface="Cambria Math" panose="02040503050406030204" pitchFamily="18" charset="0"/>
                            </a:rPr>
                            <m:t>8</m:t>
                          </m:r>
                          <m:r>
                            <a:rPr lang="en-US" sz="4000" i="1">
                              <a:solidFill>
                                <a:srgbClr val="C00000"/>
                              </a:solidFill>
                              <a:latin typeface="Cambria Math" panose="02040503050406030204" pitchFamily="18" charset="0"/>
                            </a:rPr>
                            <m:t>0</m:t>
                          </m:r>
                        </m:den>
                      </m:f>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𝑦</m:t>
                          </m:r>
                        </m:e>
                        <m:sup>
                          <m:r>
                            <a:rPr lang="en-US" sz="4000" i="1" smtClean="0">
                              <a:solidFill>
                                <a:srgbClr val="C00000"/>
                              </a:solidFill>
                              <a:latin typeface="Cambria Math" panose="02040503050406030204" pitchFamily="18" charset="0"/>
                            </a:rPr>
                            <m:t>2</m:t>
                          </m:r>
                        </m:sup>
                      </m:sSup>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𝑧</m:t>
                          </m:r>
                        </m:e>
                        <m:sup>
                          <m:r>
                            <a:rPr lang="en-US" sz="4000" i="1" smtClean="0">
                              <a:solidFill>
                                <a:srgbClr val="C00000"/>
                              </a:solidFill>
                              <a:latin typeface="Cambria Math" panose="02040503050406030204" pitchFamily="18" charset="0"/>
                            </a:rPr>
                            <m:t>3</m:t>
                          </m:r>
                        </m:sup>
                      </m:sSup>
                      <m:r>
                        <a:rPr lang="en-US" sz="4000" i="1" smtClean="0">
                          <a:solidFill>
                            <a:srgbClr val="C00000"/>
                          </a:solidFill>
                          <a:latin typeface="Cambria Math" panose="02040503050406030204" pitchFamily="18" charset="0"/>
                        </a:rPr>
                        <m:t>=0</m:t>
                      </m:r>
                    </m:oMath>
                  </m:oMathPara>
                </a14:m>
                <a:endParaRPr lang="en-US" sz="4000" dirty="0">
                  <a:solidFill>
                    <a:srgbClr val="C00000"/>
                  </a:solidFill>
                  <a:latin typeface="Bookman Old Style" panose="02050604050505020204" pitchFamily="18" charset="0"/>
                </a:endParaRPr>
              </a:p>
            </p:txBody>
          </p:sp>
        </mc:Choice>
        <mc:Fallback xmlns="">
          <p:sp>
            <p:nvSpPr>
              <p:cNvPr id="6" name="Title 1"/>
              <p:cNvSpPr txBox="1">
                <a:spLocks noRot="1" noChangeAspect="1" noMove="1" noResize="1" noEditPoints="1" noAdjustHandles="1" noChangeArrowheads="1" noChangeShapeType="1" noTextEdit="1"/>
              </p:cNvSpPr>
              <p:nvPr/>
            </p:nvSpPr>
            <p:spPr>
              <a:xfrm>
                <a:off x="713509" y="2578553"/>
                <a:ext cx="10515600" cy="1278832"/>
              </a:xfrm>
              <a:prstGeom prst="rect">
                <a:avLst/>
              </a:prstGeom>
              <a:blipFill>
                <a:blip r:embed="rId2"/>
                <a:stretch>
                  <a:fillRect/>
                </a:stretch>
              </a:blipFill>
            </p:spPr>
            <p:txBody>
              <a:bodyPr/>
              <a:lstStyle/>
              <a:p>
                <a:r>
                  <a:rPr lang="en-US">
                    <a:noFill/>
                  </a:rPr>
                  <a:t> </a:t>
                </a:r>
              </a:p>
            </p:txBody>
          </p:sp>
        </mc:Fallback>
      </mc:AlternateContent>
      <p:sp>
        <p:nvSpPr>
          <p:cNvPr id="5" name="Title 1"/>
          <p:cNvSpPr txBox="1">
            <a:spLocks/>
          </p:cNvSpPr>
          <p:nvPr/>
        </p:nvSpPr>
        <p:spPr>
          <a:xfrm>
            <a:off x="1044853" y="815227"/>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
        <p:nvSpPr>
          <p:cNvPr id="7" name="Rectangle 6"/>
          <p:cNvSpPr/>
          <p:nvPr/>
        </p:nvSpPr>
        <p:spPr>
          <a:xfrm>
            <a:off x="2362200" y="3988405"/>
            <a:ext cx="6096000" cy="2123658"/>
          </a:xfrm>
          <a:prstGeom prst="rect">
            <a:avLst/>
          </a:prstGeom>
        </p:spPr>
        <p:txBody>
          <a:bodyPr>
            <a:spAutoFit/>
          </a:bodyPr>
          <a:lstStyle/>
          <a:p>
            <a:pPr algn="ctr"/>
            <a:r>
              <a:rPr lang="en-US" sz="4400" i="1" dirty="0">
                <a:solidFill>
                  <a:srgbClr val="7030A0"/>
                </a:solidFill>
                <a:latin typeface="Bookman Old Style" panose="02050604050505020204" pitchFamily="18" charset="0"/>
              </a:rPr>
              <a:t>Answer (90%): </a:t>
            </a:r>
          </a:p>
          <a:p>
            <a:pPr algn="ctr"/>
            <a:endParaRPr lang="en-US" sz="4400" i="1" dirty="0">
              <a:solidFill>
                <a:srgbClr val="7030A0"/>
              </a:solidFill>
              <a:latin typeface="Bookman Old Style" panose="02050604050505020204" pitchFamily="18" charset="0"/>
            </a:endParaRPr>
          </a:p>
          <a:p>
            <a:pPr algn="ctr"/>
            <a:r>
              <a:rPr lang="en-US" sz="4400" i="1" dirty="0">
                <a:solidFill>
                  <a:srgbClr val="002060"/>
                </a:solidFill>
                <a:latin typeface="Bookman Old Style" panose="02050604050505020204" pitchFamily="18" charset="0"/>
              </a:rPr>
              <a:t>Pin drop silence</a:t>
            </a:r>
          </a:p>
        </p:txBody>
      </p:sp>
    </p:spTree>
    <p:extLst>
      <p:ext uri="{BB962C8B-B14F-4D97-AF65-F5344CB8AC3E}">
        <p14:creationId xmlns:p14="http://schemas.microsoft.com/office/powerpoint/2010/main" val="29947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631C-A7F3-22FA-5D22-85EA383FA7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CB0952-0BFD-1DDA-FE7C-7DA8FB1810B8}"/>
              </a:ext>
            </a:extLst>
          </p:cNvPr>
          <p:cNvSpPr>
            <a:spLocks noGrp="1"/>
          </p:cNvSpPr>
          <p:nvPr>
            <p:ph type="title"/>
          </p:nvPr>
        </p:nvSpPr>
        <p:spPr>
          <a:xfrm>
            <a:off x="5480614" y="105841"/>
            <a:ext cx="6581950" cy="637011"/>
          </a:xfrm>
        </p:spPr>
        <p:txBody>
          <a:bodyPr anchor="ctr">
            <a:normAutofit/>
          </a:bodyPr>
          <a:lstStyle/>
          <a:p>
            <a:r>
              <a:rPr lang="en-US" sz="3700"/>
              <a:t>Question</a:t>
            </a:r>
          </a:p>
        </p:txBody>
      </p:sp>
      <p:sp>
        <p:nvSpPr>
          <p:cNvPr id="3" name="TextBox 2">
            <a:extLst>
              <a:ext uri="{FF2B5EF4-FFF2-40B4-BE49-F238E27FC236}">
                <a16:creationId xmlns:a16="http://schemas.microsoft.com/office/drawing/2014/main" id="{0319395C-5B4B-6358-2380-6A2AAA59169E}"/>
              </a:ext>
            </a:extLst>
          </p:cNvPr>
          <p:cNvSpPr txBox="1"/>
          <p:nvPr/>
        </p:nvSpPr>
        <p:spPr>
          <a:xfrm>
            <a:off x="754454" y="1100056"/>
            <a:ext cx="10683089" cy="830997"/>
          </a:xfrm>
          <a:prstGeom prst="rect">
            <a:avLst/>
          </a:prstGeom>
          <a:solidFill>
            <a:schemeClr val="bg2"/>
          </a:solidFill>
        </p:spPr>
        <p:txBody>
          <a:bodyPr wrap="square">
            <a:spAutoFit/>
          </a:bodyPr>
          <a:lstStyle/>
          <a:p>
            <a:pPr marL="342900" indent="-342900">
              <a:buFont typeface="Arial" panose="020B0604020202020204" pitchFamily="34" charset="0"/>
              <a:buChar char="•"/>
            </a:pPr>
            <a:r>
              <a:rPr lang="en-US" sz="2400"/>
              <a:t>Arbitrary width case</a:t>
            </a:r>
          </a:p>
          <a:p>
            <a:pPr marL="342900" indent="-342900">
              <a:buFont typeface="Arial" panose="020B0604020202020204" pitchFamily="34" charset="0"/>
              <a:buChar char="•"/>
            </a:pPr>
            <a:r>
              <a:rPr lang="en-US" sz="2400"/>
              <a:t>Arbitrary depth case</a:t>
            </a:r>
            <a:endParaRPr lang="en-US" sz="2400" b="0"/>
          </a:p>
        </p:txBody>
      </p:sp>
      <p:pic>
        <p:nvPicPr>
          <p:cNvPr id="5122" name="Picture 2" descr="Refer to caption">
            <a:extLst>
              <a:ext uri="{FF2B5EF4-FFF2-40B4-BE49-F238E27FC236}">
                <a16:creationId xmlns:a16="http://schemas.microsoft.com/office/drawing/2014/main" id="{91F6C57C-3142-0629-4D89-2422088EB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5" y="2714625"/>
            <a:ext cx="12049125"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30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827FD-1746-646F-6213-89297AD683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6D6B0-9D33-40A2-AE62-3362DC541266}"/>
              </a:ext>
            </a:extLst>
          </p:cNvPr>
          <p:cNvSpPr>
            <a:spLocks noGrp="1"/>
          </p:cNvSpPr>
          <p:nvPr>
            <p:ph type="title"/>
          </p:nvPr>
        </p:nvSpPr>
        <p:spPr>
          <a:xfrm>
            <a:off x="5480614" y="105841"/>
            <a:ext cx="6581950" cy="637011"/>
          </a:xfrm>
        </p:spPr>
        <p:txBody>
          <a:bodyPr anchor="ctr">
            <a:normAutofit/>
          </a:bodyPr>
          <a:lstStyle/>
          <a:p>
            <a:r>
              <a:rPr lang="en-US" sz="3700"/>
              <a:t>Taylor’s Theorem (1715)</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83234D0-DBE2-E36E-8CAC-C161F501EE60}"/>
                  </a:ext>
                </a:extLst>
              </p:cNvPr>
              <p:cNvSpPr txBox="1"/>
              <p:nvPr/>
            </p:nvSpPr>
            <p:spPr>
              <a:xfrm>
                <a:off x="754455" y="2220645"/>
                <a:ext cx="10683089" cy="1869807"/>
              </a:xfrm>
              <a:prstGeom prst="rect">
                <a:avLst/>
              </a:prstGeom>
              <a:solidFill>
                <a:schemeClr val="bg2"/>
              </a:solidFill>
            </p:spPr>
            <p:txBody>
              <a:bodyPr wrap="square">
                <a:spAutoFit/>
              </a:bodyPr>
              <a:lstStyle/>
              <a:p>
                <a:r>
                  <a:rPr lang="en-US" sz="2400"/>
                  <a:t>Consider the continuous function </a:t>
                </a:r>
                <a14:m>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ℝ</m:t>
                    </m:r>
                    <m:r>
                      <a:rPr lang="en-US" sz="2400" b="0" i="1" smtClean="0">
                        <a:latin typeface="Cambria Math" panose="02040503050406030204" pitchFamily="18" charset="0"/>
                      </a:rPr>
                      <m:t>→</m:t>
                    </m:r>
                    <m:r>
                      <a:rPr lang="en-US" sz="2400" b="0" i="1" smtClean="0">
                        <a:latin typeface="Cambria Math" panose="02040503050406030204" pitchFamily="18" charset="0"/>
                      </a:rPr>
                      <m:t>ℝ</m:t>
                    </m:r>
                    <m:r>
                      <a:rPr lang="en-US" sz="2400" b="0" i="0" smtClean="0">
                        <a:latin typeface="Cambria Math" panose="02040503050406030204" pitchFamily="18" charset="0"/>
                      </a:rPr>
                      <m:t>.</m:t>
                    </m:r>
                  </m:oMath>
                </a14:m>
                <a:r>
                  <a:rPr lang="en-US" sz="2400" b="0"/>
                  <a:t> Let </a:t>
                </a:r>
                <a14:m>
                  <m:oMath xmlns:m="http://schemas.openxmlformats.org/officeDocument/2006/math">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ℝ</m:t>
                    </m:r>
                  </m:oMath>
                </a14:m>
                <a:r>
                  <a:rPr lang="en-US" sz="2400" b="0"/>
                  <a:t> where </a:t>
                </a:r>
                <a14:m>
                  <m:oMath xmlns:m="http://schemas.openxmlformats.org/officeDocument/2006/math">
                    <m:r>
                      <a:rPr lang="en-US" sz="2400" b="0" i="1" smtClean="0">
                        <a:latin typeface="Cambria Math" panose="02040503050406030204" pitchFamily="18" charset="0"/>
                      </a:rPr>
                      <m:t>𝑓</m:t>
                    </m:r>
                  </m:oMath>
                </a14:m>
                <a:r>
                  <a:rPr lang="en-US" sz="2400" b="0"/>
                  <a:t> is </a:t>
                </a:r>
                <a14:m>
                  <m:oMath xmlns:m="http://schemas.openxmlformats.org/officeDocument/2006/math">
                    <m:r>
                      <a:rPr lang="en-US" sz="2400" b="0" i="1" smtClean="0">
                        <a:latin typeface="Cambria Math" panose="02040503050406030204" pitchFamily="18" charset="0"/>
                      </a:rPr>
                      <m:t>𝑁</m:t>
                    </m:r>
                  </m:oMath>
                </a14:m>
                <a:r>
                  <a:rPr lang="en-US" sz="2400" b="0"/>
                  <a:t>-times differentiable. Then </a:t>
                </a:r>
                <a14:m>
                  <m:oMath xmlns:m="http://schemas.openxmlformats.org/officeDocument/2006/math">
                    <m:r>
                      <a:rPr lang="en-US" sz="2400" b="0" i="1" smtClean="0">
                        <a:latin typeface="Cambria Math" panose="02040503050406030204" pitchFamily="18" charset="0"/>
                      </a:rPr>
                      <m:t>𝑓</m:t>
                    </m:r>
                  </m:oMath>
                </a14:m>
                <a:r>
                  <a:rPr lang="en-US" sz="2400" b="0"/>
                  <a:t> can be represented as a sum of polynomials </a:t>
                </a: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m:t>
                          </m:r>
                        </m:e>
                      </m:d>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𝑛</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𝑓</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e>
                                  </m:d>
                                </m:sup>
                              </m:sSup>
                              <m:d>
                                <m:dPr>
                                  <m:ctrlPr>
                                    <a:rPr lang="en-US" sz="2400" i="1">
                                      <a:latin typeface="Cambria Math" panose="02040503050406030204" pitchFamily="18" charset="0"/>
                                    </a:rPr>
                                  </m:ctrlPr>
                                </m:dPr>
                                <m:e>
                                  <m:r>
                                    <a:rPr lang="en-US" sz="2400" i="1">
                                      <a:latin typeface="Cambria Math" panose="02040503050406030204" pitchFamily="18" charset="0"/>
                                    </a:rPr>
                                    <m:t>𝑎</m:t>
                                  </m:r>
                                </m:e>
                              </m:d>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𝑎</m:t>
                                      </m:r>
                                    </m:e>
                                  </m:d>
                                </m:e>
                                <m:sup>
                                  <m:r>
                                    <a:rPr lang="en-US" sz="2400" i="1">
                                      <a:latin typeface="Cambria Math" panose="02040503050406030204" pitchFamily="18" charset="0"/>
                                    </a:rPr>
                                    <m:t>𝑛</m:t>
                                  </m:r>
                                </m:sup>
                              </m:sSup>
                            </m:num>
                            <m:den>
                              <m:r>
                                <a:rPr lang="en-US" sz="2400" b="0" i="1" smtClean="0">
                                  <a:latin typeface="Cambria Math" panose="02040503050406030204" pitchFamily="18" charset="0"/>
                                </a:rPr>
                                <m:t>𝑛</m:t>
                              </m:r>
                              <m:r>
                                <a:rPr lang="en-US" sz="2400" b="0" i="1" smtClean="0">
                                  <a:latin typeface="Cambria Math" panose="02040503050406030204" pitchFamily="18" charset="0"/>
                                </a:rPr>
                                <m:t>!</m:t>
                              </m:r>
                            </m:den>
                          </m:f>
                        </m:e>
                      </m:nary>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𝑁</m:t>
                          </m:r>
                        </m:sub>
                      </m:sSub>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oMath>
                  </m:oMathPara>
                </a14:m>
                <a:endParaRPr lang="en-US" sz="2400" b="0"/>
              </a:p>
            </p:txBody>
          </p:sp>
        </mc:Choice>
        <mc:Fallback xmlns="">
          <p:sp>
            <p:nvSpPr>
              <p:cNvPr id="3" name="TextBox 2">
                <a:extLst>
                  <a:ext uri="{FF2B5EF4-FFF2-40B4-BE49-F238E27FC236}">
                    <a16:creationId xmlns:a16="http://schemas.microsoft.com/office/drawing/2014/main" id="{E83234D0-DBE2-E36E-8CAC-C161F501EE60}"/>
                  </a:ext>
                </a:extLst>
              </p:cNvPr>
              <p:cNvSpPr txBox="1">
                <a:spLocks noRot="1" noChangeAspect="1" noMove="1" noResize="1" noEditPoints="1" noAdjustHandles="1" noChangeArrowheads="1" noChangeShapeType="1" noTextEdit="1"/>
              </p:cNvSpPr>
              <p:nvPr/>
            </p:nvSpPr>
            <p:spPr>
              <a:xfrm>
                <a:off x="754455" y="2220645"/>
                <a:ext cx="10683089" cy="1869807"/>
              </a:xfrm>
              <a:prstGeom prst="rect">
                <a:avLst/>
              </a:prstGeom>
              <a:blipFill>
                <a:blip r:embed="rId2"/>
                <a:stretch>
                  <a:fillRect l="-913" t="-260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A7E05EF6-B2D7-F7EB-18B8-7A6BE2E2552A}"/>
              </a:ext>
            </a:extLst>
          </p:cNvPr>
          <p:cNvSpPr txBox="1"/>
          <p:nvPr/>
        </p:nvSpPr>
        <p:spPr>
          <a:xfrm>
            <a:off x="1246094" y="4647764"/>
            <a:ext cx="10683088" cy="1077218"/>
          </a:xfrm>
          <a:prstGeom prst="rect">
            <a:avLst/>
          </a:prstGeom>
          <a:solidFill>
            <a:schemeClr val="accent6">
              <a:lumMod val="20000"/>
              <a:lumOff val="80000"/>
            </a:schemeClr>
          </a:solidFill>
        </p:spPr>
        <p:txBody>
          <a:bodyPr wrap="square">
            <a:spAutoFit/>
          </a:bodyPr>
          <a:lstStyle/>
          <a:p>
            <a:r>
              <a:rPr lang="en-US" sz="3200" b="0" i="0">
                <a:solidFill>
                  <a:srgbClr val="000000"/>
                </a:solidFill>
                <a:effectLst/>
                <a:latin typeface="rival-sans"/>
              </a:rPr>
              <a:t>Taylor’s theorem can be considered as a mathematical foundation for linearization-based methods</a:t>
            </a:r>
            <a:endParaRPr lang="en-US" sz="3200"/>
          </a:p>
        </p:txBody>
      </p:sp>
    </p:spTree>
    <p:extLst>
      <p:ext uri="{BB962C8B-B14F-4D97-AF65-F5344CB8AC3E}">
        <p14:creationId xmlns:p14="http://schemas.microsoft.com/office/powerpoint/2010/main" val="217620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BBA26-781F-8B16-8D74-5A69DDC65A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153B1-9927-8AA7-B3B4-4524B4C721C1}"/>
              </a:ext>
            </a:extLst>
          </p:cNvPr>
          <p:cNvSpPr>
            <a:spLocks noGrp="1"/>
          </p:cNvSpPr>
          <p:nvPr>
            <p:ph type="title"/>
          </p:nvPr>
        </p:nvSpPr>
        <p:spPr>
          <a:xfrm>
            <a:off x="5480614" y="105841"/>
            <a:ext cx="6581950" cy="637011"/>
          </a:xfrm>
        </p:spPr>
        <p:txBody>
          <a:bodyPr anchor="ctr">
            <a:normAutofit/>
          </a:bodyPr>
          <a:lstStyle/>
          <a:p>
            <a:r>
              <a:rPr lang="en-US" sz="3700"/>
              <a:t>Fourier (1807)</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512EF23-3903-B146-01D3-7A01D262918F}"/>
                  </a:ext>
                </a:extLst>
              </p:cNvPr>
              <p:cNvSpPr txBox="1"/>
              <p:nvPr/>
            </p:nvSpPr>
            <p:spPr>
              <a:xfrm>
                <a:off x="754455" y="2220645"/>
                <a:ext cx="10683089" cy="2238818"/>
              </a:xfrm>
              <a:prstGeom prst="rect">
                <a:avLst/>
              </a:prstGeom>
              <a:solidFill>
                <a:schemeClr val="bg2"/>
              </a:solidFill>
            </p:spPr>
            <p:txBody>
              <a:bodyPr wrap="square">
                <a:spAutoFit/>
              </a:bodyPr>
              <a:lstStyle/>
              <a:p>
                <a:r>
                  <a:rPr lang="en-US" sz="2400"/>
                  <a:t>Consider the continuous and periodic function with period </a:t>
                </a:r>
                <a14:m>
                  <m:oMath xmlns:m="http://schemas.openxmlformats.org/officeDocument/2006/math">
                    <m:r>
                      <a:rPr lang="en-US" sz="2400" b="0" i="1" smtClean="0">
                        <a:latin typeface="Cambria Math" panose="02040503050406030204" pitchFamily="18" charset="0"/>
                      </a:rPr>
                      <m:t>𝑇</m:t>
                    </m:r>
                  </m:oMath>
                </a14:m>
                <a:r>
                  <a:rPr lang="en-US" sz="2400"/>
                  <a:t>. </a:t>
                </a:r>
                <a:r>
                  <a:rPr lang="en-US" sz="2400" b="0"/>
                  <a:t>Then </a:t>
                </a:r>
                <a14:m>
                  <m:oMath xmlns:m="http://schemas.openxmlformats.org/officeDocument/2006/math">
                    <m:r>
                      <a:rPr lang="en-US" sz="2400" b="0" i="1" smtClean="0">
                        <a:latin typeface="Cambria Math" panose="02040503050406030204" pitchFamily="18" charset="0"/>
                      </a:rPr>
                      <m:t>𝑓</m:t>
                    </m:r>
                  </m:oMath>
                </a14:m>
                <a:r>
                  <a:rPr lang="en-US" sz="2400" b="0"/>
                  <a:t> can be represented as a sum of sinusoids</a:t>
                </a: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𝑛</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𝑛</m:t>
                              </m:r>
                            </m:sub>
                          </m:sSub>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cos</m:t>
                              </m:r>
                            </m:fName>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r>
                                        <a:rPr lang="en-US" sz="2400" b="0" i="1" smtClean="0">
                                          <a:latin typeface="Cambria Math" panose="02040503050406030204" pitchFamily="18" charset="0"/>
                                        </a:rPr>
                                        <m:t>𝜋</m:t>
                                      </m:r>
                                      <m:r>
                                        <a:rPr lang="en-US" sz="2400" b="0" i="1" smtClean="0">
                                          <a:latin typeface="Cambria Math" panose="02040503050406030204" pitchFamily="18" charset="0"/>
                                        </a:rPr>
                                        <m:t>𝑛𝑥</m:t>
                                      </m:r>
                                    </m:num>
                                    <m:den>
                                      <m:r>
                                        <a:rPr lang="en-US" sz="2400" b="0" i="1" smtClean="0">
                                          <a:latin typeface="Cambria Math" panose="02040503050406030204" pitchFamily="18" charset="0"/>
                                        </a:rPr>
                                        <m:t>𝑇</m:t>
                                      </m:r>
                                    </m:den>
                                  </m:f>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𝜙</m:t>
                                      </m:r>
                                    </m:e>
                                    <m:sub>
                                      <m:r>
                                        <a:rPr lang="en-US" sz="2400" b="0" i="1" smtClean="0">
                                          <a:latin typeface="Cambria Math" panose="02040503050406030204" pitchFamily="18" charset="0"/>
                                        </a:rPr>
                                        <m:t>𝑛</m:t>
                                      </m:r>
                                    </m:sub>
                                  </m:sSub>
                                </m:e>
                              </m:d>
                            </m:e>
                          </m:func>
                        </m:e>
                      </m:nary>
                    </m:oMath>
                  </m:oMathPara>
                </a14:m>
                <a:endParaRPr lang="en-US" sz="2400" b="0"/>
              </a:p>
              <a:p>
                <a:r>
                  <a:rPr lang="en-US" sz="2400" b="0"/>
                  <a:t>Here </a:t>
                </a:r>
                <a14:m>
                  <m:oMath xmlns:m="http://schemas.openxmlformats.org/officeDocument/2006/math">
                    <m:r>
                      <m:rPr>
                        <m:sty m:val="p"/>
                      </m:rPr>
                      <a:rPr lang="en-US" sz="2400">
                        <a:latin typeface="Cambria Math" panose="02040503050406030204" pitchFamily="18" charset="0"/>
                      </a:rPr>
                      <m:t>A</m:t>
                    </m:r>
                    <m:r>
                      <a:rPr lang="en-US" sz="2400">
                        <a:latin typeface="Cambria Math" panose="02040503050406030204" pitchFamily="18" charset="0"/>
                      </a:rPr>
                      <m:t>_</m:t>
                    </m:r>
                    <m:r>
                      <m:rPr>
                        <m:sty m:val="p"/>
                      </m:rPr>
                      <a:rPr lang="en-US" sz="2400">
                        <a:latin typeface="Cambria Math" panose="02040503050406030204" pitchFamily="18" charset="0"/>
                      </a:rPr>
                      <m:t>n</m:t>
                    </m:r>
                    <m:r>
                      <a:rPr lang="en-US" sz="2400" i="1">
                        <a:latin typeface="Cambria Math" panose="02040503050406030204" pitchFamily="18" charset="0"/>
                      </a:rPr>
                      <m:t> </m:t>
                    </m:r>
                  </m:oMath>
                </a14:m>
                <a:r>
                  <a:rPr lang="en-US" sz="2400" b="0"/>
                  <a:t>is the amplitude and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𝜙</m:t>
                        </m:r>
                      </m:e>
                      <m:sub>
                        <m:r>
                          <a:rPr lang="en-US" sz="2400" b="0" i="1" smtClean="0">
                            <a:latin typeface="Cambria Math" panose="02040503050406030204" pitchFamily="18" charset="0"/>
                          </a:rPr>
                          <m:t>𝑛</m:t>
                        </m:r>
                      </m:sub>
                    </m:sSub>
                  </m:oMath>
                </a14:m>
                <a:r>
                  <a:rPr lang="en-US" sz="2400" b="0"/>
                  <a:t> is the phase of the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𝑛</m:t>
                        </m:r>
                      </m:e>
                      <m:sup>
                        <m:r>
                          <a:rPr lang="en-US" sz="2400" b="0" i="1" smtClean="0">
                            <a:latin typeface="Cambria Math" panose="02040503050406030204" pitchFamily="18" charset="0"/>
                          </a:rPr>
                          <m:t>𝑡h</m:t>
                        </m:r>
                      </m:sup>
                    </m:sSup>
                  </m:oMath>
                </a14:m>
                <a:r>
                  <a:rPr lang="en-US" sz="2400" b="0"/>
                  <a:t> harmonic component.</a:t>
                </a:r>
              </a:p>
            </p:txBody>
          </p:sp>
        </mc:Choice>
        <mc:Fallback xmlns="">
          <p:sp>
            <p:nvSpPr>
              <p:cNvPr id="3" name="TextBox 2">
                <a:extLst>
                  <a:ext uri="{FF2B5EF4-FFF2-40B4-BE49-F238E27FC236}">
                    <a16:creationId xmlns:a16="http://schemas.microsoft.com/office/drawing/2014/main" id="{4512EF23-3903-B146-01D3-7A01D262918F}"/>
                  </a:ext>
                </a:extLst>
              </p:cNvPr>
              <p:cNvSpPr txBox="1">
                <a:spLocks noRot="1" noChangeAspect="1" noMove="1" noResize="1" noEditPoints="1" noAdjustHandles="1" noChangeArrowheads="1" noChangeShapeType="1" noTextEdit="1"/>
              </p:cNvSpPr>
              <p:nvPr/>
            </p:nvSpPr>
            <p:spPr>
              <a:xfrm>
                <a:off x="754455" y="2220645"/>
                <a:ext cx="10683089" cy="2238818"/>
              </a:xfrm>
              <a:prstGeom prst="rect">
                <a:avLst/>
              </a:prstGeom>
              <a:blipFill>
                <a:blip r:embed="rId2"/>
                <a:stretch>
                  <a:fillRect l="-913" t="-2174" b="-543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59E65F8-083C-1172-C176-58C348BDD339}"/>
              </a:ext>
            </a:extLst>
          </p:cNvPr>
          <p:cNvSpPr txBox="1"/>
          <p:nvPr/>
        </p:nvSpPr>
        <p:spPr>
          <a:xfrm>
            <a:off x="651850" y="4982742"/>
            <a:ext cx="10683089" cy="523220"/>
          </a:xfrm>
          <a:prstGeom prst="rect">
            <a:avLst/>
          </a:prstGeom>
          <a:solidFill>
            <a:schemeClr val="accent6">
              <a:lumMod val="20000"/>
              <a:lumOff val="80000"/>
            </a:schemeClr>
          </a:solidFill>
        </p:spPr>
        <p:txBody>
          <a:bodyPr wrap="square">
            <a:spAutoFit/>
          </a:bodyPr>
          <a:lstStyle/>
          <a:p>
            <a:r>
              <a:rPr lang="en-US" sz="2800" b="0" i="0">
                <a:solidFill>
                  <a:srgbClr val="000000"/>
                </a:solidFill>
                <a:effectLst/>
                <a:latin typeface="rival-sans"/>
              </a:rPr>
              <a:t>It can be extended to non-periodic functions as well </a:t>
            </a:r>
            <a:r>
              <a:rPr lang="en-US" sz="2800" b="0" i="0">
                <a:solidFill>
                  <a:srgbClr val="000000"/>
                </a:solidFill>
                <a:effectLst/>
                <a:latin typeface="rival-sans"/>
                <a:sym typeface="Wingdings" panose="05000000000000000000" pitchFamily="2" charset="2"/>
              </a:rPr>
              <a:t>Fourier Transform</a:t>
            </a:r>
            <a:endParaRPr lang="en-US" sz="2800"/>
          </a:p>
        </p:txBody>
      </p:sp>
    </p:spTree>
    <p:extLst>
      <p:ext uri="{BB962C8B-B14F-4D97-AF65-F5344CB8AC3E}">
        <p14:creationId xmlns:p14="http://schemas.microsoft.com/office/powerpoint/2010/main" val="139024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DBDAB-419E-6E43-238E-F0ED1EE960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909562-0BBA-2867-E83D-0DE3DC1D4C58}"/>
              </a:ext>
            </a:extLst>
          </p:cNvPr>
          <p:cNvSpPr>
            <a:spLocks noGrp="1"/>
          </p:cNvSpPr>
          <p:nvPr>
            <p:ph type="title"/>
          </p:nvPr>
        </p:nvSpPr>
        <p:spPr>
          <a:xfrm>
            <a:off x="5480614" y="105841"/>
            <a:ext cx="6581950" cy="637011"/>
          </a:xfrm>
        </p:spPr>
        <p:txBody>
          <a:bodyPr anchor="ctr">
            <a:normAutofit/>
          </a:bodyPr>
          <a:lstStyle/>
          <a:p>
            <a:r>
              <a:rPr lang="en-US" sz="3700" err="1"/>
              <a:t>Weierstrass</a:t>
            </a:r>
            <a:r>
              <a:rPr lang="en-US" sz="3700"/>
              <a:t> (1885)</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543B200-36A0-2778-7172-04B16B934274}"/>
                  </a:ext>
                </a:extLst>
              </p:cNvPr>
              <p:cNvSpPr txBox="1"/>
              <p:nvPr/>
            </p:nvSpPr>
            <p:spPr>
              <a:xfrm>
                <a:off x="754454" y="988192"/>
                <a:ext cx="10683089" cy="2977803"/>
              </a:xfrm>
              <a:prstGeom prst="rect">
                <a:avLst/>
              </a:prstGeom>
              <a:solidFill>
                <a:schemeClr val="bg2"/>
              </a:solidFill>
            </p:spPr>
            <p:txBody>
              <a:bodyPr wrap="square">
                <a:spAutoFit/>
              </a:bodyPr>
              <a:lstStyle/>
              <a:p>
                <a:r>
                  <a:rPr lang="en-US" sz="2400"/>
                  <a:t>Any continuous real-valued function </a:t>
                </a:r>
                <a14:m>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𝑏</m:t>
                        </m:r>
                      </m:e>
                    </m:d>
                    <m:r>
                      <a:rPr lang="en-US" sz="2400" b="0" i="1" smtClean="0">
                        <a:latin typeface="Cambria Math" panose="02040503050406030204" pitchFamily="18" charset="0"/>
                      </a:rPr>
                      <m:t>→</m:t>
                    </m:r>
                    <m:r>
                      <a:rPr lang="en-US" sz="2400" b="0" i="1" smtClean="0">
                        <a:latin typeface="Cambria Math" panose="02040503050406030204" pitchFamily="18" charset="0"/>
                      </a:rPr>
                      <m:t>ℝ</m:t>
                    </m:r>
                  </m:oMath>
                </a14:m>
                <a:r>
                  <a:rPr lang="en-US" sz="2400" b="0"/>
                  <a:t> can be approximated with a polynomial of </a:t>
                </a:r>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𝑁</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𝑛</m:t>
                          </m:r>
                          <m:r>
                            <a:rPr lang="en-US" sz="2400" b="0" i="1" smtClean="0">
                              <a:latin typeface="Cambria Math" panose="02040503050406030204" pitchFamily="18" charset="0"/>
                            </a:rPr>
                            <m:t>=0</m:t>
                          </m:r>
                        </m:sub>
                        <m:sup>
                          <m:r>
                            <a:rPr lang="en-US" sz="2400" b="0" i="1" smtClean="0">
                              <a:latin typeface="Cambria Math" panose="02040503050406030204" pitchFamily="18" charset="0"/>
                            </a:rPr>
                            <m:t>𝑁</m:t>
                          </m:r>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𝑐</m:t>
                              </m:r>
                            </m:e>
                            <m:sub>
                              <m:r>
                                <a:rPr lang="en-US" sz="2400" b="0" i="1" smtClean="0">
                                  <a:latin typeface="Cambria Math" panose="02040503050406030204" pitchFamily="18" charset="0"/>
                                </a:rPr>
                                <m:t>𝑛</m:t>
                              </m:r>
                            </m:sub>
                          </m:s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𝑛</m:t>
                              </m:r>
                            </m:sup>
                          </m:sSup>
                        </m:e>
                      </m:nary>
                    </m:oMath>
                  </m:oMathPara>
                </a14:m>
                <a:endParaRPr lang="en-US" sz="2400" b="0"/>
              </a:p>
              <a:p>
                <a:r>
                  <a:rPr lang="en-US" sz="2400"/>
                  <a:t>such that</a:t>
                </a:r>
              </a:p>
              <a:p>
                <a:pPr/>
                <a14:m>
                  <m:oMathPara xmlns:m="http://schemas.openxmlformats.org/officeDocument/2006/math">
                    <m:oMathParaPr>
                      <m:jc m:val="centerGroup"/>
                    </m:oMathParaPr>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𝑁</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e>
                      </m:d>
                      <m:r>
                        <a:rPr lang="en-US" sz="2400" b="0" i="1" smtClean="0">
                          <a:latin typeface="Cambria Math" panose="02040503050406030204" pitchFamily="18" charset="0"/>
                        </a:rPr>
                        <m:t>&lt;</m:t>
                      </m:r>
                      <m:r>
                        <a:rPr lang="en-US" sz="2400" b="0" i="1" smtClean="0">
                          <a:latin typeface="Cambria Math" panose="02040503050406030204" pitchFamily="18" charset="0"/>
                        </a:rPr>
                        <m:t>𝜖</m:t>
                      </m:r>
                    </m:oMath>
                  </m:oMathPara>
                </a14:m>
                <a:endParaRPr lang="en-US" sz="2400" b="0"/>
              </a:p>
              <a:p>
                <a:r>
                  <a:rPr lang="en-US" sz="2400"/>
                  <a:t>for any arbitrary </a:t>
                </a:r>
                <a14:m>
                  <m:oMath xmlns:m="http://schemas.openxmlformats.org/officeDocument/2006/math">
                    <m:r>
                      <a:rPr lang="en-US" sz="2400" b="0" i="1" smtClean="0">
                        <a:latin typeface="Cambria Math" panose="02040503050406030204" pitchFamily="18" charset="0"/>
                      </a:rPr>
                      <m:t>𝜖</m:t>
                    </m:r>
                    <m:r>
                      <a:rPr lang="en-US" sz="2400" b="0" i="1" smtClean="0">
                        <a:latin typeface="Cambria Math" panose="02040503050406030204" pitchFamily="18" charset="0"/>
                      </a:rPr>
                      <m:t>&gt;0</m:t>
                    </m:r>
                  </m:oMath>
                </a14:m>
                <a:endParaRPr lang="en-US" sz="2400" b="0"/>
              </a:p>
            </p:txBody>
          </p:sp>
        </mc:Choice>
        <mc:Fallback xmlns="">
          <p:sp>
            <p:nvSpPr>
              <p:cNvPr id="3" name="TextBox 2">
                <a:extLst>
                  <a:ext uri="{FF2B5EF4-FFF2-40B4-BE49-F238E27FC236}">
                    <a16:creationId xmlns:a16="http://schemas.microsoft.com/office/drawing/2014/main" id="{F543B200-36A0-2778-7172-04B16B934274}"/>
                  </a:ext>
                </a:extLst>
              </p:cNvPr>
              <p:cNvSpPr txBox="1">
                <a:spLocks noRot="1" noChangeAspect="1" noMove="1" noResize="1" noEditPoints="1" noAdjustHandles="1" noChangeArrowheads="1" noChangeShapeType="1" noTextEdit="1"/>
              </p:cNvSpPr>
              <p:nvPr/>
            </p:nvSpPr>
            <p:spPr>
              <a:xfrm>
                <a:off x="754454" y="988192"/>
                <a:ext cx="10683089" cy="2977803"/>
              </a:xfrm>
              <a:prstGeom prst="rect">
                <a:avLst/>
              </a:prstGeom>
              <a:blipFill>
                <a:blip r:embed="rId2"/>
                <a:stretch>
                  <a:fillRect l="-913" t="-1636" b="-368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108380F-7F07-04E8-7203-573DBF69ED26}"/>
              </a:ext>
            </a:extLst>
          </p:cNvPr>
          <p:cNvSpPr txBox="1"/>
          <p:nvPr/>
        </p:nvSpPr>
        <p:spPr>
          <a:xfrm>
            <a:off x="672974" y="4211335"/>
            <a:ext cx="10683089" cy="1938992"/>
          </a:xfrm>
          <a:prstGeom prst="rect">
            <a:avLst/>
          </a:prstGeom>
          <a:solidFill>
            <a:schemeClr val="accent6">
              <a:lumMod val="20000"/>
              <a:lumOff val="80000"/>
            </a:schemeClr>
          </a:solidFill>
        </p:spPr>
        <p:txBody>
          <a:bodyPr wrap="square">
            <a:spAutoFit/>
          </a:bodyPr>
          <a:lstStyle/>
          <a:p>
            <a:pPr marL="342900" indent="-342900">
              <a:buFont typeface="Arial" panose="020B0604020202020204" pitchFamily="34" charset="0"/>
              <a:buChar char="•"/>
            </a:pPr>
            <a:r>
              <a:rPr lang="en-US" sz="2400" err="1"/>
              <a:t>Weierstrass</a:t>
            </a:r>
            <a:r>
              <a:rPr lang="en-US" sz="2400"/>
              <a:t> Approximation theorem implies that any continuous function on a closed interval can be uniformly approximated by a polynomial function with arbitrary accuracy.</a:t>
            </a:r>
          </a:p>
          <a:p>
            <a:pPr marL="342900" indent="-342900">
              <a:buFont typeface="Arial" panose="020B0604020202020204" pitchFamily="34" charset="0"/>
              <a:buChar char="•"/>
            </a:pPr>
            <a:r>
              <a:rPr lang="en-US" sz="2400"/>
              <a:t>The </a:t>
            </a:r>
            <a:r>
              <a:rPr lang="en-US" sz="2400" err="1"/>
              <a:t>Weierstrass</a:t>
            </a:r>
            <a:r>
              <a:rPr lang="en-US" sz="2400"/>
              <a:t> approximation theorem can be considered as a mathematical foundation for polynomial regression and interpolation methods.</a:t>
            </a:r>
          </a:p>
        </p:txBody>
      </p:sp>
    </p:spTree>
    <p:extLst>
      <p:ext uri="{BB962C8B-B14F-4D97-AF65-F5344CB8AC3E}">
        <p14:creationId xmlns:p14="http://schemas.microsoft.com/office/powerpoint/2010/main" val="418844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7E2B1-8DB4-2A92-ACD7-8776BF1D2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A40B60-CE0C-FBEF-77EC-60AB198053C2}"/>
              </a:ext>
            </a:extLst>
          </p:cNvPr>
          <p:cNvSpPr>
            <a:spLocks noGrp="1"/>
          </p:cNvSpPr>
          <p:nvPr>
            <p:ph type="title"/>
          </p:nvPr>
        </p:nvSpPr>
        <p:spPr>
          <a:xfrm>
            <a:off x="5480614" y="105841"/>
            <a:ext cx="6581950" cy="637011"/>
          </a:xfrm>
        </p:spPr>
        <p:txBody>
          <a:bodyPr anchor="ctr">
            <a:normAutofit/>
          </a:bodyPr>
          <a:lstStyle/>
          <a:p>
            <a:r>
              <a:rPr lang="en-US" sz="3700"/>
              <a:t>Question (Hilbert)</a:t>
            </a:r>
          </a:p>
        </p:txBody>
      </p:sp>
      <p:sp>
        <p:nvSpPr>
          <p:cNvPr id="3" name="TextBox 2">
            <a:extLst>
              <a:ext uri="{FF2B5EF4-FFF2-40B4-BE49-F238E27FC236}">
                <a16:creationId xmlns:a16="http://schemas.microsoft.com/office/drawing/2014/main" id="{24034A08-7506-5E6D-6C23-BECCBACFF2A0}"/>
              </a:ext>
            </a:extLst>
          </p:cNvPr>
          <p:cNvSpPr txBox="1"/>
          <p:nvPr/>
        </p:nvSpPr>
        <p:spPr>
          <a:xfrm>
            <a:off x="754454" y="997157"/>
            <a:ext cx="10683089" cy="1692771"/>
          </a:xfrm>
          <a:prstGeom prst="rect">
            <a:avLst/>
          </a:prstGeom>
          <a:solidFill>
            <a:schemeClr val="bg2"/>
          </a:solidFill>
        </p:spPr>
        <p:txBody>
          <a:bodyPr wrap="square">
            <a:spAutoFit/>
          </a:bodyPr>
          <a:lstStyle/>
          <a:p>
            <a:r>
              <a:rPr lang="en-US" sz="2400" b="1"/>
              <a:t>Hilbert’s 13</a:t>
            </a:r>
            <a:r>
              <a:rPr lang="en-US" sz="2400" b="1" baseline="30000"/>
              <a:t>th</a:t>
            </a:r>
            <a:r>
              <a:rPr lang="en-US" sz="2400" b="1"/>
              <a:t> Problem</a:t>
            </a:r>
          </a:p>
          <a:p>
            <a:endParaRPr lang="en-US" sz="2400" b="0"/>
          </a:p>
          <a:p>
            <a:r>
              <a:rPr lang="en-US" sz="2800" i="1"/>
              <a:t>Can any continuous function of more than two variables be expressed as a superposition of finitely many continuous functions of two variables?</a:t>
            </a:r>
            <a:r>
              <a:rPr lang="en-US" sz="2800"/>
              <a:t> </a:t>
            </a:r>
            <a:endParaRPr lang="en-US" sz="3600" b="0"/>
          </a:p>
        </p:txBody>
      </p:sp>
      <p:sp>
        <p:nvSpPr>
          <p:cNvPr id="5" name="TextBox 4">
            <a:extLst>
              <a:ext uri="{FF2B5EF4-FFF2-40B4-BE49-F238E27FC236}">
                <a16:creationId xmlns:a16="http://schemas.microsoft.com/office/drawing/2014/main" id="{0B2DEBEE-D8AC-775F-C97B-01290BAC6D21}"/>
              </a:ext>
            </a:extLst>
          </p:cNvPr>
          <p:cNvSpPr txBox="1"/>
          <p:nvPr/>
        </p:nvSpPr>
        <p:spPr>
          <a:xfrm>
            <a:off x="890258" y="3573855"/>
            <a:ext cx="10683089" cy="1569660"/>
          </a:xfrm>
          <a:prstGeom prst="rect">
            <a:avLst/>
          </a:prstGeom>
          <a:solidFill>
            <a:schemeClr val="accent6">
              <a:lumMod val="20000"/>
              <a:lumOff val="80000"/>
            </a:schemeClr>
          </a:solidFill>
        </p:spPr>
        <p:txBody>
          <a:bodyPr wrap="square">
            <a:spAutoFit/>
          </a:bodyPr>
          <a:lstStyle/>
          <a:p>
            <a:r>
              <a:rPr lang="en-US" sz="3200"/>
              <a:t>This problem was solved by Arnold and Kolmogorov in 1957 which resulted in the Kolmogorov-Arnold representation theorem</a:t>
            </a:r>
            <a:endParaRPr lang="en-US" sz="4000"/>
          </a:p>
        </p:txBody>
      </p:sp>
    </p:spTree>
    <p:extLst>
      <p:ext uri="{BB962C8B-B14F-4D97-AF65-F5344CB8AC3E}">
        <p14:creationId xmlns:p14="http://schemas.microsoft.com/office/powerpoint/2010/main" val="283885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88376-2F69-96FB-1339-1AC8B18FC0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1210C-071C-3EAD-84A5-F338FA1644D8}"/>
              </a:ext>
            </a:extLst>
          </p:cNvPr>
          <p:cNvSpPr>
            <a:spLocks noGrp="1"/>
          </p:cNvSpPr>
          <p:nvPr>
            <p:ph type="title"/>
          </p:nvPr>
        </p:nvSpPr>
        <p:spPr>
          <a:xfrm>
            <a:off x="2933323" y="105841"/>
            <a:ext cx="9129241" cy="637011"/>
          </a:xfrm>
        </p:spPr>
        <p:txBody>
          <a:bodyPr anchor="ctr">
            <a:normAutofit fontScale="90000"/>
          </a:bodyPr>
          <a:lstStyle/>
          <a:p>
            <a:r>
              <a:rPr lang="en-US" sz="4000"/>
              <a:t>Kolmogorov-Arnold Representation Theorem</a:t>
            </a:r>
            <a:endParaRPr lang="en-US" sz="480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9030195-60F5-A172-7A82-259D09C4922B}"/>
                  </a:ext>
                </a:extLst>
              </p:cNvPr>
              <p:cNvSpPr txBox="1"/>
              <p:nvPr/>
            </p:nvSpPr>
            <p:spPr>
              <a:xfrm>
                <a:off x="754455" y="2545388"/>
                <a:ext cx="10683089" cy="2419124"/>
              </a:xfrm>
              <a:prstGeom prst="rect">
                <a:avLst/>
              </a:prstGeom>
              <a:solidFill>
                <a:schemeClr val="bg2"/>
              </a:solidFill>
            </p:spPr>
            <p:txBody>
              <a:bodyPr wrap="square">
                <a:spAutoFit/>
              </a:bodyPr>
              <a:lstStyle/>
              <a:p>
                <a:r>
                  <a:rPr lang="en-US" sz="2400"/>
                  <a:t>Any continuous real-valued function </a:t>
                </a:r>
                <a14:m>
                  <m:oMath xmlns:m="http://schemas.openxmlformats.org/officeDocument/2006/math">
                    <m:r>
                      <a:rPr lang="en-US" sz="2400" i="1">
                        <a:latin typeface="Cambria Math" panose="02040503050406030204" pitchFamily="18" charset="0"/>
                      </a:rPr>
                      <m:t>𝑓</m:t>
                    </m:r>
                    <m:r>
                      <a:rPr lang="en-US" sz="2400" i="1">
                        <a:latin typeface="Cambria Math" panose="02040503050406030204" pitchFamily="18" charset="0"/>
                      </a:rPr>
                      <m:t>:</m:t>
                    </m:r>
                    <m:sSup>
                      <m:sSupPr>
                        <m:ctrlPr>
                          <a:rPr lang="en-US" sz="2400" b="0" i="1" smtClean="0">
                            <a:latin typeface="Cambria Math" panose="02040503050406030204" pitchFamily="18" charset="0"/>
                          </a:rPr>
                        </m:ctrlPr>
                      </m:sSupPr>
                      <m:e>
                        <m:d>
                          <m:dPr>
                            <m:begChr m:val="["/>
                            <m:endChr m:val="]"/>
                            <m:ctrlPr>
                              <a:rPr lang="en-US" sz="2400" i="1">
                                <a:latin typeface="Cambria Math" panose="02040503050406030204" pitchFamily="18" charset="0"/>
                              </a:rPr>
                            </m:ctrlPr>
                          </m:dPr>
                          <m:e>
                            <m:r>
                              <a:rPr lang="en-US" sz="2400" b="0" i="1" smtClean="0">
                                <a:latin typeface="Cambria Math" panose="02040503050406030204" pitchFamily="18" charset="0"/>
                              </a:rPr>
                              <m:t>0</m:t>
                            </m:r>
                            <m:r>
                              <a:rPr lang="en-US" sz="2400" i="1">
                                <a:latin typeface="Cambria Math" panose="02040503050406030204" pitchFamily="18" charset="0"/>
                              </a:rPr>
                              <m:t>,</m:t>
                            </m:r>
                            <m:r>
                              <a:rPr lang="en-US" sz="2400" b="0" i="1" smtClean="0">
                                <a:latin typeface="Cambria Math" panose="02040503050406030204" pitchFamily="18" charset="0"/>
                              </a:rPr>
                              <m:t>1</m:t>
                            </m:r>
                          </m:e>
                        </m:d>
                      </m:e>
                      <m:sup>
                        <m:r>
                          <a:rPr lang="en-US" sz="2400" b="0" i="1" smtClean="0">
                            <a:latin typeface="Cambria Math" panose="02040503050406030204" pitchFamily="18" charset="0"/>
                          </a:rPr>
                          <m:t>𝑛</m:t>
                        </m:r>
                      </m:sup>
                    </m:sSup>
                    <m:r>
                      <a:rPr lang="en-US" sz="2400" i="1">
                        <a:latin typeface="Cambria Math" panose="02040503050406030204" pitchFamily="18" charset="0"/>
                      </a:rPr>
                      <m:t>→</m:t>
                    </m:r>
                    <m:r>
                      <a:rPr lang="en-US" sz="2400" i="1">
                        <a:latin typeface="Cambria Math" panose="02040503050406030204" pitchFamily="18" charset="0"/>
                      </a:rPr>
                      <m:t>ℝ</m:t>
                    </m:r>
                  </m:oMath>
                </a14:m>
                <a:r>
                  <a:rPr lang="en-US" sz="2400"/>
                  <a:t> can be approximated with a polynomial of </a:t>
                </a: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d>
                        <m:dPr>
                          <m:ctrlPr>
                            <a:rPr lang="en-US" sz="2400" i="1">
                              <a:latin typeface="Cambria Math" panose="02040503050406030204" pitchFamily="18" charset="0"/>
                            </a:rPr>
                          </m:ctrlPr>
                        </m:dPr>
                        <m:e>
                          <m:r>
                            <a:rPr lang="en-US" sz="2400" b="1" i="1">
                              <a:latin typeface="Cambria Math" panose="02040503050406030204" pitchFamily="18" charset="0"/>
                            </a:rPr>
                            <m:t>𝒙</m:t>
                          </m:r>
                        </m:e>
                      </m:d>
                      <m:r>
                        <a:rPr lang="en-US" sz="2400" i="1">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𝑛</m:t>
                              </m:r>
                            </m:sub>
                          </m:sSub>
                        </m:e>
                      </m:d>
                      <m:r>
                        <a:rPr lang="en-US" sz="2400" b="0" i="1" smtClean="0">
                          <a:latin typeface="Cambria Math" panose="02040503050406030204" pitchFamily="18" charset="0"/>
                        </a:rPr>
                        <m:t>=</m:t>
                      </m:r>
                      <m:nary>
                        <m:naryPr>
                          <m:chr m:val="∑"/>
                          <m:ctrlPr>
                            <a:rPr lang="en-US" sz="2400" i="1">
                              <a:latin typeface="Cambria Math" panose="02040503050406030204" pitchFamily="18" charset="0"/>
                            </a:rPr>
                          </m:ctrlPr>
                        </m:naryPr>
                        <m:sub>
                          <m:r>
                            <a:rPr lang="en-US" sz="2400" b="0" i="1" smtClean="0">
                              <a:latin typeface="Cambria Math" panose="02040503050406030204" pitchFamily="18" charset="0"/>
                            </a:rPr>
                            <m:t>𝑗</m:t>
                          </m:r>
                          <m:r>
                            <a:rPr lang="en-US" sz="2400" i="1">
                              <a:latin typeface="Cambria Math" panose="02040503050406030204" pitchFamily="18" charset="0"/>
                            </a:rPr>
                            <m:t>=</m:t>
                          </m:r>
                          <m:r>
                            <a:rPr lang="en-US" sz="2400" b="0" i="1" smtClean="0">
                              <a:latin typeface="Cambria Math" panose="02040503050406030204" pitchFamily="18" charset="0"/>
                            </a:rPr>
                            <m:t>1</m:t>
                          </m:r>
                        </m:sub>
                        <m:sup>
                          <m:r>
                            <a:rPr lang="en-US" sz="2400" b="0" i="1" smtClean="0">
                              <a:latin typeface="Cambria Math" panose="02040503050406030204" pitchFamily="18" charset="0"/>
                            </a:rPr>
                            <m:t>2</m:t>
                          </m:r>
                          <m:r>
                            <a:rPr lang="en-US" sz="2400" b="0" i="1" smtClean="0">
                              <a:latin typeface="Cambria Math" panose="02040503050406030204" pitchFamily="18" charset="0"/>
                            </a:rPr>
                            <m:t>𝑛</m:t>
                          </m:r>
                          <m:r>
                            <a:rPr lang="en-US" sz="2400" b="0" i="1" smtClean="0">
                              <a:latin typeface="Cambria Math" panose="02040503050406030204" pitchFamily="18" charset="0"/>
                            </a:rPr>
                            <m:t>+1</m:t>
                          </m:r>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𝑗</m:t>
                              </m:r>
                            </m:sub>
                          </m:sSub>
                          <m:d>
                            <m:dPr>
                              <m:ctrlPr>
                                <a:rPr lang="en-US" sz="2400" b="0" i="1" smtClean="0">
                                  <a:latin typeface="Cambria Math" panose="02040503050406030204" pitchFamily="18" charset="0"/>
                                </a:rPr>
                              </m:ctrlPr>
                            </m:dPr>
                            <m:e>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r>
                                    <a:rPr lang="en-US" sz="2400" b="0" i="1" smtClean="0">
                                      <a:latin typeface="Cambria Math" panose="02040503050406030204" pitchFamily="18" charset="0"/>
                                    </a:rPr>
                                    <m:t>=0</m:t>
                                  </m:r>
                                </m:sub>
                                <m:sup>
                                  <m:r>
                                    <a:rPr lang="en-US" sz="2400" b="0" i="1" smtClean="0">
                                      <a:latin typeface="Cambria Math" panose="02040503050406030204" pitchFamily="18" charset="0"/>
                                    </a:rPr>
                                    <m:t>𝑛</m:t>
                                  </m:r>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𝛼</m:t>
                                      </m:r>
                                    </m:e>
                                    <m:sub>
                                      <m:r>
                                        <a:rPr lang="en-US" sz="2400" b="0" i="1" smtClean="0">
                                          <a:latin typeface="Cambria Math" panose="02040503050406030204" pitchFamily="18" charset="0"/>
                                        </a:rPr>
                                        <m:t>𝑖𝑗</m:t>
                                      </m:r>
                                    </m:sub>
                                  </m:sSub>
                                </m:e>
                              </m:nary>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e>
                              </m:d>
                            </m:e>
                          </m:d>
                        </m:e>
                      </m:nary>
                    </m:oMath>
                  </m:oMathPara>
                </a14:m>
                <a:endParaRPr lang="en-US" sz="2400"/>
              </a:p>
              <a:p>
                <a:r>
                  <a:rPr lang="en-US" sz="2400"/>
                  <a:t>Where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𝛼</m:t>
                        </m:r>
                      </m:e>
                      <m:sub>
                        <m:r>
                          <a:rPr lang="en-US" sz="2400" b="0" i="1" smtClean="0">
                            <a:latin typeface="Cambria Math" panose="02040503050406030204" pitchFamily="18" charset="0"/>
                          </a:rPr>
                          <m:t>𝑖𝑗</m:t>
                        </m:r>
                      </m:sub>
                    </m:sSub>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0,1</m:t>
                        </m:r>
                      </m:e>
                    </m:d>
                    <m:r>
                      <a:rPr lang="en-US" sz="2400" b="0" i="1" smtClean="0">
                        <a:latin typeface="Cambria Math" panose="02040503050406030204" pitchFamily="18" charset="0"/>
                      </a:rPr>
                      <m:t>→</m:t>
                    </m:r>
                    <m:r>
                      <a:rPr lang="en-US" sz="2400" b="0" i="1" smtClean="0">
                        <a:latin typeface="Cambria Math" panose="02040503050406030204" pitchFamily="18" charset="0"/>
                      </a:rPr>
                      <m:t>ℝ</m:t>
                    </m:r>
                  </m:oMath>
                </a14:m>
                <a:r>
                  <a:rPr lang="en-US" sz="2400"/>
                  <a:t> and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𝑗</m:t>
                        </m:r>
                      </m:sub>
                    </m:sSub>
                    <m:r>
                      <a:rPr lang="en-US" sz="2400" b="0" i="1" smtClean="0">
                        <a:latin typeface="Cambria Math" panose="02040503050406030204" pitchFamily="18" charset="0"/>
                      </a:rPr>
                      <m:t>:</m:t>
                    </m:r>
                    <m:r>
                      <a:rPr lang="en-US" sz="2400" b="0" i="1" smtClean="0">
                        <a:latin typeface="Cambria Math" panose="02040503050406030204" pitchFamily="18" charset="0"/>
                      </a:rPr>
                      <m:t>ℝ</m:t>
                    </m:r>
                    <m:r>
                      <a:rPr lang="en-US" sz="2400" b="0" i="1" smtClean="0">
                        <a:latin typeface="Cambria Math" panose="02040503050406030204" pitchFamily="18" charset="0"/>
                      </a:rPr>
                      <m:t>→</m:t>
                    </m:r>
                    <m:r>
                      <a:rPr lang="en-US" sz="2400" b="0" i="1" smtClean="0">
                        <a:latin typeface="Cambria Math" panose="02040503050406030204" pitchFamily="18" charset="0"/>
                      </a:rPr>
                      <m:t>ℝ</m:t>
                    </m:r>
                  </m:oMath>
                </a14:m>
                <a:endParaRPr lang="en-US" sz="2400"/>
              </a:p>
            </p:txBody>
          </p:sp>
        </mc:Choice>
        <mc:Fallback xmlns="">
          <p:sp>
            <p:nvSpPr>
              <p:cNvPr id="3" name="TextBox 2">
                <a:extLst>
                  <a:ext uri="{FF2B5EF4-FFF2-40B4-BE49-F238E27FC236}">
                    <a16:creationId xmlns:a16="http://schemas.microsoft.com/office/drawing/2014/main" id="{49030195-60F5-A172-7A82-259D09C4922B}"/>
                  </a:ext>
                </a:extLst>
              </p:cNvPr>
              <p:cNvSpPr txBox="1">
                <a:spLocks noRot="1" noChangeAspect="1" noMove="1" noResize="1" noEditPoints="1" noAdjustHandles="1" noChangeArrowheads="1" noChangeShapeType="1" noTextEdit="1"/>
              </p:cNvSpPr>
              <p:nvPr/>
            </p:nvSpPr>
            <p:spPr>
              <a:xfrm>
                <a:off x="754455" y="2545388"/>
                <a:ext cx="10683089" cy="2419124"/>
              </a:xfrm>
              <a:prstGeom prst="rect">
                <a:avLst/>
              </a:prstGeom>
              <a:blipFill>
                <a:blip r:embed="rId2"/>
                <a:stretch>
                  <a:fillRect l="-913" t="-2020" b="-4040"/>
                </a:stretch>
              </a:blipFill>
            </p:spPr>
            <p:txBody>
              <a:bodyPr/>
              <a:lstStyle/>
              <a:p>
                <a:r>
                  <a:rPr lang="en-US">
                    <a:noFill/>
                  </a:rPr>
                  <a:t> </a:t>
                </a:r>
              </a:p>
            </p:txBody>
          </p:sp>
        </mc:Fallback>
      </mc:AlternateContent>
    </p:spTree>
    <p:extLst>
      <p:ext uri="{BB962C8B-B14F-4D97-AF65-F5344CB8AC3E}">
        <p14:creationId xmlns:p14="http://schemas.microsoft.com/office/powerpoint/2010/main" val="140798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84F34-BF4F-7DAB-ED07-4354AE8A8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FB364-27F5-F993-459B-74DCF52B3F50}"/>
              </a:ext>
            </a:extLst>
          </p:cNvPr>
          <p:cNvSpPr>
            <a:spLocks noGrp="1"/>
          </p:cNvSpPr>
          <p:nvPr>
            <p:ph type="title"/>
          </p:nvPr>
        </p:nvSpPr>
        <p:spPr>
          <a:xfrm>
            <a:off x="2933323" y="105841"/>
            <a:ext cx="9129241" cy="637011"/>
          </a:xfrm>
        </p:spPr>
        <p:txBody>
          <a:bodyPr anchor="ctr">
            <a:normAutofit fontScale="90000"/>
          </a:bodyPr>
          <a:lstStyle/>
          <a:p>
            <a:r>
              <a:rPr lang="en-US" sz="4000"/>
              <a:t>Summary</a:t>
            </a:r>
            <a:endParaRPr lang="en-US" sz="480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DA6B084-1C1F-5F67-8E75-BF1E0484D947}"/>
                  </a:ext>
                </a:extLst>
              </p:cNvPr>
              <p:cNvSpPr txBox="1"/>
              <p:nvPr/>
            </p:nvSpPr>
            <p:spPr>
              <a:xfrm>
                <a:off x="672974" y="2346212"/>
                <a:ext cx="10683089" cy="1938992"/>
              </a:xfrm>
              <a:prstGeom prst="rect">
                <a:avLst/>
              </a:prstGeom>
              <a:solidFill>
                <a:schemeClr val="bg2"/>
              </a:solidFill>
            </p:spPr>
            <p:txBody>
              <a:bodyPr wrap="square">
                <a:spAutoFit/>
              </a:bodyPr>
              <a:lstStyle/>
              <a:p>
                <a:pPr marL="342900" indent="-342900">
                  <a:buFont typeface="Arial" panose="020B0604020202020204" pitchFamily="34" charset="0"/>
                  <a:buChar char="•"/>
                </a:pPr>
                <a:r>
                  <a:rPr lang="en-US" sz="2400"/>
                  <a:t>Taylor </a:t>
                </a:r>
                <a:r>
                  <a:rPr lang="en-US" sz="2400">
                    <a:sym typeface="Wingdings" panose="05000000000000000000" pitchFamily="2" charset="2"/>
                  </a:rPr>
                  <a:t> Approximation of differentiable function (</a:t>
                </a:r>
                <a14:m>
                  <m:oMath xmlns:m="http://schemas.openxmlformats.org/officeDocument/2006/math">
                    <m:r>
                      <a:rPr lang="en-US" sz="2400" b="0" i="1" smtClean="0">
                        <a:latin typeface="Cambria Math" panose="02040503050406030204" pitchFamily="18" charset="0"/>
                        <a:sym typeface="Wingdings" panose="05000000000000000000" pitchFamily="2" charset="2"/>
                      </a:rPr>
                      <m:t>𝑁</m:t>
                    </m:r>
                  </m:oMath>
                </a14:m>
                <a:r>
                  <a:rPr lang="en-US" sz="2400"/>
                  <a:t> times) by a polynomial</a:t>
                </a:r>
              </a:p>
              <a:p>
                <a:pPr marL="342900" indent="-342900">
                  <a:buFont typeface="Arial" panose="020B0604020202020204" pitchFamily="34" charset="0"/>
                  <a:buChar char="•"/>
                </a:pPr>
                <a:r>
                  <a:rPr lang="en-US" sz="2400"/>
                  <a:t>Fourier </a:t>
                </a:r>
                <a:r>
                  <a:rPr lang="en-US" sz="2400">
                    <a:sym typeface="Wingdings" panose="05000000000000000000" pitchFamily="2" charset="2"/>
                  </a:rPr>
                  <a:t> Approximation of continuous function and periodic by sinusoids</a:t>
                </a:r>
              </a:p>
              <a:p>
                <a:pPr marL="342900" indent="-342900">
                  <a:buFont typeface="Arial" panose="020B0604020202020204" pitchFamily="34" charset="0"/>
                  <a:buChar char="•"/>
                </a:pPr>
                <a:r>
                  <a:rPr lang="en-US" sz="2400" err="1">
                    <a:sym typeface="Wingdings" panose="05000000000000000000" pitchFamily="2" charset="2"/>
                  </a:rPr>
                  <a:t>Weierstrass</a:t>
                </a:r>
                <a:r>
                  <a:rPr lang="en-US" sz="2400">
                    <a:sym typeface="Wingdings" panose="05000000000000000000" pitchFamily="2" charset="2"/>
                  </a:rPr>
                  <a:t>  Approximation of continuous function by polynomials</a:t>
                </a:r>
              </a:p>
              <a:p>
                <a:pPr marL="342900" indent="-342900">
                  <a:buFont typeface="Arial" panose="020B0604020202020204" pitchFamily="34" charset="0"/>
                  <a:buChar char="•"/>
                </a:pPr>
                <a:r>
                  <a:rPr lang="en-US" sz="2400">
                    <a:sym typeface="Wingdings" panose="05000000000000000000" pitchFamily="2" charset="2"/>
                  </a:rPr>
                  <a:t>Kolmogorov-Arnold  More than two variables as a superposition of finitely many continuous functions of two variables.</a:t>
                </a:r>
                <a:endParaRPr lang="en-US" sz="2400"/>
              </a:p>
            </p:txBody>
          </p:sp>
        </mc:Choice>
        <mc:Fallback xmlns="">
          <p:sp>
            <p:nvSpPr>
              <p:cNvPr id="3" name="TextBox 2">
                <a:extLst>
                  <a:ext uri="{FF2B5EF4-FFF2-40B4-BE49-F238E27FC236}">
                    <a16:creationId xmlns:a16="http://schemas.microsoft.com/office/drawing/2014/main" id="{DDA6B084-1C1F-5F67-8E75-BF1E0484D947}"/>
                  </a:ext>
                </a:extLst>
              </p:cNvPr>
              <p:cNvSpPr txBox="1">
                <a:spLocks noRot="1" noChangeAspect="1" noMove="1" noResize="1" noEditPoints="1" noAdjustHandles="1" noChangeArrowheads="1" noChangeShapeType="1" noTextEdit="1"/>
              </p:cNvSpPr>
              <p:nvPr/>
            </p:nvSpPr>
            <p:spPr>
              <a:xfrm>
                <a:off x="672974" y="2346212"/>
                <a:ext cx="10683089" cy="1938992"/>
              </a:xfrm>
              <a:prstGeom prst="rect">
                <a:avLst/>
              </a:prstGeom>
              <a:blipFill>
                <a:blip r:embed="rId2"/>
                <a:stretch>
                  <a:fillRect l="-742" t="-2830" b="-6289"/>
                </a:stretch>
              </a:blipFill>
            </p:spPr>
            <p:txBody>
              <a:bodyPr/>
              <a:lstStyle/>
              <a:p>
                <a:r>
                  <a:rPr lang="en-US">
                    <a:noFill/>
                  </a:rPr>
                  <a:t> </a:t>
                </a:r>
              </a:p>
            </p:txBody>
          </p:sp>
        </mc:Fallback>
      </mc:AlternateContent>
    </p:spTree>
    <p:extLst>
      <p:ext uri="{BB962C8B-B14F-4D97-AF65-F5344CB8AC3E}">
        <p14:creationId xmlns:p14="http://schemas.microsoft.com/office/powerpoint/2010/main" val="297765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DFC86-8732-036C-32B0-3782D0A56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63CDA1-E878-D351-D20A-028A27140E70}"/>
              </a:ext>
            </a:extLst>
          </p:cNvPr>
          <p:cNvSpPr>
            <a:spLocks noGrp="1"/>
          </p:cNvSpPr>
          <p:nvPr>
            <p:ph type="title"/>
          </p:nvPr>
        </p:nvSpPr>
        <p:spPr>
          <a:xfrm>
            <a:off x="2933323" y="105841"/>
            <a:ext cx="9129241" cy="637011"/>
          </a:xfrm>
        </p:spPr>
        <p:txBody>
          <a:bodyPr anchor="ctr">
            <a:normAutofit fontScale="90000"/>
          </a:bodyPr>
          <a:lstStyle/>
          <a:p>
            <a:r>
              <a:rPr lang="en-US" sz="4000"/>
              <a:t>Universal Approximation Theorem – Width</a:t>
            </a:r>
            <a:endParaRPr lang="en-US" sz="4800"/>
          </a:p>
        </p:txBody>
      </p:sp>
      <p:sp>
        <p:nvSpPr>
          <p:cNvPr id="3" name="TextBox 2">
            <a:extLst>
              <a:ext uri="{FF2B5EF4-FFF2-40B4-BE49-F238E27FC236}">
                <a16:creationId xmlns:a16="http://schemas.microsoft.com/office/drawing/2014/main" id="{DB4D2C24-993C-B795-2A9E-1D297396247A}"/>
              </a:ext>
            </a:extLst>
          </p:cNvPr>
          <p:cNvSpPr txBox="1"/>
          <p:nvPr/>
        </p:nvSpPr>
        <p:spPr>
          <a:xfrm>
            <a:off x="582439" y="1766791"/>
            <a:ext cx="10683089" cy="1384995"/>
          </a:xfrm>
          <a:prstGeom prst="rect">
            <a:avLst/>
          </a:prstGeom>
          <a:solidFill>
            <a:schemeClr val="bg2"/>
          </a:solidFill>
        </p:spPr>
        <p:txBody>
          <a:bodyPr wrap="square">
            <a:spAutoFit/>
          </a:bodyPr>
          <a:lstStyle/>
          <a:p>
            <a:pPr marL="342900" indent="-342900">
              <a:buFont typeface="Arial" panose="020B0604020202020204" pitchFamily="34" charset="0"/>
              <a:buChar char="•"/>
            </a:pPr>
            <a:r>
              <a:rPr lang="en-US" sz="2800"/>
              <a:t>After the introduction of Neural Networks, approximation capabilities of sigmoid functions gained popularity, since in the initial versions of NNs sigmoid functions were used as activation functions</a:t>
            </a:r>
            <a:endParaRPr lang="en-US" sz="3600"/>
          </a:p>
        </p:txBody>
      </p:sp>
      <p:sp>
        <p:nvSpPr>
          <p:cNvPr id="5" name="TextBox 4">
            <a:extLst>
              <a:ext uri="{FF2B5EF4-FFF2-40B4-BE49-F238E27FC236}">
                <a16:creationId xmlns:a16="http://schemas.microsoft.com/office/drawing/2014/main" id="{C9D4A571-A52B-CE25-DEED-C1E642C9C5B5}"/>
              </a:ext>
            </a:extLst>
          </p:cNvPr>
          <p:cNvSpPr txBox="1"/>
          <p:nvPr/>
        </p:nvSpPr>
        <p:spPr>
          <a:xfrm>
            <a:off x="1606612" y="3429000"/>
            <a:ext cx="8634741" cy="1200329"/>
          </a:xfrm>
          <a:prstGeom prst="rect">
            <a:avLst/>
          </a:prstGeom>
          <a:solidFill>
            <a:schemeClr val="accent6">
              <a:lumMod val="20000"/>
              <a:lumOff val="80000"/>
            </a:schemeClr>
          </a:solidFill>
        </p:spPr>
        <p:txBody>
          <a:bodyPr wrap="square">
            <a:spAutoFit/>
          </a:bodyPr>
          <a:lstStyle/>
          <a:p>
            <a:r>
              <a:rPr lang="en-US" sz="3600" b="0" i="0">
                <a:solidFill>
                  <a:srgbClr val="000000"/>
                </a:solidFill>
                <a:effectLst/>
                <a:latin typeface="rival-sans"/>
              </a:rPr>
              <a:t> The depth or number of layers in the NN is considered to be bounded. </a:t>
            </a:r>
            <a:endParaRPr lang="en-US" sz="3600"/>
          </a:p>
        </p:txBody>
      </p:sp>
    </p:spTree>
    <p:extLst>
      <p:ext uri="{BB962C8B-B14F-4D97-AF65-F5344CB8AC3E}">
        <p14:creationId xmlns:p14="http://schemas.microsoft.com/office/powerpoint/2010/main" val="350212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FF12E-B762-C3F9-A441-CE64B66F5D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CFBE3-89D9-C98C-6F2D-7A19EB6DBCEA}"/>
              </a:ext>
            </a:extLst>
          </p:cNvPr>
          <p:cNvSpPr>
            <a:spLocks noGrp="1"/>
          </p:cNvSpPr>
          <p:nvPr>
            <p:ph type="title"/>
          </p:nvPr>
        </p:nvSpPr>
        <p:spPr>
          <a:xfrm>
            <a:off x="2933323" y="105841"/>
            <a:ext cx="9129241" cy="637011"/>
          </a:xfrm>
        </p:spPr>
        <p:txBody>
          <a:bodyPr anchor="ctr">
            <a:normAutofit fontScale="90000"/>
          </a:bodyPr>
          <a:lstStyle/>
          <a:p>
            <a:r>
              <a:rPr lang="en-US" sz="4000"/>
              <a:t>Examples</a:t>
            </a:r>
            <a:endParaRPr lang="en-US" sz="480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1DA2053-1E58-9730-2320-2C6162542E4C}"/>
                  </a:ext>
                </a:extLst>
              </p:cNvPr>
              <p:cNvSpPr txBox="1"/>
              <p:nvPr/>
            </p:nvSpPr>
            <p:spPr>
              <a:xfrm>
                <a:off x="0" y="1673340"/>
                <a:ext cx="4215898" cy="1200329"/>
              </a:xfrm>
              <a:prstGeom prst="rect">
                <a:avLst/>
              </a:prstGeom>
              <a:solidFill>
                <a:schemeClr val="bg2"/>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𝑦</m:t>
                      </m:r>
                      <m:r>
                        <a:rPr lang="en-US" sz="3600" b="0" i="1" smtClean="0">
                          <a:latin typeface="Cambria Math" panose="02040503050406030204" pitchFamily="18" charset="0"/>
                        </a:rPr>
                        <m:t>=</m:t>
                      </m:r>
                      <m:r>
                        <a:rPr lang="en-US" sz="3600" b="0" i="1" smtClean="0">
                          <a:latin typeface="Cambria Math" panose="02040503050406030204" pitchFamily="18" charset="0"/>
                        </a:rPr>
                        <m:t>𝑅𝑒𝐿𝑈</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−4</m:t>
                          </m:r>
                        </m:e>
                      </m:d>
                    </m:oMath>
                  </m:oMathPara>
                </a14:m>
                <a:endParaRPr lang="en-US" sz="3600" b="0"/>
              </a:p>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𝑦</m:t>
                      </m:r>
                      <m:r>
                        <a:rPr lang="en-US" sz="3600" b="0" i="1" smtClean="0">
                          <a:latin typeface="Cambria Math" panose="02040503050406030204" pitchFamily="18" charset="0"/>
                        </a:rPr>
                        <m:t>=</m:t>
                      </m:r>
                      <m:r>
                        <a:rPr lang="en-US" sz="3600" b="0" i="1" smtClean="0">
                          <a:latin typeface="Cambria Math" panose="02040503050406030204" pitchFamily="18" charset="0"/>
                        </a:rPr>
                        <m:t>𝑅𝑒𝐿𝑈</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m:t>
                      </m:r>
                    </m:oMath>
                  </m:oMathPara>
                </a14:m>
                <a:endParaRPr lang="en-US" sz="3600"/>
              </a:p>
            </p:txBody>
          </p:sp>
        </mc:Choice>
        <mc:Fallback xmlns="">
          <p:sp>
            <p:nvSpPr>
              <p:cNvPr id="3" name="TextBox 2">
                <a:extLst>
                  <a:ext uri="{FF2B5EF4-FFF2-40B4-BE49-F238E27FC236}">
                    <a16:creationId xmlns:a16="http://schemas.microsoft.com/office/drawing/2014/main" id="{81DA2053-1E58-9730-2320-2C6162542E4C}"/>
                  </a:ext>
                </a:extLst>
              </p:cNvPr>
              <p:cNvSpPr txBox="1">
                <a:spLocks noRot="1" noChangeAspect="1" noMove="1" noResize="1" noEditPoints="1" noAdjustHandles="1" noChangeArrowheads="1" noChangeShapeType="1" noTextEdit="1"/>
              </p:cNvSpPr>
              <p:nvPr/>
            </p:nvSpPr>
            <p:spPr>
              <a:xfrm>
                <a:off x="0" y="1673340"/>
                <a:ext cx="4215898" cy="1200329"/>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24037A0-E4FF-7D63-571E-A893B093FBA5}"/>
              </a:ext>
            </a:extLst>
          </p:cNvPr>
          <p:cNvSpPr txBox="1"/>
          <p:nvPr/>
        </p:nvSpPr>
        <p:spPr>
          <a:xfrm>
            <a:off x="582440" y="1072274"/>
            <a:ext cx="5078995" cy="646331"/>
          </a:xfrm>
          <a:prstGeom prst="rect">
            <a:avLst/>
          </a:prstGeom>
          <a:solidFill>
            <a:schemeClr val="accent4"/>
          </a:solidFill>
        </p:spPr>
        <p:txBody>
          <a:bodyPr wrap="square">
            <a:spAutoFit/>
          </a:bodyPr>
          <a:lstStyle/>
          <a:p>
            <a:r>
              <a:rPr lang="en-US" sz="3600" b="0" i="0">
                <a:solidFill>
                  <a:srgbClr val="000000"/>
                </a:solidFill>
                <a:effectLst/>
                <a:latin typeface="rival-sans"/>
              </a:rPr>
              <a:t>One Hidden Layer Neuron</a:t>
            </a:r>
            <a:endParaRPr lang="en-US" sz="360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8A87B7E-2C0C-C931-FAC4-760084FF7A9E}"/>
                  </a:ext>
                </a:extLst>
              </p:cNvPr>
              <p:cNvSpPr txBox="1"/>
              <p:nvPr/>
            </p:nvSpPr>
            <p:spPr>
              <a:xfrm>
                <a:off x="4517679" y="1891098"/>
                <a:ext cx="7289548" cy="646331"/>
              </a:xfrm>
              <a:prstGeom prst="rect">
                <a:avLst/>
              </a:prstGeom>
              <a:solidFill>
                <a:schemeClr val="accent6">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𝑦</m:t>
                      </m:r>
                      <m:r>
                        <a:rPr lang="en-US" sz="3600" b="0" i="1" smtClean="0">
                          <a:latin typeface="Cambria Math" panose="02040503050406030204" pitchFamily="18" charset="0"/>
                        </a:rPr>
                        <m:t>=</m:t>
                      </m:r>
                      <m:r>
                        <a:rPr lang="en-US" sz="3600" b="0" i="1" smtClean="0">
                          <a:latin typeface="Cambria Math" panose="02040503050406030204" pitchFamily="18" charset="0"/>
                        </a:rPr>
                        <m:t>𝑅𝑒𝐿𝑈</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−4</m:t>
                          </m:r>
                        </m:e>
                      </m:d>
                      <m:r>
                        <a:rPr lang="en-US" sz="3600" b="0" i="1" smtClean="0">
                          <a:latin typeface="Cambria Math" panose="02040503050406030204" pitchFamily="18" charset="0"/>
                        </a:rPr>
                        <m:t>+</m:t>
                      </m:r>
                      <m:r>
                        <a:rPr lang="en-US" sz="3600" b="0" i="1" smtClean="0">
                          <a:latin typeface="Cambria Math" panose="02040503050406030204" pitchFamily="18" charset="0"/>
                        </a:rPr>
                        <m:t>𝑅𝑒𝐿𝑈</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m:t>
                      </m:r>
                    </m:oMath>
                  </m:oMathPara>
                </a14:m>
                <a:endParaRPr lang="en-US" sz="3600"/>
              </a:p>
            </p:txBody>
          </p:sp>
        </mc:Choice>
        <mc:Fallback xmlns="">
          <p:sp>
            <p:nvSpPr>
              <p:cNvPr id="4" name="TextBox 3">
                <a:extLst>
                  <a:ext uri="{FF2B5EF4-FFF2-40B4-BE49-F238E27FC236}">
                    <a16:creationId xmlns:a16="http://schemas.microsoft.com/office/drawing/2014/main" id="{78A87B7E-2C0C-C931-FAC4-760084FF7A9E}"/>
                  </a:ext>
                </a:extLst>
              </p:cNvPr>
              <p:cNvSpPr txBox="1">
                <a:spLocks noRot="1" noChangeAspect="1" noMove="1" noResize="1" noEditPoints="1" noAdjustHandles="1" noChangeArrowheads="1" noChangeShapeType="1" noTextEdit="1"/>
              </p:cNvSpPr>
              <p:nvPr/>
            </p:nvSpPr>
            <p:spPr>
              <a:xfrm>
                <a:off x="4517679" y="1891098"/>
                <a:ext cx="7289548" cy="646331"/>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E0E2320-6F90-6FAE-B21A-E3CAA8BBCD7D}"/>
              </a:ext>
            </a:extLst>
          </p:cNvPr>
          <p:cNvSpPr txBox="1"/>
          <p:nvPr/>
        </p:nvSpPr>
        <p:spPr>
          <a:xfrm>
            <a:off x="8162453" y="1244767"/>
            <a:ext cx="2708495" cy="646331"/>
          </a:xfrm>
          <a:prstGeom prst="rect">
            <a:avLst/>
          </a:prstGeom>
          <a:solidFill>
            <a:schemeClr val="accent4"/>
          </a:solidFill>
        </p:spPr>
        <p:txBody>
          <a:bodyPr wrap="square">
            <a:spAutoFit/>
          </a:bodyPr>
          <a:lstStyle/>
          <a:p>
            <a:r>
              <a:rPr lang="en-US" sz="3600" b="0" i="0">
                <a:solidFill>
                  <a:srgbClr val="000000"/>
                </a:solidFill>
                <a:effectLst/>
                <a:latin typeface="rival-sans"/>
              </a:rPr>
              <a:t>Two Neurons</a:t>
            </a:r>
            <a:endParaRPr lang="en-US" sz="360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19B2EA6-ECE4-00ED-D5BD-67F9DA7A979C}"/>
                  </a:ext>
                </a:extLst>
              </p:cNvPr>
              <p:cNvSpPr txBox="1"/>
              <p:nvPr/>
            </p:nvSpPr>
            <p:spPr>
              <a:xfrm>
                <a:off x="394580" y="3281707"/>
                <a:ext cx="10683089" cy="523220"/>
              </a:xfrm>
              <a:prstGeom prst="rect">
                <a:avLst/>
              </a:prstGeom>
              <a:solidFill>
                <a:schemeClr val="accent5">
                  <a:lumMod val="40000"/>
                  <a:lumOff val="6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𝑦</m:t>
                      </m:r>
                      <m:r>
                        <a:rPr lang="en-US" sz="2800" b="0" i="1" smtClean="0">
                          <a:latin typeface="Cambria Math" panose="02040503050406030204" pitchFamily="18" charset="0"/>
                        </a:rPr>
                        <m:t>=0.3</m:t>
                      </m:r>
                      <m:r>
                        <a:rPr lang="en-US" sz="2800" b="0" i="1" smtClean="0">
                          <a:latin typeface="Cambria Math" panose="02040503050406030204" pitchFamily="18" charset="0"/>
                        </a:rPr>
                        <m:t>𝑅𝑒𝐿𝑈</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2</m:t>
                          </m:r>
                          <m:r>
                            <a:rPr lang="en-US" sz="2800" b="0" i="1" smtClean="0">
                              <a:latin typeface="Cambria Math" panose="02040503050406030204" pitchFamily="18" charset="0"/>
                            </a:rPr>
                            <m:t>𝑥</m:t>
                          </m:r>
                          <m:r>
                            <a:rPr lang="en-US" sz="2800" b="0" i="1" smtClean="0">
                              <a:latin typeface="Cambria Math" panose="02040503050406030204" pitchFamily="18" charset="0"/>
                            </a:rPr>
                            <m:t>−4</m:t>
                          </m:r>
                        </m:e>
                      </m:d>
                      <m:r>
                        <a:rPr lang="en-US" sz="2800" b="0" i="1" smtClean="0">
                          <a:latin typeface="Cambria Math" panose="02040503050406030204" pitchFamily="18" charset="0"/>
                        </a:rPr>
                        <m:t>+0.7</m:t>
                      </m:r>
                      <m:r>
                        <a:rPr lang="en-US" sz="2800" b="0" i="1" smtClean="0">
                          <a:latin typeface="Cambria Math" panose="02040503050406030204" pitchFamily="18" charset="0"/>
                        </a:rPr>
                        <m:t>𝑅𝑒𝐿𝑈</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−3</m:t>
                          </m:r>
                        </m:e>
                      </m:d>
                      <m:r>
                        <a:rPr lang="en-US" sz="2800" b="0" i="1" smtClean="0">
                          <a:latin typeface="Cambria Math" panose="02040503050406030204" pitchFamily="18" charset="0"/>
                        </a:rPr>
                        <m:t>−0.5</m:t>
                      </m:r>
                      <m:r>
                        <a:rPr lang="en-US" sz="2800" b="0" i="1" smtClean="0">
                          <a:latin typeface="Cambria Math" panose="02040503050406030204" pitchFamily="18" charset="0"/>
                        </a:rPr>
                        <m:t>𝑅𝑒𝐿𝑈</m:t>
                      </m:r>
                      <m:r>
                        <a:rPr lang="en-US" sz="2800" b="0" i="1" smtClean="0">
                          <a:latin typeface="Cambria Math" panose="02040503050406030204" pitchFamily="18" charset="0"/>
                        </a:rPr>
                        <m:t>(4</m:t>
                      </m:r>
                      <m:r>
                        <a:rPr lang="en-US" sz="2800" b="0" i="1" smtClean="0">
                          <a:latin typeface="Cambria Math" panose="02040503050406030204" pitchFamily="18" charset="0"/>
                        </a:rPr>
                        <m:t>𝑥</m:t>
                      </m:r>
                      <m:r>
                        <a:rPr lang="en-US" sz="2800" b="0" i="1" smtClean="0">
                          <a:latin typeface="Cambria Math" panose="02040503050406030204" pitchFamily="18" charset="0"/>
                        </a:rPr>
                        <m:t>−20)</m:t>
                      </m:r>
                    </m:oMath>
                  </m:oMathPara>
                </a14:m>
                <a:endParaRPr lang="en-US" sz="2800"/>
              </a:p>
            </p:txBody>
          </p:sp>
        </mc:Choice>
        <mc:Fallback xmlns="">
          <p:sp>
            <p:nvSpPr>
              <p:cNvPr id="7" name="TextBox 6">
                <a:extLst>
                  <a:ext uri="{FF2B5EF4-FFF2-40B4-BE49-F238E27FC236}">
                    <a16:creationId xmlns:a16="http://schemas.microsoft.com/office/drawing/2014/main" id="{C19B2EA6-ECE4-00ED-D5BD-67F9DA7A979C}"/>
                  </a:ext>
                </a:extLst>
              </p:cNvPr>
              <p:cNvSpPr txBox="1">
                <a:spLocks noRot="1" noChangeAspect="1" noMove="1" noResize="1" noEditPoints="1" noAdjustHandles="1" noChangeArrowheads="1" noChangeShapeType="1" noTextEdit="1"/>
              </p:cNvSpPr>
              <p:nvPr/>
            </p:nvSpPr>
            <p:spPr>
              <a:xfrm>
                <a:off x="394580" y="3281707"/>
                <a:ext cx="10683089" cy="523220"/>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0C91E5D-2ACA-922F-AEC3-77DB759EBC82}"/>
              </a:ext>
            </a:extLst>
          </p:cNvPr>
          <p:cNvSpPr txBox="1"/>
          <p:nvPr/>
        </p:nvSpPr>
        <p:spPr>
          <a:xfrm>
            <a:off x="5063151" y="2635376"/>
            <a:ext cx="3099302" cy="646331"/>
          </a:xfrm>
          <a:prstGeom prst="rect">
            <a:avLst/>
          </a:prstGeom>
          <a:solidFill>
            <a:schemeClr val="accent4"/>
          </a:solidFill>
        </p:spPr>
        <p:txBody>
          <a:bodyPr wrap="square">
            <a:spAutoFit/>
          </a:bodyPr>
          <a:lstStyle/>
          <a:p>
            <a:r>
              <a:rPr lang="en-US" sz="3600" b="0" i="0">
                <a:solidFill>
                  <a:srgbClr val="000000"/>
                </a:solidFill>
                <a:effectLst/>
                <a:latin typeface="rival-sans"/>
              </a:rPr>
              <a:t>Three Neurons</a:t>
            </a:r>
            <a:endParaRPr lang="en-US" sz="3600"/>
          </a:p>
        </p:txBody>
      </p:sp>
      <p:sp>
        <p:nvSpPr>
          <p:cNvPr id="11" name="TextBox 10">
            <a:extLst>
              <a:ext uri="{FF2B5EF4-FFF2-40B4-BE49-F238E27FC236}">
                <a16:creationId xmlns:a16="http://schemas.microsoft.com/office/drawing/2014/main" id="{9D64C440-9E43-374F-DD69-FEC11B5075BB}"/>
              </a:ext>
            </a:extLst>
          </p:cNvPr>
          <p:cNvSpPr txBox="1"/>
          <p:nvPr/>
        </p:nvSpPr>
        <p:spPr>
          <a:xfrm>
            <a:off x="7657684" y="4451258"/>
            <a:ext cx="3502835" cy="476726"/>
          </a:xfrm>
          <a:prstGeom prst="round2DiagRect">
            <a:avLst/>
          </a:prstGeom>
          <a:solidFill>
            <a:schemeClr val="accent4">
              <a:lumMod val="60000"/>
              <a:lumOff val="40000"/>
            </a:schemeClr>
          </a:solidFill>
        </p:spPr>
        <p:txBody>
          <a:bodyPr wrap="none" rtlCol="0">
            <a:spAutoFit/>
          </a:bodyPr>
          <a:lstStyle/>
          <a:p>
            <a:r>
              <a:rPr lang="en-US" sz="2200" err="1"/>
              <a:t>ReLU</a:t>
            </a:r>
            <a:r>
              <a:rPr lang="en-US" sz="2200"/>
              <a:t> or Rectified Linear Unit</a:t>
            </a:r>
            <a:endParaRPr lang="en-IN" sz="220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52B2893-D5AE-EE8E-1E9B-00F501B5AB94}"/>
                  </a:ext>
                </a:extLst>
              </p:cNvPr>
              <p:cNvSpPr txBox="1"/>
              <p:nvPr/>
            </p:nvSpPr>
            <p:spPr>
              <a:xfrm>
                <a:off x="887583" y="4893932"/>
                <a:ext cx="10416833" cy="1013611"/>
              </a:xfrm>
              <a:prstGeom prst="round2DiagRect">
                <a:avLst/>
              </a:prstGeom>
              <a:solidFill>
                <a:schemeClr val="accent5">
                  <a:lumMod val="40000"/>
                  <a:lumOff val="6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𝜎</m:t>
                      </m:r>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𝑥</m:t>
                          </m:r>
                        </m:e>
                      </m:d>
                      <m:r>
                        <a:rPr lang="en-US" sz="2400" b="0" i="1" dirty="0" smtClean="0">
                          <a:latin typeface="Cambria Math" panose="02040503050406030204" pitchFamily="18" charset="0"/>
                        </a:rPr>
                        <m:t>=</m:t>
                      </m:r>
                      <m:func>
                        <m:funcPr>
                          <m:ctrlPr>
                            <a:rPr lang="en-US" sz="2400" b="0" i="1" dirty="0" smtClean="0">
                              <a:latin typeface="Cambria Math" panose="02040503050406030204" pitchFamily="18" charset="0"/>
                            </a:rPr>
                          </m:ctrlPr>
                        </m:funcPr>
                        <m:fName>
                          <m:r>
                            <m:rPr>
                              <m:sty m:val="p"/>
                            </m:rPr>
                            <a:rPr lang="en-US" sz="2400" b="0" i="0" dirty="0" smtClean="0">
                              <a:latin typeface="Cambria Math" panose="02040503050406030204" pitchFamily="18" charset="0"/>
                            </a:rPr>
                            <m:t>max</m:t>
                          </m:r>
                        </m:fName>
                        <m:e>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0,</m:t>
                              </m:r>
                              <m:r>
                                <a:rPr lang="en-US" sz="2400" b="0" i="1" dirty="0" smtClean="0">
                                  <a:latin typeface="Cambria Math" panose="02040503050406030204" pitchFamily="18" charset="0"/>
                                </a:rPr>
                                <m:t>𝑥</m:t>
                              </m:r>
                            </m:e>
                          </m:d>
                        </m:e>
                      </m:func>
                      <m:r>
                        <a:rPr lang="en-US" sz="2400" b="0" i="1" dirty="0" smtClean="0">
                          <a:latin typeface="Cambria Math" panose="02040503050406030204" pitchFamily="18" charset="0"/>
                        </a:rPr>
                        <m:t>=</m:t>
                      </m:r>
                      <m:d>
                        <m:dPr>
                          <m:begChr m:val="{"/>
                          <m:endChr m:val=""/>
                          <m:ctrlPr>
                            <a:rPr lang="en-US" sz="2400" b="0" i="1" dirty="0" smtClean="0">
                              <a:latin typeface="Cambria Math" panose="02040503050406030204" pitchFamily="18" charset="0"/>
                            </a:rPr>
                          </m:ctrlPr>
                        </m:dPr>
                        <m:e>
                          <m:m>
                            <m:mPr>
                              <m:mcs>
                                <m:mc>
                                  <m:mcPr>
                                    <m:count m:val="2"/>
                                    <m:mcJc m:val="center"/>
                                  </m:mcPr>
                                </m:mc>
                              </m:mcs>
                              <m:ctrlPr>
                                <a:rPr lang="en-US" sz="2400" i="1" dirty="0">
                                  <a:latin typeface="Cambria Math" panose="02040503050406030204" pitchFamily="18" charset="0"/>
                                </a:rPr>
                              </m:ctrlPr>
                            </m:mPr>
                            <m:mr>
                              <m:e>
                                <m:r>
                                  <m:rPr>
                                    <m:brk m:alnAt="7"/>
                                  </m:rPr>
                                  <a:rPr lang="en-US" sz="2400" i="1" dirty="0">
                                    <a:latin typeface="Cambria Math" panose="02040503050406030204" pitchFamily="18" charset="0"/>
                                  </a:rPr>
                                  <m:t>0</m:t>
                                </m:r>
                              </m:e>
                              <m:e>
                                <m:r>
                                  <a:rPr lang="en-US" sz="2400" i="1" dirty="0">
                                    <a:latin typeface="Cambria Math" panose="02040503050406030204" pitchFamily="18" charset="0"/>
                                  </a:rPr>
                                  <m:t>𝑖𝑓</m:t>
                                </m:r>
                                <m:r>
                                  <a:rPr lang="en-US" sz="2400" i="1" dirty="0">
                                    <a:latin typeface="Cambria Math" panose="02040503050406030204" pitchFamily="18" charset="0"/>
                                  </a:rPr>
                                  <m:t> </m:t>
                                </m:r>
                                <m:r>
                                  <a:rPr lang="en-US" sz="2400" i="1" dirty="0">
                                    <a:latin typeface="Cambria Math" panose="02040503050406030204" pitchFamily="18" charset="0"/>
                                  </a:rPr>
                                  <m:t>𝑥</m:t>
                                </m:r>
                                <m:r>
                                  <a:rPr lang="en-US" sz="2400" i="1" dirty="0">
                                    <a:latin typeface="Cambria Math" panose="02040503050406030204" pitchFamily="18" charset="0"/>
                                  </a:rPr>
                                  <m:t>≤0</m:t>
                                </m:r>
                              </m:e>
                            </m:mr>
                            <m:mr>
                              <m:e>
                                <m:r>
                                  <a:rPr lang="en-US" sz="2400" i="1" dirty="0">
                                    <a:latin typeface="Cambria Math" panose="02040503050406030204" pitchFamily="18" charset="0"/>
                                  </a:rPr>
                                  <m:t>𝑥</m:t>
                                </m:r>
                              </m:e>
                              <m:e>
                                <m:r>
                                  <a:rPr lang="en-US" sz="2400" i="1" dirty="0">
                                    <a:latin typeface="Cambria Math" panose="02040503050406030204" pitchFamily="18" charset="0"/>
                                  </a:rPr>
                                  <m:t>𝑖𝑓</m:t>
                                </m:r>
                                <m:r>
                                  <a:rPr lang="en-US" sz="2400" i="1" dirty="0">
                                    <a:latin typeface="Cambria Math" panose="02040503050406030204" pitchFamily="18" charset="0"/>
                                  </a:rPr>
                                  <m:t> </m:t>
                                </m:r>
                                <m:r>
                                  <a:rPr lang="en-US" sz="2400" i="1" dirty="0">
                                    <a:latin typeface="Cambria Math" panose="02040503050406030204" pitchFamily="18" charset="0"/>
                                  </a:rPr>
                                  <m:t>𝑥</m:t>
                                </m:r>
                                <m:r>
                                  <a:rPr lang="en-US" sz="2400" i="1" dirty="0">
                                    <a:latin typeface="Cambria Math" panose="02040503050406030204" pitchFamily="18" charset="0"/>
                                  </a:rPr>
                                  <m:t>&gt;0</m:t>
                                </m:r>
                              </m:e>
                            </m:mr>
                          </m:m>
                        </m:e>
                      </m:d>
                      <m:r>
                        <a:rPr lang="en-US" sz="2400" b="0" i="1" dirty="0" smtClean="0">
                          <a:latin typeface="Cambria Math" panose="02040503050406030204" pitchFamily="18" charset="0"/>
                        </a:rPr>
                        <m:t> </m:t>
                      </m:r>
                    </m:oMath>
                  </m:oMathPara>
                </a14:m>
                <a:endParaRPr lang="en-IN" sz="2400"/>
              </a:p>
            </p:txBody>
          </p:sp>
        </mc:Choice>
        <mc:Fallback xmlns="">
          <p:sp>
            <p:nvSpPr>
              <p:cNvPr id="12" name="TextBox 11">
                <a:extLst>
                  <a:ext uri="{FF2B5EF4-FFF2-40B4-BE49-F238E27FC236}">
                    <a16:creationId xmlns:a16="http://schemas.microsoft.com/office/drawing/2014/main" id="{352B2893-D5AE-EE8E-1E9B-00F501B5AB94}"/>
                  </a:ext>
                </a:extLst>
              </p:cNvPr>
              <p:cNvSpPr txBox="1">
                <a:spLocks noRot="1" noChangeAspect="1" noMove="1" noResize="1" noEditPoints="1" noAdjustHandles="1" noChangeArrowheads="1" noChangeShapeType="1" noTextEdit="1"/>
              </p:cNvSpPr>
              <p:nvPr/>
            </p:nvSpPr>
            <p:spPr>
              <a:xfrm>
                <a:off x="887583" y="4893932"/>
                <a:ext cx="10416833" cy="1013611"/>
              </a:xfrm>
              <a:prstGeom prst="round2Diag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3233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1" grpId="0" animBg="1"/>
      <p:bldP spid="12"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D0D36-5E51-9796-6F72-3F6B7B6C1F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2D0A3-BE2D-6ACD-FE21-6C8C0AEBBB28}"/>
              </a:ext>
            </a:extLst>
          </p:cNvPr>
          <p:cNvSpPr>
            <a:spLocks noGrp="1"/>
          </p:cNvSpPr>
          <p:nvPr>
            <p:ph type="title"/>
          </p:nvPr>
        </p:nvSpPr>
        <p:spPr>
          <a:xfrm>
            <a:off x="2933323" y="105841"/>
            <a:ext cx="9129241" cy="637011"/>
          </a:xfrm>
        </p:spPr>
        <p:txBody>
          <a:bodyPr anchor="ctr">
            <a:normAutofit fontScale="90000"/>
          </a:bodyPr>
          <a:lstStyle/>
          <a:p>
            <a:r>
              <a:rPr lang="en-US" sz="4000"/>
              <a:t>Examples</a:t>
            </a:r>
            <a:endParaRPr lang="en-US" sz="480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096A482-22BC-3805-6567-52DA7A891B9B}"/>
                  </a:ext>
                </a:extLst>
              </p:cNvPr>
              <p:cNvSpPr txBox="1"/>
              <p:nvPr/>
            </p:nvSpPr>
            <p:spPr>
              <a:xfrm>
                <a:off x="0" y="1673340"/>
                <a:ext cx="4215898" cy="1200329"/>
              </a:xfrm>
              <a:prstGeom prst="rect">
                <a:avLst/>
              </a:prstGeom>
              <a:solidFill>
                <a:schemeClr val="bg2"/>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𝑦</m:t>
                      </m:r>
                      <m:r>
                        <a:rPr lang="en-US" sz="3600" b="0" i="1" smtClean="0">
                          <a:latin typeface="Cambria Math" panose="02040503050406030204" pitchFamily="18" charset="0"/>
                        </a:rPr>
                        <m:t>=</m:t>
                      </m:r>
                      <m:r>
                        <a:rPr lang="en-US" sz="3600" b="0" i="1" smtClean="0">
                          <a:latin typeface="Cambria Math" panose="02040503050406030204" pitchFamily="18" charset="0"/>
                        </a:rPr>
                        <m:t>𝑅𝑒𝐿𝑈</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−4</m:t>
                          </m:r>
                        </m:e>
                      </m:d>
                    </m:oMath>
                  </m:oMathPara>
                </a14:m>
                <a:endParaRPr lang="en-US" sz="3600" b="0"/>
              </a:p>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𝑦</m:t>
                      </m:r>
                      <m:r>
                        <a:rPr lang="en-US" sz="3600" b="0" i="1" smtClean="0">
                          <a:latin typeface="Cambria Math" panose="02040503050406030204" pitchFamily="18" charset="0"/>
                        </a:rPr>
                        <m:t>=</m:t>
                      </m:r>
                      <m:r>
                        <a:rPr lang="en-US" sz="3600" b="0" i="1" smtClean="0">
                          <a:latin typeface="Cambria Math" panose="02040503050406030204" pitchFamily="18" charset="0"/>
                        </a:rPr>
                        <m:t>𝑅𝑒𝐿𝑈</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m:t>
                      </m:r>
                    </m:oMath>
                  </m:oMathPara>
                </a14:m>
                <a:endParaRPr lang="en-US" sz="3600"/>
              </a:p>
            </p:txBody>
          </p:sp>
        </mc:Choice>
        <mc:Fallback xmlns="">
          <p:sp>
            <p:nvSpPr>
              <p:cNvPr id="3" name="TextBox 2">
                <a:extLst>
                  <a:ext uri="{FF2B5EF4-FFF2-40B4-BE49-F238E27FC236}">
                    <a16:creationId xmlns:a16="http://schemas.microsoft.com/office/drawing/2014/main" id="{0096A482-22BC-3805-6567-52DA7A891B9B}"/>
                  </a:ext>
                </a:extLst>
              </p:cNvPr>
              <p:cNvSpPr txBox="1">
                <a:spLocks noRot="1" noChangeAspect="1" noMove="1" noResize="1" noEditPoints="1" noAdjustHandles="1" noChangeArrowheads="1" noChangeShapeType="1" noTextEdit="1"/>
              </p:cNvSpPr>
              <p:nvPr/>
            </p:nvSpPr>
            <p:spPr>
              <a:xfrm>
                <a:off x="0" y="1673340"/>
                <a:ext cx="4215898" cy="1200329"/>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C8CFD99-D39F-8F4D-0BA2-67B58F5D60B4}"/>
              </a:ext>
            </a:extLst>
          </p:cNvPr>
          <p:cNvSpPr txBox="1"/>
          <p:nvPr/>
        </p:nvSpPr>
        <p:spPr>
          <a:xfrm>
            <a:off x="582440" y="1072274"/>
            <a:ext cx="5078995" cy="646331"/>
          </a:xfrm>
          <a:prstGeom prst="rect">
            <a:avLst/>
          </a:prstGeom>
          <a:solidFill>
            <a:schemeClr val="accent4"/>
          </a:solidFill>
        </p:spPr>
        <p:txBody>
          <a:bodyPr wrap="square">
            <a:spAutoFit/>
          </a:bodyPr>
          <a:lstStyle/>
          <a:p>
            <a:r>
              <a:rPr lang="en-US" sz="3600" b="0" i="0">
                <a:solidFill>
                  <a:srgbClr val="000000"/>
                </a:solidFill>
                <a:effectLst/>
                <a:latin typeface="rival-sans"/>
              </a:rPr>
              <a:t>One Hidden Layer Neuron</a:t>
            </a:r>
            <a:endParaRPr lang="en-US" sz="360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0440CF8-F81D-6C3D-42ED-06A038C3F1C2}"/>
                  </a:ext>
                </a:extLst>
              </p:cNvPr>
              <p:cNvSpPr txBox="1"/>
              <p:nvPr/>
            </p:nvSpPr>
            <p:spPr>
              <a:xfrm>
                <a:off x="4517679" y="1891098"/>
                <a:ext cx="7289548" cy="646331"/>
              </a:xfrm>
              <a:prstGeom prst="rect">
                <a:avLst/>
              </a:prstGeom>
              <a:solidFill>
                <a:schemeClr val="accent6">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𝑦</m:t>
                      </m:r>
                      <m:r>
                        <a:rPr lang="en-US" sz="3600" b="0" i="1" smtClean="0">
                          <a:latin typeface="Cambria Math" panose="02040503050406030204" pitchFamily="18" charset="0"/>
                        </a:rPr>
                        <m:t>=</m:t>
                      </m:r>
                      <m:r>
                        <a:rPr lang="en-US" sz="3600" b="0" i="1" smtClean="0">
                          <a:latin typeface="Cambria Math" panose="02040503050406030204" pitchFamily="18" charset="0"/>
                        </a:rPr>
                        <m:t>𝑅𝑒𝐿𝑈</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−4</m:t>
                          </m:r>
                        </m:e>
                      </m:d>
                      <m:r>
                        <a:rPr lang="en-US" sz="3600" b="0" i="1" smtClean="0">
                          <a:latin typeface="Cambria Math" panose="02040503050406030204" pitchFamily="18" charset="0"/>
                        </a:rPr>
                        <m:t>+</m:t>
                      </m:r>
                      <m:r>
                        <a:rPr lang="en-US" sz="3600" b="0" i="1" smtClean="0">
                          <a:latin typeface="Cambria Math" panose="02040503050406030204" pitchFamily="18" charset="0"/>
                        </a:rPr>
                        <m:t>𝑅𝑒𝐿𝑈</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m:t>
                      </m:r>
                    </m:oMath>
                  </m:oMathPara>
                </a14:m>
                <a:endParaRPr lang="en-US" sz="3600"/>
              </a:p>
            </p:txBody>
          </p:sp>
        </mc:Choice>
        <mc:Fallback xmlns="">
          <p:sp>
            <p:nvSpPr>
              <p:cNvPr id="4" name="TextBox 3">
                <a:extLst>
                  <a:ext uri="{FF2B5EF4-FFF2-40B4-BE49-F238E27FC236}">
                    <a16:creationId xmlns:a16="http://schemas.microsoft.com/office/drawing/2014/main" id="{30440CF8-F81D-6C3D-42ED-06A038C3F1C2}"/>
                  </a:ext>
                </a:extLst>
              </p:cNvPr>
              <p:cNvSpPr txBox="1">
                <a:spLocks noRot="1" noChangeAspect="1" noMove="1" noResize="1" noEditPoints="1" noAdjustHandles="1" noChangeArrowheads="1" noChangeShapeType="1" noTextEdit="1"/>
              </p:cNvSpPr>
              <p:nvPr/>
            </p:nvSpPr>
            <p:spPr>
              <a:xfrm>
                <a:off x="4517679" y="1891098"/>
                <a:ext cx="7289548" cy="646331"/>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DDA6E14-7D67-4F8F-1464-4F49348D25E0}"/>
              </a:ext>
            </a:extLst>
          </p:cNvPr>
          <p:cNvSpPr txBox="1"/>
          <p:nvPr/>
        </p:nvSpPr>
        <p:spPr>
          <a:xfrm>
            <a:off x="8162453" y="1244767"/>
            <a:ext cx="2708495" cy="646331"/>
          </a:xfrm>
          <a:prstGeom prst="rect">
            <a:avLst/>
          </a:prstGeom>
          <a:solidFill>
            <a:schemeClr val="accent4"/>
          </a:solidFill>
        </p:spPr>
        <p:txBody>
          <a:bodyPr wrap="square">
            <a:spAutoFit/>
          </a:bodyPr>
          <a:lstStyle/>
          <a:p>
            <a:r>
              <a:rPr lang="en-US" sz="3600" b="0" i="0">
                <a:solidFill>
                  <a:srgbClr val="000000"/>
                </a:solidFill>
                <a:effectLst/>
                <a:latin typeface="rival-sans"/>
              </a:rPr>
              <a:t>Two Neurons</a:t>
            </a:r>
            <a:endParaRPr lang="en-US" sz="360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225C91F-0BDC-AA25-E65B-805FCE25A81F}"/>
                  </a:ext>
                </a:extLst>
              </p:cNvPr>
              <p:cNvSpPr txBox="1"/>
              <p:nvPr/>
            </p:nvSpPr>
            <p:spPr>
              <a:xfrm>
                <a:off x="394580" y="3281707"/>
                <a:ext cx="10683089" cy="523220"/>
              </a:xfrm>
              <a:prstGeom prst="rect">
                <a:avLst/>
              </a:prstGeom>
              <a:solidFill>
                <a:schemeClr val="accent5">
                  <a:lumMod val="40000"/>
                  <a:lumOff val="6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𝑦</m:t>
                      </m:r>
                      <m:r>
                        <a:rPr lang="en-US" sz="2800" b="0" i="1" smtClean="0">
                          <a:latin typeface="Cambria Math" panose="02040503050406030204" pitchFamily="18" charset="0"/>
                        </a:rPr>
                        <m:t>=0.3</m:t>
                      </m:r>
                      <m:r>
                        <a:rPr lang="en-US" sz="2800" b="0" i="1" smtClean="0">
                          <a:latin typeface="Cambria Math" panose="02040503050406030204" pitchFamily="18" charset="0"/>
                        </a:rPr>
                        <m:t>𝑅𝑒𝐿𝑈</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2</m:t>
                          </m:r>
                          <m:r>
                            <a:rPr lang="en-US" sz="2800" b="0" i="1" smtClean="0">
                              <a:latin typeface="Cambria Math" panose="02040503050406030204" pitchFamily="18" charset="0"/>
                            </a:rPr>
                            <m:t>𝑥</m:t>
                          </m:r>
                          <m:r>
                            <a:rPr lang="en-US" sz="2800" b="0" i="1" smtClean="0">
                              <a:latin typeface="Cambria Math" panose="02040503050406030204" pitchFamily="18" charset="0"/>
                            </a:rPr>
                            <m:t>−4</m:t>
                          </m:r>
                        </m:e>
                      </m:d>
                      <m:r>
                        <a:rPr lang="en-US" sz="2800" b="0" i="1" smtClean="0">
                          <a:latin typeface="Cambria Math" panose="02040503050406030204" pitchFamily="18" charset="0"/>
                        </a:rPr>
                        <m:t>+0.7</m:t>
                      </m:r>
                      <m:r>
                        <a:rPr lang="en-US" sz="2800" b="0" i="1" smtClean="0">
                          <a:latin typeface="Cambria Math" panose="02040503050406030204" pitchFamily="18" charset="0"/>
                        </a:rPr>
                        <m:t>𝑅𝑒𝐿𝑈</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−3</m:t>
                          </m:r>
                        </m:e>
                      </m:d>
                      <m:r>
                        <a:rPr lang="en-US" sz="2800" b="0" i="1" smtClean="0">
                          <a:latin typeface="Cambria Math" panose="02040503050406030204" pitchFamily="18" charset="0"/>
                        </a:rPr>
                        <m:t>−0.5</m:t>
                      </m:r>
                      <m:r>
                        <a:rPr lang="en-US" sz="2800" b="0" i="1" smtClean="0">
                          <a:latin typeface="Cambria Math" panose="02040503050406030204" pitchFamily="18" charset="0"/>
                        </a:rPr>
                        <m:t>𝑅𝑒𝐿𝑈</m:t>
                      </m:r>
                      <m:r>
                        <a:rPr lang="en-US" sz="2800" b="0" i="1" smtClean="0">
                          <a:latin typeface="Cambria Math" panose="02040503050406030204" pitchFamily="18" charset="0"/>
                        </a:rPr>
                        <m:t>(4</m:t>
                      </m:r>
                      <m:r>
                        <a:rPr lang="en-US" sz="2800" b="0" i="1" smtClean="0">
                          <a:latin typeface="Cambria Math" panose="02040503050406030204" pitchFamily="18" charset="0"/>
                        </a:rPr>
                        <m:t>𝑥</m:t>
                      </m:r>
                      <m:r>
                        <a:rPr lang="en-US" sz="2800" b="0" i="1" smtClean="0">
                          <a:latin typeface="Cambria Math" panose="02040503050406030204" pitchFamily="18" charset="0"/>
                        </a:rPr>
                        <m:t>−20)</m:t>
                      </m:r>
                    </m:oMath>
                  </m:oMathPara>
                </a14:m>
                <a:endParaRPr lang="en-US" sz="2800"/>
              </a:p>
            </p:txBody>
          </p:sp>
        </mc:Choice>
        <mc:Fallback xmlns="">
          <p:sp>
            <p:nvSpPr>
              <p:cNvPr id="7" name="TextBox 6">
                <a:extLst>
                  <a:ext uri="{FF2B5EF4-FFF2-40B4-BE49-F238E27FC236}">
                    <a16:creationId xmlns:a16="http://schemas.microsoft.com/office/drawing/2014/main" id="{B225C91F-0BDC-AA25-E65B-805FCE25A81F}"/>
                  </a:ext>
                </a:extLst>
              </p:cNvPr>
              <p:cNvSpPr txBox="1">
                <a:spLocks noRot="1" noChangeAspect="1" noMove="1" noResize="1" noEditPoints="1" noAdjustHandles="1" noChangeArrowheads="1" noChangeShapeType="1" noTextEdit="1"/>
              </p:cNvSpPr>
              <p:nvPr/>
            </p:nvSpPr>
            <p:spPr>
              <a:xfrm>
                <a:off x="394580" y="3281707"/>
                <a:ext cx="10683089" cy="523220"/>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50898B8-5C68-5F53-4B0E-782300871BBC}"/>
              </a:ext>
            </a:extLst>
          </p:cNvPr>
          <p:cNvSpPr txBox="1"/>
          <p:nvPr/>
        </p:nvSpPr>
        <p:spPr>
          <a:xfrm>
            <a:off x="5063151" y="2635376"/>
            <a:ext cx="3099302" cy="646331"/>
          </a:xfrm>
          <a:prstGeom prst="rect">
            <a:avLst/>
          </a:prstGeom>
          <a:solidFill>
            <a:schemeClr val="accent4"/>
          </a:solidFill>
        </p:spPr>
        <p:txBody>
          <a:bodyPr wrap="square">
            <a:spAutoFit/>
          </a:bodyPr>
          <a:lstStyle/>
          <a:p>
            <a:r>
              <a:rPr lang="en-US" sz="3600" b="0" i="0">
                <a:solidFill>
                  <a:srgbClr val="000000"/>
                </a:solidFill>
                <a:effectLst/>
                <a:latin typeface="rival-sans"/>
              </a:rPr>
              <a:t>Three Neurons</a:t>
            </a:r>
            <a:endParaRPr lang="en-US" sz="3600"/>
          </a:p>
        </p:txBody>
      </p:sp>
      <p:pic>
        <p:nvPicPr>
          <p:cNvPr id="1026" name="Picture 2" descr="Refer to caption">
            <a:extLst>
              <a:ext uri="{FF2B5EF4-FFF2-40B4-BE49-F238E27FC236}">
                <a16:creationId xmlns:a16="http://schemas.microsoft.com/office/drawing/2014/main" id="{5E998223-E4AF-2013-22F3-DB7CFBBB1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954" y="3928038"/>
            <a:ext cx="10796824" cy="257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74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22</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3844" y="2720975"/>
            <a:ext cx="5334000" cy="4000500"/>
          </a:xfrm>
          <a:prstGeom prst="rect">
            <a:avLst/>
          </a:prstGeom>
        </p:spPr>
      </p:pic>
      <mc:AlternateContent xmlns:mc="http://schemas.openxmlformats.org/markup-compatibility/2006" xmlns:a14="http://schemas.microsoft.com/office/drawing/2010/main">
        <mc:Choice Requires="a14">
          <p:sp>
            <p:nvSpPr>
              <p:cNvPr id="7" name="Title 1"/>
              <p:cNvSpPr txBox="1">
                <a:spLocks/>
              </p:cNvSpPr>
              <p:nvPr/>
            </p:nvSpPr>
            <p:spPr>
              <a:xfrm>
                <a:off x="660862" y="1442143"/>
                <a:ext cx="10515600" cy="1278832"/>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sSup>
                        <m:sSupPr>
                          <m:ctrlPr>
                            <a:rPr lang="en-US" sz="4000" i="1" smtClean="0">
                              <a:solidFill>
                                <a:srgbClr val="C00000"/>
                              </a:solidFill>
                              <a:latin typeface="Cambria Math" panose="02040503050406030204" pitchFamily="18" charset="0"/>
                            </a:rPr>
                          </m:ctrlPr>
                        </m:sSupPr>
                        <m:e>
                          <m:d>
                            <m:dPr>
                              <m:ctrlPr>
                                <a:rPr lang="en-US" sz="4000" i="1" smtClean="0">
                                  <a:solidFill>
                                    <a:srgbClr val="C00000"/>
                                  </a:solidFill>
                                  <a:latin typeface="Cambria Math" panose="02040503050406030204" pitchFamily="18" charset="0"/>
                                </a:rPr>
                              </m:ctrlPr>
                            </m:dPr>
                            <m:e>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𝑥</m:t>
                                  </m:r>
                                </m:e>
                                <m:sup>
                                  <m:r>
                                    <a:rPr lang="en-US" sz="4000" i="1" smtClean="0">
                                      <a:solidFill>
                                        <a:srgbClr val="C00000"/>
                                      </a:solidFill>
                                      <a:latin typeface="Cambria Math" panose="02040503050406030204" pitchFamily="18" charset="0"/>
                                    </a:rPr>
                                    <m:t>2</m:t>
                                  </m:r>
                                </m:sup>
                              </m:sSup>
                              <m:r>
                                <a:rPr lang="en-US" sz="4000" i="1" smtClean="0">
                                  <a:solidFill>
                                    <a:srgbClr val="C00000"/>
                                  </a:solidFill>
                                  <a:latin typeface="Cambria Math" panose="02040503050406030204" pitchFamily="18" charset="0"/>
                                </a:rPr>
                                <m:t>+</m:t>
                              </m:r>
                              <m:f>
                                <m:fPr>
                                  <m:ctrlPr>
                                    <a:rPr lang="en-US" sz="4000" b="0" i="1" smtClean="0">
                                      <a:solidFill>
                                        <a:srgbClr val="C00000"/>
                                      </a:solidFill>
                                      <a:latin typeface="Cambria Math" panose="02040503050406030204" pitchFamily="18" charset="0"/>
                                    </a:rPr>
                                  </m:ctrlPr>
                                </m:fPr>
                                <m:num>
                                  <m:r>
                                    <a:rPr lang="en-US" sz="4000" b="0" i="1" smtClean="0">
                                      <a:solidFill>
                                        <a:srgbClr val="C00000"/>
                                      </a:solidFill>
                                      <a:latin typeface="Cambria Math" panose="02040503050406030204" pitchFamily="18" charset="0"/>
                                    </a:rPr>
                                    <m:t>9</m:t>
                                  </m:r>
                                </m:num>
                                <m:den>
                                  <m:r>
                                    <a:rPr lang="en-US" sz="4000" b="0" i="1" smtClean="0">
                                      <a:solidFill>
                                        <a:srgbClr val="C00000"/>
                                      </a:solidFill>
                                      <a:latin typeface="Cambria Math" panose="02040503050406030204" pitchFamily="18" charset="0"/>
                                    </a:rPr>
                                    <m:t>4</m:t>
                                  </m:r>
                                </m:den>
                              </m:f>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𝑦</m:t>
                                  </m:r>
                                </m:e>
                                <m:sup>
                                  <m:r>
                                    <a:rPr lang="en-US" sz="4000" i="1" smtClean="0">
                                      <a:solidFill>
                                        <a:srgbClr val="C00000"/>
                                      </a:solidFill>
                                      <a:latin typeface="Cambria Math" panose="02040503050406030204" pitchFamily="18" charset="0"/>
                                    </a:rPr>
                                    <m:t>2</m:t>
                                  </m:r>
                                </m:sup>
                              </m:sSup>
                              <m:r>
                                <a:rPr lang="en-US" sz="4000" i="1" smtClean="0">
                                  <a:solidFill>
                                    <a:srgbClr val="C00000"/>
                                  </a:solidFill>
                                  <a:latin typeface="Cambria Math" panose="02040503050406030204" pitchFamily="18" charset="0"/>
                                </a:rPr>
                                <m:t>+</m:t>
                              </m:r>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𝑧</m:t>
                                  </m:r>
                                </m:e>
                                <m:sup>
                                  <m:r>
                                    <a:rPr lang="en-US" sz="4000" i="1" smtClean="0">
                                      <a:solidFill>
                                        <a:srgbClr val="C00000"/>
                                      </a:solidFill>
                                      <a:latin typeface="Cambria Math" panose="02040503050406030204" pitchFamily="18" charset="0"/>
                                    </a:rPr>
                                    <m:t>2</m:t>
                                  </m:r>
                                </m:sup>
                              </m:sSup>
                              <m:r>
                                <a:rPr lang="en-US" sz="4000" i="1" smtClean="0">
                                  <a:solidFill>
                                    <a:srgbClr val="C00000"/>
                                  </a:solidFill>
                                  <a:latin typeface="Cambria Math" panose="02040503050406030204" pitchFamily="18" charset="0"/>
                                </a:rPr>
                                <m:t>−1</m:t>
                              </m:r>
                            </m:e>
                          </m:d>
                        </m:e>
                        <m:sup>
                          <m:r>
                            <a:rPr lang="en-US" sz="4000" i="1" smtClean="0">
                              <a:solidFill>
                                <a:srgbClr val="C00000"/>
                              </a:solidFill>
                              <a:latin typeface="Cambria Math" panose="02040503050406030204" pitchFamily="18" charset="0"/>
                            </a:rPr>
                            <m:t>3</m:t>
                          </m:r>
                        </m:sup>
                      </m:sSup>
                      <m:r>
                        <a:rPr lang="en-US" sz="4000" i="1" smtClean="0">
                          <a:solidFill>
                            <a:srgbClr val="C00000"/>
                          </a:solidFill>
                          <a:latin typeface="Cambria Math" panose="02040503050406030204" pitchFamily="18" charset="0"/>
                        </a:rPr>
                        <m:t>−</m:t>
                      </m:r>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𝑥</m:t>
                          </m:r>
                        </m:e>
                        <m:sup>
                          <m:r>
                            <a:rPr lang="en-US" sz="4000" i="1" smtClean="0">
                              <a:solidFill>
                                <a:srgbClr val="C00000"/>
                              </a:solidFill>
                              <a:latin typeface="Cambria Math" panose="02040503050406030204" pitchFamily="18" charset="0"/>
                            </a:rPr>
                            <m:t>2</m:t>
                          </m:r>
                        </m:sup>
                      </m:sSup>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𝑧</m:t>
                          </m:r>
                        </m:e>
                        <m:sup>
                          <m:r>
                            <a:rPr lang="en-US" sz="4000" i="1" smtClean="0">
                              <a:solidFill>
                                <a:srgbClr val="C00000"/>
                              </a:solidFill>
                              <a:latin typeface="Cambria Math" panose="02040503050406030204" pitchFamily="18" charset="0"/>
                            </a:rPr>
                            <m:t>3</m:t>
                          </m:r>
                        </m:sup>
                      </m:sSup>
                      <m:r>
                        <a:rPr lang="en-US" sz="4000" i="1" smtClean="0">
                          <a:solidFill>
                            <a:srgbClr val="C00000"/>
                          </a:solidFill>
                          <a:latin typeface="Cambria Math" panose="02040503050406030204" pitchFamily="18" charset="0"/>
                        </a:rPr>
                        <m:t>−</m:t>
                      </m:r>
                      <m:f>
                        <m:fPr>
                          <m:ctrlPr>
                            <a:rPr lang="en-US" sz="4000" i="1">
                              <a:solidFill>
                                <a:srgbClr val="C00000"/>
                              </a:solidFill>
                              <a:latin typeface="Cambria Math" panose="02040503050406030204" pitchFamily="18" charset="0"/>
                            </a:rPr>
                          </m:ctrlPr>
                        </m:fPr>
                        <m:num>
                          <m:r>
                            <a:rPr lang="en-US" sz="4000" b="0" i="1" smtClean="0">
                              <a:solidFill>
                                <a:srgbClr val="C00000"/>
                              </a:solidFill>
                              <a:latin typeface="Cambria Math" panose="02040503050406030204" pitchFamily="18" charset="0"/>
                            </a:rPr>
                            <m:t>9</m:t>
                          </m:r>
                        </m:num>
                        <m:den>
                          <m:r>
                            <a:rPr lang="en-US" sz="4000" b="0" i="1" smtClean="0">
                              <a:solidFill>
                                <a:srgbClr val="C00000"/>
                              </a:solidFill>
                              <a:latin typeface="Cambria Math" panose="02040503050406030204" pitchFamily="18" charset="0"/>
                            </a:rPr>
                            <m:t>8</m:t>
                          </m:r>
                          <m:r>
                            <a:rPr lang="en-US" sz="4000" i="1">
                              <a:solidFill>
                                <a:srgbClr val="C00000"/>
                              </a:solidFill>
                              <a:latin typeface="Cambria Math" panose="02040503050406030204" pitchFamily="18" charset="0"/>
                            </a:rPr>
                            <m:t>0</m:t>
                          </m:r>
                        </m:den>
                      </m:f>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𝑦</m:t>
                          </m:r>
                        </m:e>
                        <m:sup>
                          <m:r>
                            <a:rPr lang="en-US" sz="4000" i="1" smtClean="0">
                              <a:solidFill>
                                <a:srgbClr val="C00000"/>
                              </a:solidFill>
                              <a:latin typeface="Cambria Math" panose="02040503050406030204" pitchFamily="18" charset="0"/>
                            </a:rPr>
                            <m:t>2</m:t>
                          </m:r>
                        </m:sup>
                      </m:sSup>
                      <m:sSup>
                        <m:sSupPr>
                          <m:ctrlPr>
                            <a:rPr lang="en-US" sz="4000" i="1" smtClean="0">
                              <a:solidFill>
                                <a:srgbClr val="C00000"/>
                              </a:solidFill>
                              <a:latin typeface="Cambria Math" panose="02040503050406030204" pitchFamily="18" charset="0"/>
                            </a:rPr>
                          </m:ctrlPr>
                        </m:sSupPr>
                        <m:e>
                          <m:r>
                            <a:rPr lang="en-US" sz="4000" i="1" smtClean="0">
                              <a:solidFill>
                                <a:srgbClr val="C00000"/>
                              </a:solidFill>
                              <a:latin typeface="Cambria Math" panose="02040503050406030204" pitchFamily="18" charset="0"/>
                            </a:rPr>
                            <m:t>𝑧</m:t>
                          </m:r>
                        </m:e>
                        <m:sup>
                          <m:r>
                            <a:rPr lang="en-US" sz="4000" i="1" smtClean="0">
                              <a:solidFill>
                                <a:srgbClr val="C00000"/>
                              </a:solidFill>
                              <a:latin typeface="Cambria Math" panose="02040503050406030204" pitchFamily="18" charset="0"/>
                            </a:rPr>
                            <m:t>3</m:t>
                          </m:r>
                        </m:sup>
                      </m:sSup>
                      <m:r>
                        <a:rPr lang="en-US" sz="4000" i="1" smtClean="0">
                          <a:solidFill>
                            <a:srgbClr val="C00000"/>
                          </a:solidFill>
                          <a:latin typeface="Cambria Math" panose="02040503050406030204" pitchFamily="18" charset="0"/>
                        </a:rPr>
                        <m:t>=0</m:t>
                      </m:r>
                    </m:oMath>
                  </m:oMathPara>
                </a14:m>
                <a:endParaRPr lang="en-US" sz="4000" dirty="0">
                  <a:solidFill>
                    <a:srgbClr val="C00000"/>
                  </a:solidFill>
                  <a:latin typeface="Bookman Old Style" panose="02050604050505020204" pitchFamily="18" charset="0"/>
                </a:endParaRPr>
              </a:p>
            </p:txBody>
          </p:sp>
        </mc:Choice>
        <mc:Fallback xmlns="">
          <p:sp>
            <p:nvSpPr>
              <p:cNvPr id="7" name="Title 1"/>
              <p:cNvSpPr txBox="1">
                <a:spLocks noRot="1" noChangeAspect="1" noMove="1" noResize="1" noEditPoints="1" noAdjustHandles="1" noChangeArrowheads="1" noChangeShapeType="1" noTextEdit="1"/>
              </p:cNvSpPr>
              <p:nvPr/>
            </p:nvSpPr>
            <p:spPr>
              <a:xfrm>
                <a:off x="660862" y="1442143"/>
                <a:ext cx="10515600" cy="127883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7191318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C427-906C-2775-20D6-9917B5ECD1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592FD7-2679-4BAB-6CF5-FD7BBB1F6BD8}"/>
              </a:ext>
            </a:extLst>
          </p:cNvPr>
          <p:cNvSpPr>
            <a:spLocks noGrp="1"/>
          </p:cNvSpPr>
          <p:nvPr>
            <p:ph type="title"/>
          </p:nvPr>
        </p:nvSpPr>
        <p:spPr>
          <a:xfrm>
            <a:off x="2933323" y="105841"/>
            <a:ext cx="9129241" cy="637011"/>
          </a:xfrm>
        </p:spPr>
        <p:txBody>
          <a:bodyPr anchor="ctr">
            <a:normAutofit fontScale="90000"/>
          </a:bodyPr>
          <a:lstStyle/>
          <a:p>
            <a:r>
              <a:rPr lang="en-US" sz="4000" dirty="0"/>
              <a:t>Sample</a:t>
            </a:r>
            <a:endParaRPr lang="en-US" sz="4800" dirty="0"/>
          </a:p>
        </p:txBody>
      </p:sp>
      <p:sp>
        <p:nvSpPr>
          <p:cNvPr id="3" name="TextBox 2">
            <a:extLst>
              <a:ext uri="{FF2B5EF4-FFF2-40B4-BE49-F238E27FC236}">
                <a16:creationId xmlns:a16="http://schemas.microsoft.com/office/drawing/2014/main" id="{609CE13C-589E-653C-02E9-DC4C9E31A870}"/>
              </a:ext>
            </a:extLst>
          </p:cNvPr>
          <p:cNvSpPr txBox="1"/>
          <p:nvPr/>
        </p:nvSpPr>
        <p:spPr>
          <a:xfrm>
            <a:off x="301780" y="1305341"/>
            <a:ext cx="7447985" cy="1200329"/>
          </a:xfrm>
          <a:prstGeom prst="rect">
            <a:avLst/>
          </a:prstGeom>
          <a:solidFill>
            <a:schemeClr val="bg2"/>
          </a:solidFill>
        </p:spPr>
        <p:txBody>
          <a:bodyPr wrap="square">
            <a:spAutoFit/>
          </a:bodyPr>
          <a:lstStyle/>
          <a:p>
            <a:r>
              <a:rPr lang="en-US" sz="3600" dirty="0"/>
              <a:t>A sample in one data point used for training or testing a model</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8BA3E100-B26F-2014-BC0A-1C919D0E103C}"/>
                  </a:ext>
                </a:extLst>
              </p:cNvPr>
              <p:cNvSpPr txBox="1"/>
              <p:nvPr/>
            </p:nvSpPr>
            <p:spPr>
              <a:xfrm>
                <a:off x="593924" y="3536724"/>
                <a:ext cx="10556340" cy="1384995"/>
              </a:xfrm>
              <a:prstGeom prst="rect">
                <a:avLst/>
              </a:prstGeom>
              <a:solidFill>
                <a:schemeClr val="accent6">
                  <a:lumMod val="60000"/>
                  <a:lumOff val="40000"/>
                </a:schemeClr>
              </a:solidFill>
            </p:spPr>
            <p:txBody>
              <a:bodyPr wrap="square">
                <a:spAutoFit/>
              </a:bodyPr>
              <a:lstStyle/>
              <a:p>
                <a:r>
                  <a:rPr lang="en-US" sz="2800" b="0" i="0" dirty="0">
                    <a:solidFill>
                      <a:srgbClr val="000000"/>
                    </a:solidFill>
                    <a:effectLst/>
                    <a:latin typeface="rival-sans"/>
                  </a:rPr>
                  <a:t>A dataset is </a:t>
                </a:r>
              </a:p>
              <a:p>
                <a14:m>
                  <m:oMathPara xmlns:m="http://schemas.openxmlformats.org/officeDocument/2006/math">
                    <m:oMathParaPr>
                      <m:jc m:val="centerGroup"/>
                    </m:oMathParaPr>
                    <m:oMath xmlns:m="http://schemas.openxmlformats.org/officeDocument/2006/math">
                      <m:r>
                        <a:rPr lang="en-IN" sz="2800" b="0" i="1" smtClean="0">
                          <a:latin typeface="Cambria Math" panose="02040503050406030204" pitchFamily="18" charset="0"/>
                        </a:rPr>
                        <m:t>𝐷</m:t>
                      </m:r>
                      <m:r>
                        <a:rPr lang="en-IN" sz="2800" b="0" i="1" smtClean="0">
                          <a:latin typeface="Cambria Math" panose="02040503050406030204" pitchFamily="18" charset="0"/>
                        </a:rPr>
                        <m:t>=</m:t>
                      </m:r>
                      <m:d>
                        <m:dPr>
                          <m:begChr m:val="{"/>
                          <m:endChr m:val="}"/>
                          <m:ctrlPr>
                            <a:rPr lang="en-IN" sz="2800" b="0" i="1" smtClean="0">
                              <a:latin typeface="Cambria Math" panose="02040503050406030204" pitchFamily="18" charset="0"/>
                            </a:rPr>
                          </m:ctrlPr>
                        </m:dPr>
                        <m:e>
                          <m:d>
                            <m:dPr>
                              <m:ctrlPr>
                                <a:rPr lang="en-IN" sz="2800" b="0" i="1" smtClean="0">
                                  <a:latin typeface="Cambria Math" panose="02040503050406030204" pitchFamily="18" charset="0"/>
                                </a:rPr>
                              </m:ctrlPr>
                            </m:dPr>
                            <m:e>
                              <m:sSub>
                                <m:sSubPr>
                                  <m:ctrlPr>
                                    <a:rPr lang="en-IN" sz="2800" b="0" i="1" smtClean="0">
                                      <a:latin typeface="Cambria Math" panose="02040503050406030204" pitchFamily="18" charset="0"/>
                                    </a:rPr>
                                  </m:ctrlPr>
                                </m:sSubPr>
                                <m:e>
                                  <m:r>
                                    <a:rPr lang="en-IN" sz="2800" b="0" i="1" smtClean="0">
                                      <a:latin typeface="Cambria Math" panose="02040503050406030204" pitchFamily="18" charset="0"/>
                                    </a:rPr>
                                    <m:t>𝑥</m:t>
                                  </m:r>
                                </m:e>
                                <m:sub>
                                  <m:r>
                                    <a:rPr lang="en-IN" sz="2800" b="0" i="1" smtClean="0">
                                      <a:latin typeface="Cambria Math" panose="02040503050406030204" pitchFamily="18" charset="0"/>
                                    </a:rPr>
                                    <m:t>𝑖</m:t>
                                  </m:r>
                                </m:sub>
                              </m:sSub>
                              <m:r>
                                <a:rPr lang="en-IN" sz="2800" b="0" i="1" smtClean="0">
                                  <a:latin typeface="Cambria Math" panose="02040503050406030204" pitchFamily="18" charset="0"/>
                                </a:rPr>
                                <m:t>,</m:t>
                              </m:r>
                              <m:sSub>
                                <m:sSubPr>
                                  <m:ctrlPr>
                                    <a:rPr lang="en-IN" sz="2800" b="0" i="1" smtClean="0">
                                      <a:latin typeface="Cambria Math" panose="02040503050406030204" pitchFamily="18" charset="0"/>
                                    </a:rPr>
                                  </m:ctrlPr>
                                </m:sSubPr>
                                <m:e>
                                  <m:r>
                                    <a:rPr lang="en-IN" sz="2800" b="0" i="1" smtClean="0">
                                      <a:latin typeface="Cambria Math" panose="02040503050406030204" pitchFamily="18" charset="0"/>
                                    </a:rPr>
                                    <m:t>𝑦</m:t>
                                  </m:r>
                                </m:e>
                                <m:sub>
                                  <m:r>
                                    <a:rPr lang="en-IN" sz="2800" b="0" i="1" smtClean="0">
                                      <a:latin typeface="Cambria Math" panose="02040503050406030204" pitchFamily="18" charset="0"/>
                                    </a:rPr>
                                    <m:t>𝑖</m:t>
                                  </m:r>
                                </m:sub>
                              </m:sSub>
                            </m:e>
                          </m:d>
                          <m:r>
                            <a:rPr lang="en-IN" sz="2800" b="0" i="1" smtClean="0">
                              <a:latin typeface="Cambria Math" panose="02040503050406030204" pitchFamily="18" charset="0"/>
                            </a:rPr>
                            <m:t>,</m:t>
                          </m:r>
                          <m:r>
                            <a:rPr lang="en-IN" sz="2800" b="0" i="1" smtClean="0">
                              <a:latin typeface="Cambria Math" panose="02040503050406030204" pitchFamily="18" charset="0"/>
                            </a:rPr>
                            <m:t>𝑖</m:t>
                          </m:r>
                          <m:r>
                            <a:rPr lang="en-IN" sz="2800" b="0" i="1" smtClean="0">
                              <a:latin typeface="Cambria Math" panose="02040503050406030204" pitchFamily="18" charset="0"/>
                            </a:rPr>
                            <m:t>=1,2,…,</m:t>
                          </m:r>
                          <m:r>
                            <a:rPr lang="en-IN" sz="2800" b="0" i="1" smtClean="0">
                              <a:latin typeface="Cambria Math" panose="02040503050406030204" pitchFamily="18" charset="0"/>
                            </a:rPr>
                            <m:t>𝑁</m:t>
                          </m:r>
                        </m:e>
                      </m:d>
                    </m:oMath>
                  </m:oMathPara>
                </a14:m>
                <a:endParaRPr lang="en-US" sz="2800" dirty="0"/>
              </a:p>
              <a:p>
                <a:r>
                  <a:rPr lang="en-US" sz="2800" dirty="0"/>
                  <a:t>Each pair </a:t>
                </a:r>
                <a14:m>
                  <m:oMath xmlns:m="http://schemas.openxmlformats.org/officeDocument/2006/math">
                    <m:r>
                      <a:rPr lang="en-IN" sz="2800" b="0" i="1" smtClean="0">
                        <a:latin typeface="Cambria Math" panose="02040503050406030204" pitchFamily="18" charset="0"/>
                      </a:rPr>
                      <m:t>(</m:t>
                    </m:r>
                    <m:sSub>
                      <m:sSubPr>
                        <m:ctrlPr>
                          <a:rPr lang="en-IN" sz="2800" b="0" i="1" smtClean="0">
                            <a:latin typeface="Cambria Math" panose="02040503050406030204" pitchFamily="18" charset="0"/>
                          </a:rPr>
                        </m:ctrlPr>
                      </m:sSubPr>
                      <m:e>
                        <m:r>
                          <a:rPr lang="en-IN" sz="2800" b="0" i="1" smtClean="0">
                            <a:latin typeface="Cambria Math" panose="02040503050406030204" pitchFamily="18" charset="0"/>
                          </a:rPr>
                          <m:t>𝑥</m:t>
                        </m:r>
                      </m:e>
                      <m:sub>
                        <m:r>
                          <a:rPr lang="en-IN" sz="2800" b="0" i="1" smtClean="0">
                            <a:latin typeface="Cambria Math" panose="02040503050406030204" pitchFamily="18" charset="0"/>
                          </a:rPr>
                          <m:t>𝑖</m:t>
                        </m:r>
                      </m:sub>
                    </m:sSub>
                    <m:r>
                      <a:rPr lang="en-IN" sz="2800" b="0" i="1" smtClean="0">
                        <a:latin typeface="Cambria Math" panose="02040503050406030204" pitchFamily="18" charset="0"/>
                      </a:rPr>
                      <m:t>,</m:t>
                    </m:r>
                    <m:sSub>
                      <m:sSubPr>
                        <m:ctrlPr>
                          <a:rPr lang="en-IN" sz="2800" b="0" i="1" smtClean="0">
                            <a:latin typeface="Cambria Math" panose="02040503050406030204" pitchFamily="18" charset="0"/>
                          </a:rPr>
                        </m:ctrlPr>
                      </m:sSubPr>
                      <m:e>
                        <m:r>
                          <a:rPr lang="en-IN" sz="2800" b="0" i="1" smtClean="0">
                            <a:latin typeface="Cambria Math" panose="02040503050406030204" pitchFamily="18" charset="0"/>
                          </a:rPr>
                          <m:t>𝑦</m:t>
                        </m:r>
                      </m:e>
                      <m:sub>
                        <m:r>
                          <a:rPr lang="en-IN" sz="2800" b="0" i="1" smtClean="0">
                            <a:latin typeface="Cambria Math" panose="02040503050406030204" pitchFamily="18" charset="0"/>
                          </a:rPr>
                          <m:t>𝑖</m:t>
                        </m:r>
                      </m:sub>
                    </m:sSub>
                    <m:r>
                      <a:rPr lang="en-IN" sz="2800" b="0" i="1" smtClean="0">
                        <a:latin typeface="Cambria Math" panose="02040503050406030204" pitchFamily="18" charset="0"/>
                      </a:rPr>
                      <m:t>)</m:t>
                    </m:r>
                  </m:oMath>
                </a14:m>
                <a:r>
                  <a:rPr lang="en-US" sz="2800" dirty="0"/>
                  <a:t> is a sample</a:t>
                </a:r>
              </a:p>
            </p:txBody>
          </p:sp>
        </mc:Choice>
        <mc:Fallback>
          <p:sp>
            <p:nvSpPr>
              <p:cNvPr id="10" name="TextBox 9">
                <a:extLst>
                  <a:ext uri="{FF2B5EF4-FFF2-40B4-BE49-F238E27FC236}">
                    <a16:creationId xmlns:a16="http://schemas.microsoft.com/office/drawing/2014/main" id="{8BA3E100-B26F-2014-BC0A-1C919D0E103C}"/>
                  </a:ext>
                </a:extLst>
              </p:cNvPr>
              <p:cNvSpPr txBox="1">
                <a:spLocks noRot="1" noChangeAspect="1" noMove="1" noResize="1" noEditPoints="1" noAdjustHandles="1" noChangeArrowheads="1" noChangeShapeType="1" noTextEdit="1"/>
              </p:cNvSpPr>
              <p:nvPr/>
            </p:nvSpPr>
            <p:spPr>
              <a:xfrm>
                <a:off x="593924" y="3536724"/>
                <a:ext cx="10556340" cy="1384995"/>
              </a:xfrm>
              <a:prstGeom prst="rect">
                <a:avLst/>
              </a:prstGeom>
              <a:blipFill>
                <a:blip r:embed="rId2"/>
                <a:stretch>
                  <a:fillRect l="-1155" t="-3965" b="-11894"/>
                </a:stretch>
              </a:blipFill>
            </p:spPr>
            <p:txBody>
              <a:bodyPr/>
              <a:lstStyle/>
              <a:p>
                <a:r>
                  <a:rPr lang="en-GB">
                    <a:noFill/>
                  </a:rPr>
                  <a:t> </a:t>
                </a:r>
              </a:p>
            </p:txBody>
          </p:sp>
        </mc:Fallback>
      </mc:AlternateContent>
    </p:spTree>
    <p:extLst>
      <p:ext uri="{BB962C8B-B14F-4D97-AF65-F5344CB8AC3E}">
        <p14:creationId xmlns:p14="http://schemas.microsoft.com/office/powerpoint/2010/main" val="91504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341D7-6450-1917-35EE-B822AABDDF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9D920-30C5-0E6D-8AC2-EA4E3B1DD404}"/>
              </a:ext>
            </a:extLst>
          </p:cNvPr>
          <p:cNvSpPr>
            <a:spLocks noGrp="1"/>
          </p:cNvSpPr>
          <p:nvPr>
            <p:ph type="title"/>
          </p:nvPr>
        </p:nvSpPr>
        <p:spPr>
          <a:xfrm>
            <a:off x="2933323" y="105841"/>
            <a:ext cx="9129241" cy="637011"/>
          </a:xfrm>
        </p:spPr>
        <p:txBody>
          <a:bodyPr anchor="ctr">
            <a:normAutofit fontScale="90000"/>
          </a:bodyPr>
          <a:lstStyle/>
          <a:p>
            <a:r>
              <a:rPr lang="en-US" sz="4000" dirty="0"/>
              <a:t>Epoch</a:t>
            </a:r>
            <a:endParaRPr lang="en-US" sz="4800" dirty="0"/>
          </a:p>
        </p:txBody>
      </p:sp>
      <p:sp>
        <p:nvSpPr>
          <p:cNvPr id="3" name="TextBox 2">
            <a:extLst>
              <a:ext uri="{FF2B5EF4-FFF2-40B4-BE49-F238E27FC236}">
                <a16:creationId xmlns:a16="http://schemas.microsoft.com/office/drawing/2014/main" id="{42956A85-9185-DE0A-A346-E6A40F302F39}"/>
              </a:ext>
            </a:extLst>
          </p:cNvPr>
          <p:cNvSpPr txBox="1"/>
          <p:nvPr/>
        </p:nvSpPr>
        <p:spPr>
          <a:xfrm>
            <a:off x="301780" y="1305341"/>
            <a:ext cx="9433891" cy="1200329"/>
          </a:xfrm>
          <a:prstGeom prst="rect">
            <a:avLst/>
          </a:prstGeom>
          <a:solidFill>
            <a:schemeClr val="bg2"/>
          </a:solidFill>
        </p:spPr>
        <p:txBody>
          <a:bodyPr wrap="square">
            <a:spAutoFit/>
          </a:bodyPr>
          <a:lstStyle/>
          <a:p>
            <a:r>
              <a:rPr lang="en-US" sz="3600" dirty="0"/>
              <a:t>An </a:t>
            </a:r>
            <a:r>
              <a:rPr lang="en-US" sz="3600" b="1" dirty="0"/>
              <a:t>epoch</a:t>
            </a:r>
            <a:r>
              <a:rPr lang="en-US" sz="3600" dirty="0"/>
              <a:t> is one complete pass through the entire training dataset.</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F9A70A7F-2590-FEEB-19A7-9E37DC897916}"/>
                  </a:ext>
                </a:extLst>
              </p:cNvPr>
              <p:cNvSpPr txBox="1"/>
              <p:nvPr/>
            </p:nvSpPr>
            <p:spPr>
              <a:xfrm>
                <a:off x="593924" y="3536724"/>
                <a:ext cx="10556340" cy="1384995"/>
              </a:xfrm>
              <a:prstGeom prst="rect">
                <a:avLst/>
              </a:prstGeom>
              <a:solidFill>
                <a:schemeClr val="accent6">
                  <a:lumMod val="60000"/>
                  <a:lumOff val="40000"/>
                </a:schemeClr>
              </a:solidFill>
            </p:spPr>
            <p:txBody>
              <a:bodyPr wrap="square">
                <a:spAutoFit/>
              </a:bodyPr>
              <a:lstStyle/>
              <a:p>
                <a:r>
                  <a:rPr lang="en-US" sz="2800" b="0" i="0" dirty="0">
                    <a:solidFill>
                      <a:srgbClr val="000000"/>
                    </a:solidFill>
                    <a:effectLst/>
                    <a:latin typeface="rival-sans"/>
                  </a:rPr>
                  <a:t>A dataset is </a:t>
                </a:r>
              </a:p>
              <a:p>
                <a:pPr/>
                <a14:m>
                  <m:oMathPara xmlns:m="http://schemas.openxmlformats.org/officeDocument/2006/math">
                    <m:oMathParaPr>
                      <m:jc m:val="centerGroup"/>
                    </m:oMathParaPr>
                    <m:oMath xmlns:m="http://schemas.openxmlformats.org/officeDocument/2006/math">
                      <m:r>
                        <a:rPr lang="en-IN" sz="2800" b="0" i="1" smtClean="0">
                          <a:latin typeface="Cambria Math" panose="02040503050406030204" pitchFamily="18" charset="0"/>
                        </a:rPr>
                        <m:t>𝐷</m:t>
                      </m:r>
                      <m:r>
                        <a:rPr lang="en-IN" sz="2800" b="0" i="1" smtClean="0">
                          <a:latin typeface="Cambria Math" panose="02040503050406030204" pitchFamily="18" charset="0"/>
                        </a:rPr>
                        <m:t>=</m:t>
                      </m:r>
                      <m:d>
                        <m:dPr>
                          <m:begChr m:val="{"/>
                          <m:endChr m:val="}"/>
                          <m:ctrlPr>
                            <a:rPr lang="en-IN" sz="2800" b="0" i="1" smtClean="0">
                              <a:latin typeface="Cambria Math" panose="02040503050406030204" pitchFamily="18" charset="0"/>
                            </a:rPr>
                          </m:ctrlPr>
                        </m:dPr>
                        <m:e>
                          <m:d>
                            <m:dPr>
                              <m:ctrlPr>
                                <a:rPr lang="en-IN" sz="2800" b="0" i="1" smtClean="0">
                                  <a:latin typeface="Cambria Math" panose="02040503050406030204" pitchFamily="18" charset="0"/>
                                </a:rPr>
                              </m:ctrlPr>
                            </m:dPr>
                            <m:e>
                              <m:sSub>
                                <m:sSubPr>
                                  <m:ctrlPr>
                                    <a:rPr lang="en-IN" sz="2800" b="0" i="1" smtClean="0">
                                      <a:latin typeface="Cambria Math" panose="02040503050406030204" pitchFamily="18" charset="0"/>
                                    </a:rPr>
                                  </m:ctrlPr>
                                </m:sSubPr>
                                <m:e>
                                  <m:r>
                                    <a:rPr lang="en-IN" sz="2800" b="0" i="1" smtClean="0">
                                      <a:latin typeface="Cambria Math" panose="02040503050406030204" pitchFamily="18" charset="0"/>
                                    </a:rPr>
                                    <m:t>𝑥</m:t>
                                  </m:r>
                                </m:e>
                                <m:sub>
                                  <m:r>
                                    <a:rPr lang="en-IN" sz="2800" b="0" i="1" smtClean="0">
                                      <a:latin typeface="Cambria Math" panose="02040503050406030204" pitchFamily="18" charset="0"/>
                                    </a:rPr>
                                    <m:t>𝑖</m:t>
                                  </m:r>
                                </m:sub>
                              </m:sSub>
                              <m:r>
                                <a:rPr lang="en-IN" sz="2800" b="0" i="1" smtClean="0">
                                  <a:latin typeface="Cambria Math" panose="02040503050406030204" pitchFamily="18" charset="0"/>
                                </a:rPr>
                                <m:t>,</m:t>
                              </m:r>
                              <m:sSub>
                                <m:sSubPr>
                                  <m:ctrlPr>
                                    <a:rPr lang="en-IN" sz="2800" b="0" i="1" smtClean="0">
                                      <a:latin typeface="Cambria Math" panose="02040503050406030204" pitchFamily="18" charset="0"/>
                                    </a:rPr>
                                  </m:ctrlPr>
                                </m:sSubPr>
                                <m:e>
                                  <m:r>
                                    <a:rPr lang="en-IN" sz="2800" b="0" i="1" smtClean="0">
                                      <a:latin typeface="Cambria Math" panose="02040503050406030204" pitchFamily="18" charset="0"/>
                                    </a:rPr>
                                    <m:t>𝑦</m:t>
                                  </m:r>
                                </m:e>
                                <m:sub>
                                  <m:r>
                                    <a:rPr lang="en-IN" sz="2800" b="0" i="1" smtClean="0">
                                      <a:latin typeface="Cambria Math" panose="02040503050406030204" pitchFamily="18" charset="0"/>
                                    </a:rPr>
                                    <m:t>𝑖</m:t>
                                  </m:r>
                                </m:sub>
                              </m:sSub>
                            </m:e>
                          </m:d>
                          <m:r>
                            <a:rPr lang="en-IN" sz="2800" b="0" i="1" smtClean="0">
                              <a:latin typeface="Cambria Math" panose="02040503050406030204" pitchFamily="18" charset="0"/>
                            </a:rPr>
                            <m:t>,</m:t>
                          </m:r>
                          <m:r>
                            <a:rPr lang="en-IN" sz="2800" b="0" i="1" smtClean="0">
                              <a:latin typeface="Cambria Math" panose="02040503050406030204" pitchFamily="18" charset="0"/>
                            </a:rPr>
                            <m:t>𝑖</m:t>
                          </m:r>
                          <m:r>
                            <a:rPr lang="en-IN" sz="2800" b="0" i="1" smtClean="0">
                              <a:latin typeface="Cambria Math" panose="02040503050406030204" pitchFamily="18" charset="0"/>
                            </a:rPr>
                            <m:t>=1,2,…,</m:t>
                          </m:r>
                          <m:r>
                            <a:rPr lang="en-IN" sz="2800" b="0" i="1" smtClean="0">
                              <a:latin typeface="Cambria Math" panose="02040503050406030204" pitchFamily="18" charset="0"/>
                            </a:rPr>
                            <m:t>𝑁</m:t>
                          </m:r>
                        </m:e>
                      </m:d>
                    </m:oMath>
                  </m:oMathPara>
                </a14:m>
                <a:endParaRPr lang="en-US" sz="2800" dirty="0"/>
              </a:p>
              <a:p>
                <a:r>
                  <a:rPr lang="en-IN" sz="2800" dirty="0"/>
                  <a:t>If you have </a:t>
                </a:r>
                <a14:m>
                  <m:oMath xmlns:m="http://schemas.openxmlformats.org/officeDocument/2006/math">
                    <m:r>
                      <a:rPr lang="en-IN" sz="2800" b="0" i="1" smtClean="0">
                        <a:latin typeface="Cambria Math" panose="02040503050406030204" pitchFamily="18" charset="0"/>
                      </a:rPr>
                      <m:t>𝑁</m:t>
                    </m:r>
                  </m:oMath>
                </a14:m>
                <a:r>
                  <a:rPr lang="en-US" sz="2800" dirty="0"/>
                  <a:t> samples, 1 epoch = model see all </a:t>
                </a:r>
                <a14:m>
                  <m:oMath xmlns:m="http://schemas.openxmlformats.org/officeDocument/2006/math">
                    <m:r>
                      <a:rPr lang="en-IN" sz="2800" b="0" i="1" smtClean="0">
                        <a:latin typeface="Cambria Math" panose="02040503050406030204" pitchFamily="18" charset="0"/>
                      </a:rPr>
                      <m:t>𝑁</m:t>
                    </m:r>
                  </m:oMath>
                </a14:m>
                <a:r>
                  <a:rPr lang="en-US" sz="2800" dirty="0"/>
                  <a:t> samples once.</a:t>
                </a:r>
              </a:p>
            </p:txBody>
          </p:sp>
        </mc:Choice>
        <mc:Fallback>
          <p:sp>
            <p:nvSpPr>
              <p:cNvPr id="10" name="TextBox 9">
                <a:extLst>
                  <a:ext uri="{FF2B5EF4-FFF2-40B4-BE49-F238E27FC236}">
                    <a16:creationId xmlns:a16="http://schemas.microsoft.com/office/drawing/2014/main" id="{F9A70A7F-2590-FEEB-19A7-9E37DC897916}"/>
                  </a:ext>
                </a:extLst>
              </p:cNvPr>
              <p:cNvSpPr txBox="1">
                <a:spLocks noRot="1" noChangeAspect="1" noMove="1" noResize="1" noEditPoints="1" noAdjustHandles="1" noChangeArrowheads="1" noChangeShapeType="1" noTextEdit="1"/>
              </p:cNvSpPr>
              <p:nvPr/>
            </p:nvSpPr>
            <p:spPr>
              <a:xfrm>
                <a:off x="593924" y="3536724"/>
                <a:ext cx="10556340" cy="1384995"/>
              </a:xfrm>
              <a:prstGeom prst="rect">
                <a:avLst/>
              </a:prstGeom>
              <a:blipFill>
                <a:blip r:embed="rId2"/>
                <a:stretch>
                  <a:fillRect l="-1155" t="-3965" b="-11894"/>
                </a:stretch>
              </a:blipFill>
            </p:spPr>
            <p:txBody>
              <a:bodyPr/>
              <a:lstStyle/>
              <a:p>
                <a:r>
                  <a:rPr lang="en-GB">
                    <a:noFill/>
                  </a:rPr>
                  <a:t> </a:t>
                </a:r>
              </a:p>
            </p:txBody>
          </p:sp>
        </mc:Fallback>
      </mc:AlternateContent>
    </p:spTree>
    <p:extLst>
      <p:ext uri="{BB962C8B-B14F-4D97-AF65-F5344CB8AC3E}">
        <p14:creationId xmlns:p14="http://schemas.microsoft.com/office/powerpoint/2010/main" val="25327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E950B-C1CF-0464-E541-9310834563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5A4A4C-2C5F-2570-662C-1A853931188C}"/>
              </a:ext>
            </a:extLst>
          </p:cNvPr>
          <p:cNvSpPr>
            <a:spLocks noGrp="1"/>
          </p:cNvSpPr>
          <p:nvPr>
            <p:ph type="title"/>
          </p:nvPr>
        </p:nvSpPr>
        <p:spPr>
          <a:xfrm>
            <a:off x="2933323" y="105841"/>
            <a:ext cx="9129241" cy="637011"/>
          </a:xfrm>
        </p:spPr>
        <p:txBody>
          <a:bodyPr anchor="ctr">
            <a:normAutofit fontScale="90000"/>
          </a:bodyPr>
          <a:lstStyle/>
          <a:p>
            <a:r>
              <a:rPr lang="en-US" sz="4000" dirty="0"/>
              <a:t>Why Multiple Epochs</a:t>
            </a:r>
            <a:endParaRPr lang="en-US" sz="4800" dirty="0"/>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712FC2C6-B103-2418-61F0-A02722D5B088}"/>
                  </a:ext>
                </a:extLst>
              </p:cNvPr>
              <p:cNvSpPr txBox="1"/>
              <p:nvPr/>
            </p:nvSpPr>
            <p:spPr>
              <a:xfrm>
                <a:off x="301780" y="1305341"/>
                <a:ext cx="9433891" cy="1200329"/>
              </a:xfrm>
              <a:prstGeom prst="rect">
                <a:avLst/>
              </a:prstGeom>
              <a:solidFill>
                <a:schemeClr val="bg2"/>
              </a:solidFill>
            </p:spPr>
            <p:txBody>
              <a:bodyPr wrap="square">
                <a:spAutoFit/>
              </a:bodyPr>
              <a:lstStyle/>
              <a:p>
                <a:r>
                  <a:rPr lang="en-US" sz="3600" dirty="0"/>
                  <a:t>Neural Networks learn via gradient descent</a:t>
                </a:r>
              </a:p>
              <a:p>
                <a14:m>
                  <m:oMathPara xmlns:m="http://schemas.openxmlformats.org/officeDocument/2006/math">
                    <m:oMathParaPr>
                      <m:jc m:val="centerGroup"/>
                    </m:oMathParaPr>
                    <m:oMath xmlns:m="http://schemas.openxmlformats.org/officeDocument/2006/math">
                      <m:sSub>
                        <m:sSubPr>
                          <m:ctrlPr>
                            <a:rPr lang="en-IN" sz="3600" b="0" i="1" smtClean="0">
                              <a:latin typeface="Cambria Math" panose="02040503050406030204" pitchFamily="18" charset="0"/>
                            </a:rPr>
                          </m:ctrlPr>
                        </m:sSubPr>
                        <m:e>
                          <m:r>
                            <a:rPr lang="en-IN" sz="3600" b="0" i="1" smtClean="0">
                              <a:latin typeface="Cambria Math" panose="02040503050406030204" pitchFamily="18" charset="0"/>
                            </a:rPr>
                            <m:t>𝑤</m:t>
                          </m:r>
                        </m:e>
                        <m:sub>
                          <m:r>
                            <a:rPr lang="en-IN" sz="3600" b="0" i="1" smtClean="0">
                              <a:latin typeface="Cambria Math" panose="02040503050406030204" pitchFamily="18" charset="0"/>
                            </a:rPr>
                            <m:t>𝑘</m:t>
                          </m:r>
                          <m:r>
                            <a:rPr lang="en-IN" sz="3600" b="0" i="1" smtClean="0">
                              <a:latin typeface="Cambria Math" panose="02040503050406030204" pitchFamily="18" charset="0"/>
                            </a:rPr>
                            <m:t>+1</m:t>
                          </m:r>
                        </m:sub>
                      </m:sSub>
                      <m:r>
                        <a:rPr lang="en-IN" sz="3600" b="0" i="0" smtClean="0">
                          <a:latin typeface="Cambria Math" panose="02040503050406030204" pitchFamily="18" charset="0"/>
                        </a:rPr>
                        <m:t>=</m:t>
                      </m:r>
                      <m:sSub>
                        <m:sSubPr>
                          <m:ctrlPr>
                            <a:rPr lang="en-IN" sz="3600" b="0" i="1" smtClean="0">
                              <a:latin typeface="Cambria Math" panose="02040503050406030204" pitchFamily="18" charset="0"/>
                            </a:rPr>
                          </m:ctrlPr>
                        </m:sSubPr>
                        <m:e>
                          <m:r>
                            <a:rPr lang="en-IN" sz="3600" b="0" i="1" smtClean="0">
                              <a:latin typeface="Cambria Math" panose="02040503050406030204" pitchFamily="18" charset="0"/>
                            </a:rPr>
                            <m:t>𝑤</m:t>
                          </m:r>
                        </m:e>
                        <m:sub>
                          <m:r>
                            <a:rPr lang="en-IN" sz="3600" b="0" i="1" smtClean="0">
                              <a:latin typeface="Cambria Math" panose="02040503050406030204" pitchFamily="18" charset="0"/>
                            </a:rPr>
                            <m:t>𝑘</m:t>
                          </m:r>
                        </m:sub>
                      </m:sSub>
                      <m:r>
                        <a:rPr lang="en-IN" sz="3600" b="0" i="1" smtClean="0">
                          <a:latin typeface="Cambria Math" panose="02040503050406030204" pitchFamily="18" charset="0"/>
                        </a:rPr>
                        <m:t>−</m:t>
                      </m:r>
                      <m:r>
                        <a:rPr lang="en-IN" sz="3600" b="0" i="1" smtClean="0">
                          <a:latin typeface="Cambria Math" panose="02040503050406030204" pitchFamily="18" charset="0"/>
                        </a:rPr>
                        <m:t>𝜂</m:t>
                      </m:r>
                      <m:sSub>
                        <m:sSubPr>
                          <m:ctrlPr>
                            <a:rPr lang="en-IN" sz="3600" b="0" i="1" smtClean="0">
                              <a:latin typeface="Cambria Math" panose="02040503050406030204" pitchFamily="18" charset="0"/>
                            </a:rPr>
                          </m:ctrlPr>
                        </m:sSubPr>
                        <m:e>
                          <m:r>
                            <m:rPr>
                              <m:sty m:val="p"/>
                            </m:rPr>
                            <a:rPr lang="en-IN" sz="3600" b="0" i="0" smtClean="0">
                              <a:latin typeface="Cambria Math" panose="02040503050406030204" pitchFamily="18" charset="0"/>
                            </a:rPr>
                            <m:t>∇</m:t>
                          </m:r>
                        </m:e>
                        <m:sub>
                          <m:r>
                            <a:rPr lang="en-IN" sz="3600" b="0" i="1" smtClean="0">
                              <a:latin typeface="Cambria Math" panose="02040503050406030204" pitchFamily="18" charset="0"/>
                            </a:rPr>
                            <m:t>𝑤</m:t>
                          </m:r>
                        </m:sub>
                      </m:sSub>
                      <m:r>
                        <a:rPr lang="en-IN" sz="3600" b="0" i="1" smtClean="0">
                          <a:latin typeface="Cambria Math" panose="02040503050406030204" pitchFamily="18" charset="0"/>
                        </a:rPr>
                        <m:t>𝐿</m:t>
                      </m:r>
                      <m:r>
                        <a:rPr lang="en-IN" sz="3600" b="0" i="1" smtClean="0">
                          <a:latin typeface="Cambria Math" panose="02040503050406030204" pitchFamily="18" charset="0"/>
                        </a:rPr>
                        <m:t>(</m:t>
                      </m:r>
                      <m:sSub>
                        <m:sSubPr>
                          <m:ctrlPr>
                            <a:rPr lang="en-IN" sz="3600" b="0" i="1" smtClean="0">
                              <a:latin typeface="Cambria Math" panose="02040503050406030204" pitchFamily="18" charset="0"/>
                            </a:rPr>
                          </m:ctrlPr>
                        </m:sSubPr>
                        <m:e>
                          <m:r>
                            <a:rPr lang="en-IN" sz="3600" b="0" i="1" smtClean="0">
                              <a:latin typeface="Cambria Math" panose="02040503050406030204" pitchFamily="18" charset="0"/>
                            </a:rPr>
                            <m:t>𝑤</m:t>
                          </m:r>
                        </m:e>
                        <m:sub>
                          <m:r>
                            <a:rPr lang="en-IN" sz="3600" b="0" i="1" smtClean="0">
                              <a:latin typeface="Cambria Math" panose="02040503050406030204" pitchFamily="18" charset="0"/>
                            </a:rPr>
                            <m:t>𝑘</m:t>
                          </m:r>
                        </m:sub>
                      </m:sSub>
                      <m:r>
                        <a:rPr lang="en-IN" sz="3600" b="0" i="1" smtClean="0">
                          <a:latin typeface="Cambria Math" panose="02040503050406030204" pitchFamily="18" charset="0"/>
                        </a:rPr>
                        <m:t>)</m:t>
                      </m:r>
                    </m:oMath>
                  </m:oMathPara>
                </a14:m>
                <a:endParaRPr lang="en-US" sz="3600" dirty="0"/>
              </a:p>
            </p:txBody>
          </p:sp>
        </mc:Choice>
        <mc:Fallback>
          <p:sp>
            <p:nvSpPr>
              <p:cNvPr id="3" name="TextBox 2">
                <a:extLst>
                  <a:ext uri="{FF2B5EF4-FFF2-40B4-BE49-F238E27FC236}">
                    <a16:creationId xmlns:a16="http://schemas.microsoft.com/office/drawing/2014/main" id="{712FC2C6-B103-2418-61F0-A02722D5B088}"/>
                  </a:ext>
                </a:extLst>
              </p:cNvPr>
              <p:cNvSpPr txBox="1">
                <a:spLocks noRot="1" noChangeAspect="1" noMove="1" noResize="1" noEditPoints="1" noAdjustHandles="1" noChangeArrowheads="1" noChangeShapeType="1" noTextEdit="1"/>
              </p:cNvSpPr>
              <p:nvPr/>
            </p:nvSpPr>
            <p:spPr>
              <a:xfrm>
                <a:off x="301780" y="1305341"/>
                <a:ext cx="9433891" cy="1200329"/>
              </a:xfrm>
              <a:prstGeom prst="rect">
                <a:avLst/>
              </a:prstGeom>
              <a:blipFill>
                <a:blip r:embed="rId2"/>
                <a:stretch>
                  <a:fillRect l="-2004" t="-7614"/>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1C81A983-4D6B-219A-7298-4E8A248594EB}"/>
              </a:ext>
            </a:extLst>
          </p:cNvPr>
          <p:cNvSpPr txBox="1"/>
          <p:nvPr/>
        </p:nvSpPr>
        <p:spPr>
          <a:xfrm>
            <a:off x="593924" y="3536724"/>
            <a:ext cx="10556340" cy="523220"/>
          </a:xfrm>
          <a:prstGeom prst="rect">
            <a:avLst/>
          </a:prstGeom>
          <a:solidFill>
            <a:schemeClr val="accent6">
              <a:lumMod val="60000"/>
              <a:lumOff val="40000"/>
            </a:schemeClr>
          </a:solidFill>
        </p:spPr>
        <p:txBody>
          <a:bodyPr wrap="square">
            <a:spAutoFit/>
          </a:bodyPr>
          <a:lstStyle/>
          <a:p>
            <a:r>
              <a:rPr lang="en-IN" sz="2800" dirty="0">
                <a:solidFill>
                  <a:srgbClr val="000000"/>
                </a:solidFill>
                <a:latin typeface="rival-sans"/>
              </a:rPr>
              <a:t>If 100 samples and 50 epochs, then total sample exposures = 50,000</a:t>
            </a:r>
            <a:endParaRPr lang="en-US" sz="2800" dirty="0"/>
          </a:p>
        </p:txBody>
      </p:sp>
    </p:spTree>
    <p:extLst>
      <p:ext uri="{BB962C8B-B14F-4D97-AF65-F5344CB8AC3E}">
        <p14:creationId xmlns:p14="http://schemas.microsoft.com/office/powerpoint/2010/main" val="341269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93DFF-D520-10AC-7987-7A33AC193E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1EFB2-995D-389F-D457-763E3EB5FB2B}"/>
              </a:ext>
            </a:extLst>
          </p:cNvPr>
          <p:cNvSpPr>
            <a:spLocks noGrp="1"/>
          </p:cNvSpPr>
          <p:nvPr>
            <p:ph type="title"/>
          </p:nvPr>
        </p:nvSpPr>
        <p:spPr>
          <a:xfrm>
            <a:off x="2933323" y="105841"/>
            <a:ext cx="9129241" cy="637011"/>
          </a:xfrm>
        </p:spPr>
        <p:txBody>
          <a:bodyPr anchor="ctr">
            <a:normAutofit fontScale="90000"/>
          </a:bodyPr>
          <a:lstStyle/>
          <a:p>
            <a:r>
              <a:rPr lang="en-US" sz="4000" dirty="0"/>
              <a:t>Batch and Mini-Batch</a:t>
            </a:r>
            <a:endParaRPr lang="en-US" sz="4800" dirty="0"/>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E8C153B-0D17-96B6-3212-7A1EF3888BE4}"/>
                  </a:ext>
                </a:extLst>
              </p:cNvPr>
              <p:cNvSpPr txBox="1"/>
              <p:nvPr/>
            </p:nvSpPr>
            <p:spPr>
              <a:xfrm>
                <a:off x="301780" y="1305341"/>
                <a:ext cx="9433891" cy="1200329"/>
              </a:xfrm>
              <a:prstGeom prst="rect">
                <a:avLst/>
              </a:prstGeom>
              <a:solidFill>
                <a:schemeClr val="bg2"/>
              </a:solidFill>
            </p:spPr>
            <p:txBody>
              <a:bodyPr wrap="square">
                <a:spAutoFit/>
              </a:bodyPr>
              <a:lstStyle/>
              <a:p>
                <a:r>
                  <a:rPr lang="en-IN" sz="3600" dirty="0"/>
                  <a:t>Instead of computing the gradient on all </a:t>
                </a:r>
                <a14:m>
                  <m:oMath xmlns:m="http://schemas.openxmlformats.org/officeDocument/2006/math">
                    <m:r>
                      <a:rPr lang="en-IN" sz="3600" b="0" i="1" smtClean="0">
                        <a:latin typeface="Cambria Math" panose="02040503050406030204" pitchFamily="18" charset="0"/>
                      </a:rPr>
                      <m:t>𝑁</m:t>
                    </m:r>
                  </m:oMath>
                </a14:m>
                <a:r>
                  <a:rPr lang="en-US" sz="3600" dirty="0"/>
                  <a:t> samples, we use a subset batch size (B)</a:t>
                </a:r>
              </a:p>
            </p:txBody>
          </p:sp>
        </mc:Choice>
        <mc:Fallback>
          <p:sp>
            <p:nvSpPr>
              <p:cNvPr id="3" name="TextBox 2">
                <a:extLst>
                  <a:ext uri="{FF2B5EF4-FFF2-40B4-BE49-F238E27FC236}">
                    <a16:creationId xmlns:a16="http://schemas.microsoft.com/office/drawing/2014/main" id="{6E8C153B-0D17-96B6-3212-7A1EF3888BE4}"/>
                  </a:ext>
                </a:extLst>
              </p:cNvPr>
              <p:cNvSpPr txBox="1">
                <a:spLocks noRot="1" noChangeAspect="1" noMove="1" noResize="1" noEditPoints="1" noAdjustHandles="1" noChangeArrowheads="1" noChangeShapeType="1" noTextEdit="1"/>
              </p:cNvSpPr>
              <p:nvPr/>
            </p:nvSpPr>
            <p:spPr>
              <a:xfrm>
                <a:off x="301780" y="1305341"/>
                <a:ext cx="9433891" cy="1200329"/>
              </a:xfrm>
              <a:prstGeom prst="rect">
                <a:avLst/>
              </a:prstGeom>
              <a:blipFill>
                <a:blip r:embed="rId2"/>
                <a:stretch>
                  <a:fillRect l="-2004" t="-7614" b="-1827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D6C9728-8624-210A-CAB6-3B7D1D0450CE}"/>
                  </a:ext>
                </a:extLst>
              </p:cNvPr>
              <p:cNvSpPr txBox="1"/>
              <p:nvPr/>
            </p:nvSpPr>
            <p:spPr>
              <a:xfrm>
                <a:off x="593924" y="3536724"/>
                <a:ext cx="10556340" cy="2596545"/>
              </a:xfrm>
              <a:prstGeom prst="rect">
                <a:avLst/>
              </a:prstGeom>
              <a:solidFill>
                <a:schemeClr val="accent6">
                  <a:lumMod val="60000"/>
                  <a:lumOff val="40000"/>
                </a:schemeClr>
              </a:solidFill>
            </p:spPr>
            <p:txBody>
              <a:bodyPr wrap="square">
                <a:spAutoFit/>
              </a:bodyPr>
              <a:lstStyle/>
              <a:p>
                <a14:m>
                  <m:oMathPara xmlns:m="http://schemas.openxmlformats.org/officeDocument/2006/math">
                    <m:oMathParaPr>
                      <m:jc m:val="centerGroup"/>
                    </m:oMathParaPr>
                    <m:oMath xmlns:m="http://schemas.openxmlformats.org/officeDocument/2006/math">
                      <m:r>
                        <m:rPr>
                          <m:sty m:val="p"/>
                        </m:rPr>
                        <a:rPr lang="en-IN" sz="2800" b="0" i="0" dirty="0" smtClean="0">
                          <a:solidFill>
                            <a:srgbClr val="000000"/>
                          </a:solidFill>
                          <a:latin typeface="Cambria Math" panose="02040503050406030204" pitchFamily="18" charset="0"/>
                        </a:rPr>
                        <m:t>∇</m:t>
                      </m:r>
                      <m:r>
                        <a:rPr lang="en-IN" sz="2800" b="0" i="1" dirty="0" smtClean="0">
                          <a:solidFill>
                            <a:srgbClr val="000000"/>
                          </a:solidFill>
                          <a:latin typeface="Cambria Math" panose="02040503050406030204" pitchFamily="18" charset="0"/>
                        </a:rPr>
                        <m:t>𝐿</m:t>
                      </m:r>
                      <m:d>
                        <m:dPr>
                          <m:ctrlPr>
                            <a:rPr lang="en-IN" sz="2800" b="0" i="1" dirty="0" smtClean="0">
                              <a:solidFill>
                                <a:srgbClr val="000000"/>
                              </a:solidFill>
                              <a:latin typeface="Cambria Math" panose="02040503050406030204" pitchFamily="18" charset="0"/>
                            </a:rPr>
                          </m:ctrlPr>
                        </m:dPr>
                        <m:e>
                          <m:r>
                            <a:rPr lang="en-IN" sz="2800" b="0" i="1" dirty="0" smtClean="0">
                              <a:solidFill>
                                <a:srgbClr val="000000"/>
                              </a:solidFill>
                              <a:latin typeface="Cambria Math" panose="02040503050406030204" pitchFamily="18" charset="0"/>
                            </a:rPr>
                            <m:t>𝑤</m:t>
                          </m:r>
                        </m:e>
                      </m:d>
                      <m:r>
                        <a:rPr lang="en-IN" sz="2800" b="0" i="1" dirty="0" smtClean="0">
                          <a:solidFill>
                            <a:srgbClr val="000000"/>
                          </a:solidFill>
                          <a:latin typeface="Cambria Math" panose="02040503050406030204" pitchFamily="18" charset="0"/>
                        </a:rPr>
                        <m:t>≈</m:t>
                      </m:r>
                      <m:f>
                        <m:fPr>
                          <m:ctrlPr>
                            <a:rPr lang="en-IN" sz="2800" b="0" i="1" dirty="0" smtClean="0">
                              <a:solidFill>
                                <a:srgbClr val="000000"/>
                              </a:solidFill>
                              <a:latin typeface="Cambria Math" panose="02040503050406030204" pitchFamily="18" charset="0"/>
                            </a:rPr>
                          </m:ctrlPr>
                        </m:fPr>
                        <m:num>
                          <m:r>
                            <a:rPr lang="en-IN" sz="2800" b="0" i="1" dirty="0" smtClean="0">
                              <a:solidFill>
                                <a:srgbClr val="000000"/>
                              </a:solidFill>
                              <a:latin typeface="Cambria Math" panose="02040503050406030204" pitchFamily="18" charset="0"/>
                            </a:rPr>
                            <m:t>1</m:t>
                          </m:r>
                        </m:num>
                        <m:den>
                          <m:r>
                            <a:rPr lang="en-IN" sz="2800" b="0" i="1" dirty="0" smtClean="0">
                              <a:solidFill>
                                <a:srgbClr val="000000"/>
                              </a:solidFill>
                              <a:latin typeface="Cambria Math" panose="02040503050406030204" pitchFamily="18" charset="0"/>
                            </a:rPr>
                            <m:t>𝐵</m:t>
                          </m:r>
                        </m:den>
                      </m:f>
                      <m:nary>
                        <m:naryPr>
                          <m:chr m:val="∑"/>
                          <m:ctrlPr>
                            <a:rPr lang="en-IN" sz="2800" b="0" i="1" dirty="0" smtClean="0">
                              <a:solidFill>
                                <a:srgbClr val="000000"/>
                              </a:solidFill>
                              <a:latin typeface="Cambria Math" panose="02040503050406030204" pitchFamily="18" charset="0"/>
                            </a:rPr>
                          </m:ctrlPr>
                        </m:naryPr>
                        <m:sub>
                          <m:r>
                            <a:rPr lang="en-IN" sz="2800" b="0" i="1" dirty="0" smtClean="0">
                              <a:solidFill>
                                <a:srgbClr val="000000"/>
                              </a:solidFill>
                              <a:latin typeface="Cambria Math" panose="02040503050406030204" pitchFamily="18" charset="0"/>
                            </a:rPr>
                            <m:t>𝑖</m:t>
                          </m:r>
                          <m:r>
                            <a:rPr lang="en-IN" sz="2800" b="0" i="1" dirty="0" smtClean="0">
                              <a:solidFill>
                                <a:srgbClr val="000000"/>
                              </a:solidFill>
                              <a:latin typeface="Cambria Math" panose="02040503050406030204" pitchFamily="18" charset="0"/>
                            </a:rPr>
                            <m:t>=1</m:t>
                          </m:r>
                        </m:sub>
                        <m:sup>
                          <m:r>
                            <a:rPr lang="en-IN" sz="2800" b="0" i="1" dirty="0" smtClean="0">
                              <a:solidFill>
                                <a:srgbClr val="000000"/>
                              </a:solidFill>
                              <a:latin typeface="Cambria Math" panose="02040503050406030204" pitchFamily="18" charset="0"/>
                            </a:rPr>
                            <m:t>𝐵</m:t>
                          </m:r>
                        </m:sup>
                        <m:e>
                          <m:sSub>
                            <m:sSubPr>
                              <m:ctrlPr>
                                <a:rPr lang="en-IN" sz="2800" b="0" i="1" dirty="0" smtClean="0">
                                  <a:solidFill>
                                    <a:srgbClr val="000000"/>
                                  </a:solidFill>
                                  <a:latin typeface="Cambria Math" panose="02040503050406030204" pitchFamily="18" charset="0"/>
                                </a:rPr>
                              </m:ctrlPr>
                            </m:sSubPr>
                            <m:e>
                              <m:r>
                                <m:rPr>
                                  <m:sty m:val="p"/>
                                </m:rPr>
                                <a:rPr lang="en-IN" sz="2800" b="0" i="0" dirty="0" smtClean="0">
                                  <a:solidFill>
                                    <a:srgbClr val="000000"/>
                                  </a:solidFill>
                                  <a:latin typeface="Cambria Math" panose="02040503050406030204" pitchFamily="18" charset="0"/>
                                </a:rPr>
                                <m:t>∇</m:t>
                              </m:r>
                            </m:e>
                            <m:sub>
                              <m:r>
                                <a:rPr lang="en-IN" sz="2800" b="0" i="1" dirty="0" smtClean="0">
                                  <a:solidFill>
                                    <a:srgbClr val="000000"/>
                                  </a:solidFill>
                                  <a:latin typeface="Cambria Math" panose="02040503050406030204" pitchFamily="18" charset="0"/>
                                </a:rPr>
                                <m:t>𝑤</m:t>
                              </m:r>
                            </m:sub>
                          </m:sSub>
                          <m:sSub>
                            <m:sSubPr>
                              <m:ctrlPr>
                                <a:rPr lang="en-IN" sz="2800" b="0" i="1" dirty="0" smtClean="0">
                                  <a:solidFill>
                                    <a:srgbClr val="000000"/>
                                  </a:solidFill>
                                  <a:latin typeface="Cambria Math" panose="02040503050406030204" pitchFamily="18" charset="0"/>
                                </a:rPr>
                              </m:ctrlPr>
                            </m:sSubPr>
                            <m:e>
                              <m:r>
                                <a:rPr lang="en-IN" sz="2800" b="0" i="1" dirty="0" smtClean="0">
                                  <a:solidFill>
                                    <a:srgbClr val="000000"/>
                                  </a:solidFill>
                                  <a:latin typeface="Cambria Math" panose="02040503050406030204" pitchFamily="18" charset="0"/>
                                </a:rPr>
                                <m:t>𝑙</m:t>
                              </m:r>
                            </m:e>
                            <m:sub>
                              <m:r>
                                <a:rPr lang="en-IN" sz="2800" b="0" i="1" dirty="0" smtClean="0">
                                  <a:solidFill>
                                    <a:srgbClr val="000000"/>
                                  </a:solidFill>
                                  <a:latin typeface="Cambria Math" panose="02040503050406030204" pitchFamily="18" charset="0"/>
                                </a:rPr>
                                <m:t>𝑖</m:t>
                              </m:r>
                            </m:sub>
                          </m:sSub>
                        </m:e>
                      </m:nary>
                    </m:oMath>
                  </m:oMathPara>
                </a14:m>
                <a:endParaRPr lang="en-US" sz="2800" dirty="0"/>
              </a:p>
              <a:p>
                <a:r>
                  <a:rPr lang="en-US" sz="2800" dirty="0"/>
                  <a:t>This gives stochastic gradient descent</a:t>
                </a:r>
                <a:br>
                  <a:rPr lang="en-US" sz="2800" dirty="0"/>
                </a:br>
                <a:r>
                  <a:rPr lang="en-US" sz="2800" dirty="0"/>
                  <a:t>Faster training</a:t>
                </a:r>
              </a:p>
              <a:p>
                <a:r>
                  <a:rPr lang="en-US" sz="2800" dirty="0"/>
                  <a:t>Better generalizations</a:t>
                </a:r>
              </a:p>
            </p:txBody>
          </p:sp>
        </mc:Choice>
        <mc:Fallback>
          <p:sp>
            <p:nvSpPr>
              <p:cNvPr id="10" name="TextBox 9">
                <a:extLst>
                  <a:ext uri="{FF2B5EF4-FFF2-40B4-BE49-F238E27FC236}">
                    <a16:creationId xmlns:a16="http://schemas.microsoft.com/office/drawing/2014/main" id="{AD6C9728-8624-210A-CAB6-3B7D1D0450CE}"/>
                  </a:ext>
                </a:extLst>
              </p:cNvPr>
              <p:cNvSpPr txBox="1">
                <a:spLocks noRot="1" noChangeAspect="1" noMove="1" noResize="1" noEditPoints="1" noAdjustHandles="1" noChangeArrowheads="1" noChangeShapeType="1" noTextEdit="1"/>
              </p:cNvSpPr>
              <p:nvPr/>
            </p:nvSpPr>
            <p:spPr>
              <a:xfrm>
                <a:off x="593924" y="3536724"/>
                <a:ext cx="10556340" cy="2596545"/>
              </a:xfrm>
              <a:prstGeom prst="rect">
                <a:avLst/>
              </a:prstGeom>
              <a:blipFill>
                <a:blip r:embed="rId3"/>
                <a:stretch>
                  <a:fillRect l="-1155" b="-5634"/>
                </a:stretch>
              </a:blipFill>
            </p:spPr>
            <p:txBody>
              <a:bodyPr/>
              <a:lstStyle/>
              <a:p>
                <a:r>
                  <a:rPr lang="en-GB">
                    <a:noFill/>
                  </a:rPr>
                  <a:t> </a:t>
                </a:r>
              </a:p>
            </p:txBody>
          </p:sp>
        </mc:Fallback>
      </mc:AlternateContent>
    </p:spTree>
    <p:extLst>
      <p:ext uri="{BB962C8B-B14F-4D97-AF65-F5344CB8AC3E}">
        <p14:creationId xmlns:p14="http://schemas.microsoft.com/office/powerpoint/2010/main" val="364678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FA6D8-27A9-1C97-CC4F-0405DB25D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BEA1D9-0C21-E8F0-950C-8437B4080C98}"/>
              </a:ext>
            </a:extLst>
          </p:cNvPr>
          <p:cNvSpPr>
            <a:spLocks noGrp="1"/>
          </p:cNvSpPr>
          <p:nvPr>
            <p:ph type="title"/>
          </p:nvPr>
        </p:nvSpPr>
        <p:spPr>
          <a:xfrm>
            <a:off x="2933323" y="105841"/>
            <a:ext cx="9129241" cy="637011"/>
          </a:xfrm>
        </p:spPr>
        <p:txBody>
          <a:bodyPr anchor="ctr">
            <a:normAutofit fontScale="90000"/>
          </a:bodyPr>
          <a:lstStyle/>
          <a:p>
            <a:r>
              <a:rPr lang="en-US" sz="4000" dirty="0"/>
              <a:t>Bias</a:t>
            </a:r>
            <a:endParaRPr lang="en-US" sz="4800" dirty="0"/>
          </a:p>
        </p:txBody>
      </p:sp>
      <p:sp>
        <p:nvSpPr>
          <p:cNvPr id="3" name="TextBox 2">
            <a:extLst>
              <a:ext uri="{FF2B5EF4-FFF2-40B4-BE49-F238E27FC236}">
                <a16:creationId xmlns:a16="http://schemas.microsoft.com/office/drawing/2014/main" id="{F1BD10A0-4F5E-3D20-1986-9ADA74B77508}"/>
              </a:ext>
            </a:extLst>
          </p:cNvPr>
          <p:cNvSpPr txBox="1"/>
          <p:nvPr/>
        </p:nvSpPr>
        <p:spPr>
          <a:xfrm>
            <a:off x="301780" y="1305341"/>
            <a:ext cx="9433891" cy="646331"/>
          </a:xfrm>
          <a:prstGeom prst="rect">
            <a:avLst/>
          </a:prstGeom>
          <a:solidFill>
            <a:schemeClr val="bg2"/>
          </a:solidFill>
        </p:spPr>
        <p:txBody>
          <a:bodyPr wrap="square">
            <a:spAutoFit/>
          </a:bodyPr>
          <a:lstStyle/>
          <a:p>
            <a:r>
              <a:rPr lang="en-IN" sz="3600" dirty="0"/>
              <a:t>In a linear Model or Neural Network</a:t>
            </a:r>
            <a:endParaRPr lang="en-US" sz="3600" dirty="0"/>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C35641C-7BF1-39E5-35B6-E4BE6EF36B9C}"/>
                  </a:ext>
                </a:extLst>
              </p:cNvPr>
              <p:cNvSpPr txBox="1"/>
              <p:nvPr/>
            </p:nvSpPr>
            <p:spPr>
              <a:xfrm>
                <a:off x="784252" y="2229256"/>
                <a:ext cx="10556340" cy="2677656"/>
              </a:xfrm>
              <a:prstGeom prst="rect">
                <a:avLst/>
              </a:prstGeom>
              <a:solidFill>
                <a:schemeClr val="accent6">
                  <a:lumMod val="60000"/>
                  <a:lumOff val="4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IN" sz="2800" b="0" i="1" dirty="0" smtClean="0">
                          <a:solidFill>
                            <a:srgbClr val="000000"/>
                          </a:solidFill>
                          <a:latin typeface="Cambria Math" panose="02040503050406030204" pitchFamily="18" charset="0"/>
                        </a:rPr>
                        <m:t>𝑦</m:t>
                      </m:r>
                      <m:r>
                        <a:rPr lang="en-IN" sz="2800" b="0" i="1" dirty="0" smtClean="0">
                          <a:solidFill>
                            <a:srgbClr val="000000"/>
                          </a:solidFill>
                          <a:latin typeface="Cambria Math" panose="02040503050406030204" pitchFamily="18" charset="0"/>
                        </a:rPr>
                        <m:t>=</m:t>
                      </m:r>
                      <m:r>
                        <a:rPr lang="en-IN" sz="2800" b="0" i="1" dirty="0" smtClean="0">
                          <a:solidFill>
                            <a:srgbClr val="000000"/>
                          </a:solidFill>
                          <a:latin typeface="Cambria Math" panose="02040503050406030204" pitchFamily="18" charset="0"/>
                        </a:rPr>
                        <m:t>𝑊𝑥</m:t>
                      </m:r>
                      <m:r>
                        <a:rPr lang="en-IN" sz="2800" b="0" i="1" dirty="0" smtClean="0">
                          <a:solidFill>
                            <a:srgbClr val="000000"/>
                          </a:solidFill>
                          <a:latin typeface="Cambria Math" panose="02040503050406030204" pitchFamily="18" charset="0"/>
                        </a:rPr>
                        <m:t>+</m:t>
                      </m:r>
                      <m:r>
                        <a:rPr lang="en-IN" sz="2800" b="0" i="1" dirty="0" smtClean="0">
                          <a:solidFill>
                            <a:srgbClr val="000000"/>
                          </a:solidFill>
                          <a:latin typeface="Cambria Math" panose="02040503050406030204" pitchFamily="18" charset="0"/>
                        </a:rPr>
                        <m:t>𝑏</m:t>
                      </m:r>
                    </m:oMath>
                  </m:oMathPara>
                </a14:m>
                <a:endParaRPr lang="en-US" sz="2800" dirty="0"/>
              </a:p>
              <a:p>
                <a:pPr marL="457200" indent="-457200">
                  <a:buFont typeface="Arial" panose="020B0604020202020204" pitchFamily="34" charset="0"/>
                  <a:buChar char="•"/>
                </a:pPr>
                <a14:m>
                  <m:oMath xmlns:m="http://schemas.openxmlformats.org/officeDocument/2006/math">
                    <m:r>
                      <a:rPr lang="en-IN" sz="2800" b="0" i="1" smtClean="0">
                        <a:latin typeface="Cambria Math" panose="02040503050406030204" pitchFamily="18" charset="0"/>
                      </a:rPr>
                      <m:t>𝑊</m:t>
                    </m:r>
                  </m:oMath>
                </a14:m>
                <a:r>
                  <a:rPr lang="en-US" sz="2800" dirty="0"/>
                  <a:t>: Weights</a:t>
                </a:r>
              </a:p>
              <a:p>
                <a:pPr marL="457200" indent="-457200">
                  <a:buFont typeface="Arial" panose="020B0604020202020204" pitchFamily="34" charset="0"/>
                  <a:buChar char="•"/>
                </a:pPr>
                <a14:m>
                  <m:oMath xmlns:m="http://schemas.openxmlformats.org/officeDocument/2006/math">
                    <m:r>
                      <a:rPr lang="en-IN" sz="2800" b="0" i="1" smtClean="0">
                        <a:latin typeface="Cambria Math" panose="02040503050406030204" pitchFamily="18" charset="0"/>
                      </a:rPr>
                      <m:t>𝑏</m:t>
                    </m:r>
                  </m:oMath>
                </a14:m>
                <a:r>
                  <a:rPr lang="en-US" sz="2800" dirty="0"/>
                  <a:t>: bias term</a:t>
                </a:r>
              </a:p>
              <a:p>
                <a:pPr marL="457200" indent="-457200">
                  <a:buFont typeface="Arial" panose="020B0604020202020204" pitchFamily="34" charset="0"/>
                  <a:buChar char="•"/>
                </a:pPr>
                <a:endParaRPr lang="en-US" sz="2800" dirty="0"/>
              </a:p>
              <a:p>
                <a:pPr/>
                <a:r>
                  <a:rPr lang="en-US" sz="2800" dirty="0"/>
                  <a:t>Bias allows shifting the function</a:t>
                </a:r>
              </a:p>
              <a:p>
                <a:pPr/>
                <a:r>
                  <a:rPr lang="en-US" sz="2800" dirty="0"/>
                  <a:t>Without bias, the model passes through origin</a:t>
                </a:r>
              </a:p>
            </p:txBody>
          </p:sp>
        </mc:Choice>
        <mc:Fallback>
          <p:sp>
            <p:nvSpPr>
              <p:cNvPr id="10" name="TextBox 9">
                <a:extLst>
                  <a:ext uri="{FF2B5EF4-FFF2-40B4-BE49-F238E27FC236}">
                    <a16:creationId xmlns:a16="http://schemas.microsoft.com/office/drawing/2014/main" id="{AC35641C-7BF1-39E5-35B6-E4BE6EF36B9C}"/>
                  </a:ext>
                </a:extLst>
              </p:cNvPr>
              <p:cNvSpPr txBox="1">
                <a:spLocks noRot="1" noChangeAspect="1" noMove="1" noResize="1" noEditPoints="1" noAdjustHandles="1" noChangeArrowheads="1" noChangeShapeType="1" noTextEdit="1"/>
              </p:cNvSpPr>
              <p:nvPr/>
            </p:nvSpPr>
            <p:spPr>
              <a:xfrm>
                <a:off x="784252" y="2229256"/>
                <a:ext cx="10556340" cy="2677656"/>
              </a:xfrm>
              <a:prstGeom prst="rect">
                <a:avLst/>
              </a:prstGeom>
              <a:blipFill>
                <a:blip r:embed="rId2"/>
                <a:stretch>
                  <a:fillRect l="-1213" b="-5695"/>
                </a:stretch>
              </a:blipFill>
            </p:spPr>
            <p:txBody>
              <a:bodyPr/>
              <a:lstStyle/>
              <a:p>
                <a:r>
                  <a:rPr lang="en-GB">
                    <a:noFill/>
                  </a:rPr>
                  <a:t> </a:t>
                </a:r>
              </a:p>
            </p:txBody>
          </p:sp>
        </mc:Fallback>
      </mc:AlternateContent>
    </p:spTree>
    <p:extLst>
      <p:ext uri="{BB962C8B-B14F-4D97-AF65-F5344CB8AC3E}">
        <p14:creationId xmlns:p14="http://schemas.microsoft.com/office/powerpoint/2010/main" val="243526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A618E-162A-FFA4-5C78-BFACA009F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DA0253-F183-12DA-55FF-A3DB4017C206}"/>
              </a:ext>
            </a:extLst>
          </p:cNvPr>
          <p:cNvSpPr>
            <a:spLocks noGrp="1"/>
          </p:cNvSpPr>
          <p:nvPr>
            <p:ph type="title"/>
          </p:nvPr>
        </p:nvSpPr>
        <p:spPr>
          <a:xfrm>
            <a:off x="2933323" y="105841"/>
            <a:ext cx="9129241" cy="637011"/>
          </a:xfrm>
        </p:spPr>
        <p:txBody>
          <a:bodyPr anchor="ctr">
            <a:normAutofit fontScale="90000"/>
          </a:bodyPr>
          <a:lstStyle/>
          <a:p>
            <a:r>
              <a:rPr lang="en-US" sz="4000" dirty="0"/>
              <a:t>Bias</a:t>
            </a:r>
            <a:endParaRPr lang="en-US" sz="4800" dirty="0"/>
          </a:p>
        </p:txBody>
      </p:sp>
      <p:sp>
        <p:nvSpPr>
          <p:cNvPr id="3" name="TextBox 2">
            <a:extLst>
              <a:ext uri="{FF2B5EF4-FFF2-40B4-BE49-F238E27FC236}">
                <a16:creationId xmlns:a16="http://schemas.microsoft.com/office/drawing/2014/main" id="{DA2B45EE-00FE-420A-D293-67BE39589A16}"/>
              </a:ext>
            </a:extLst>
          </p:cNvPr>
          <p:cNvSpPr txBox="1"/>
          <p:nvPr/>
        </p:nvSpPr>
        <p:spPr>
          <a:xfrm>
            <a:off x="301780" y="1305341"/>
            <a:ext cx="9433891" cy="646331"/>
          </a:xfrm>
          <a:prstGeom prst="rect">
            <a:avLst/>
          </a:prstGeom>
          <a:solidFill>
            <a:schemeClr val="bg2"/>
          </a:solidFill>
        </p:spPr>
        <p:txBody>
          <a:bodyPr wrap="square">
            <a:spAutoFit/>
          </a:bodyPr>
          <a:lstStyle/>
          <a:p>
            <a:r>
              <a:rPr lang="en-IN" sz="3600" dirty="0"/>
              <a:t>In a Statistical Learning</a:t>
            </a:r>
            <a:endParaRPr lang="en-US" sz="3600" dirty="0"/>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D7C46B4-0FF4-BAEF-E1A5-D49FC4A55592}"/>
                  </a:ext>
                </a:extLst>
              </p:cNvPr>
              <p:cNvSpPr txBox="1"/>
              <p:nvPr/>
            </p:nvSpPr>
            <p:spPr>
              <a:xfrm>
                <a:off x="784252" y="2229256"/>
                <a:ext cx="10556340" cy="2329805"/>
              </a:xfrm>
              <a:prstGeom prst="rect">
                <a:avLst/>
              </a:prstGeom>
              <a:solidFill>
                <a:schemeClr val="accent6">
                  <a:lumMod val="60000"/>
                  <a:lumOff val="40000"/>
                </a:schemeClr>
              </a:solidFill>
            </p:spPr>
            <p:txBody>
              <a:bodyPr wrap="square">
                <a:spAutoFit/>
              </a:bodyPr>
              <a:lstStyle/>
              <a:p>
                <a:pPr marL="457200" indent="-457200">
                  <a:buFont typeface="Arial" panose="020B0604020202020204" pitchFamily="34" charset="0"/>
                  <a:buChar char="•"/>
                </a:pPr>
                <a14:m>
                  <m:oMath xmlns:m="http://schemas.openxmlformats.org/officeDocument/2006/math">
                    <m:r>
                      <a:rPr lang="en-IN" sz="2800" i="1" dirty="0" smtClean="0">
                        <a:solidFill>
                          <a:srgbClr val="000000"/>
                        </a:solidFill>
                        <a:latin typeface="Cambria Math" panose="02040503050406030204" pitchFamily="18" charset="0"/>
                      </a:rPr>
                      <m:t>𝑦</m:t>
                    </m:r>
                    <m:r>
                      <a:rPr lang="en-IN" sz="2800" i="1" dirty="0" smtClean="0">
                        <a:solidFill>
                          <a:srgbClr val="000000"/>
                        </a:solidFill>
                        <a:latin typeface="Cambria Math" panose="02040503050406030204" pitchFamily="18" charset="0"/>
                      </a:rPr>
                      <m:t>=</m:t>
                    </m:r>
                    <m:r>
                      <a:rPr lang="en-IN" sz="2800" i="1" dirty="0" smtClean="0">
                        <a:solidFill>
                          <a:srgbClr val="000000"/>
                        </a:solidFill>
                        <a:latin typeface="Cambria Math" panose="02040503050406030204" pitchFamily="18" charset="0"/>
                      </a:rPr>
                      <m:t>𝑓</m:t>
                    </m:r>
                    <m:r>
                      <a:rPr lang="en-IN" sz="2800" i="1" dirty="0" smtClean="0">
                        <a:solidFill>
                          <a:srgbClr val="000000"/>
                        </a:solidFill>
                        <a:latin typeface="Cambria Math" panose="02040503050406030204" pitchFamily="18" charset="0"/>
                      </a:rPr>
                      <m:t>(</m:t>
                    </m:r>
                    <m:r>
                      <a:rPr lang="en-IN" sz="2800" i="1" dirty="0" smtClean="0">
                        <a:solidFill>
                          <a:srgbClr val="000000"/>
                        </a:solidFill>
                        <a:latin typeface="Cambria Math" panose="02040503050406030204" pitchFamily="18" charset="0"/>
                      </a:rPr>
                      <m:t>𝑥</m:t>
                    </m:r>
                    <m:r>
                      <a:rPr lang="en-IN" sz="2800" i="1" dirty="0" smtClean="0">
                        <a:solidFill>
                          <a:srgbClr val="000000"/>
                        </a:solidFill>
                        <a:latin typeface="Cambria Math" panose="02040503050406030204" pitchFamily="18" charset="0"/>
                      </a:rPr>
                      <m:t>)</m:t>
                    </m:r>
                    <m:r>
                      <m:rPr>
                        <m:nor/>
                      </m:rPr>
                      <a:rPr lang="en-US" sz="2800" dirty="0"/>
                      <m:t> </m:t>
                    </m:r>
                    <m:r>
                      <m:rPr>
                        <m:nor/>
                      </m:rPr>
                      <a:rPr lang="en-US" sz="2800" dirty="0"/>
                      <m:t>is</m:t>
                    </m:r>
                    <m:r>
                      <m:rPr>
                        <m:nor/>
                      </m:rPr>
                      <a:rPr lang="en-US" sz="2800" dirty="0"/>
                      <m:t> </m:t>
                    </m:r>
                    <m:r>
                      <m:rPr>
                        <m:nor/>
                      </m:rPr>
                      <a:rPr lang="en-US" sz="2800" dirty="0"/>
                      <m:t>a</m:t>
                    </m:r>
                    <m:r>
                      <m:rPr>
                        <m:nor/>
                      </m:rPr>
                      <a:rPr lang="en-US" sz="2800" dirty="0"/>
                      <m:t> </m:t>
                    </m:r>
                    <m:r>
                      <m:rPr>
                        <m:nor/>
                      </m:rPr>
                      <a:rPr lang="en-US" sz="2800" dirty="0"/>
                      <m:t>true</m:t>
                    </m:r>
                    <m:r>
                      <m:rPr>
                        <m:nor/>
                      </m:rPr>
                      <a:rPr lang="en-US" sz="2800" dirty="0"/>
                      <m:t> </m:t>
                    </m:r>
                    <m:r>
                      <m:rPr>
                        <m:nor/>
                      </m:rPr>
                      <a:rPr lang="en-US" sz="2800" dirty="0"/>
                      <m:t>function</m:t>
                    </m:r>
                  </m:oMath>
                </a14:m>
                <a:endParaRPr lang="en-US" sz="2800" dirty="0"/>
              </a:p>
              <a:p>
                <a:pPr marL="457200" indent="-457200">
                  <a:buFont typeface="Arial" panose="020B0604020202020204" pitchFamily="34" charset="0"/>
                  <a:buChar char="•"/>
                </a:pPr>
                <a14:m>
                  <m:oMath xmlns:m="http://schemas.openxmlformats.org/officeDocument/2006/math">
                    <m:acc>
                      <m:accPr>
                        <m:chr m:val="̂"/>
                        <m:ctrlPr>
                          <a:rPr lang="en-IN" sz="2800" b="0" i="1" smtClean="0">
                            <a:latin typeface="Cambria Math" panose="02040503050406030204" pitchFamily="18" charset="0"/>
                          </a:rPr>
                        </m:ctrlPr>
                      </m:accPr>
                      <m:e>
                        <m:r>
                          <a:rPr lang="en-IN" sz="2800" b="0" i="1" smtClean="0">
                            <a:latin typeface="Cambria Math" panose="02040503050406030204" pitchFamily="18" charset="0"/>
                          </a:rPr>
                          <m:t>𝑓</m:t>
                        </m:r>
                      </m:e>
                    </m:acc>
                    <m:r>
                      <a:rPr lang="en-IN" sz="2800" b="0" i="1" smtClean="0">
                        <a:latin typeface="Cambria Math" panose="02040503050406030204" pitchFamily="18" charset="0"/>
                      </a:rPr>
                      <m:t>(</m:t>
                    </m:r>
                    <m:r>
                      <a:rPr lang="en-IN" sz="2800" b="0" i="1" smtClean="0">
                        <a:latin typeface="Cambria Math" panose="02040503050406030204" pitchFamily="18" charset="0"/>
                      </a:rPr>
                      <m:t>𝑥</m:t>
                    </m:r>
                    <m:r>
                      <a:rPr lang="en-IN" sz="2800" b="0" i="1" smtClean="0">
                        <a:latin typeface="Cambria Math" panose="02040503050406030204" pitchFamily="18" charset="0"/>
                      </a:rPr>
                      <m:t>)</m:t>
                    </m:r>
                  </m:oMath>
                </a14:m>
                <a:r>
                  <a:rPr lang="en-US" sz="2800" dirty="0"/>
                  <a:t> is the model prediction</a:t>
                </a:r>
              </a:p>
              <a:p>
                <a14:m>
                  <m:oMathPara xmlns:m="http://schemas.openxmlformats.org/officeDocument/2006/math">
                    <m:oMathParaPr>
                      <m:jc m:val="centerGroup"/>
                    </m:oMathParaPr>
                    <m:oMath xmlns:m="http://schemas.openxmlformats.org/officeDocument/2006/math">
                      <m:r>
                        <a:rPr lang="en-IN" sz="2800" b="0" i="1" smtClean="0">
                          <a:latin typeface="Cambria Math" panose="02040503050406030204" pitchFamily="18" charset="0"/>
                        </a:rPr>
                        <m:t>𝐵𝑖𝑎𝑠</m:t>
                      </m:r>
                      <m:r>
                        <a:rPr lang="en-IN" sz="2800" b="0" i="1" smtClean="0">
                          <a:latin typeface="Cambria Math" panose="02040503050406030204" pitchFamily="18" charset="0"/>
                        </a:rPr>
                        <m:t>=</m:t>
                      </m:r>
                      <m:r>
                        <a:rPr lang="en-IN" sz="2800" b="0" i="1" smtClean="0">
                          <a:latin typeface="Cambria Math" panose="02040503050406030204" pitchFamily="18" charset="0"/>
                          <a:ea typeface="Cambria Math" panose="02040503050406030204" pitchFamily="18" charset="0"/>
                        </a:rPr>
                        <m:t>𝔼</m:t>
                      </m:r>
                      <m:d>
                        <m:dPr>
                          <m:begChr m:val="["/>
                          <m:endChr m:val="]"/>
                          <m:ctrlPr>
                            <a:rPr lang="en-IN" sz="2800" b="0" i="1" smtClean="0">
                              <a:latin typeface="Cambria Math" panose="02040503050406030204" pitchFamily="18" charset="0"/>
                            </a:rPr>
                          </m:ctrlPr>
                        </m:dPr>
                        <m:e>
                          <m:acc>
                            <m:accPr>
                              <m:chr m:val="̂"/>
                              <m:ctrlPr>
                                <a:rPr lang="en-IN" sz="2800" i="1">
                                  <a:latin typeface="Cambria Math" panose="02040503050406030204" pitchFamily="18" charset="0"/>
                                </a:rPr>
                              </m:ctrlPr>
                            </m:accPr>
                            <m:e>
                              <m:r>
                                <a:rPr lang="en-IN" sz="2800" i="1">
                                  <a:latin typeface="Cambria Math" panose="02040503050406030204" pitchFamily="18" charset="0"/>
                                </a:rPr>
                                <m:t>𝑓</m:t>
                              </m:r>
                            </m:e>
                          </m:acc>
                          <m:d>
                            <m:dPr>
                              <m:ctrlPr>
                                <a:rPr lang="en-IN" sz="2800" i="1">
                                  <a:latin typeface="Cambria Math" panose="02040503050406030204" pitchFamily="18" charset="0"/>
                                </a:rPr>
                              </m:ctrlPr>
                            </m:dPr>
                            <m:e>
                              <m:r>
                                <a:rPr lang="en-IN" sz="2800" i="1">
                                  <a:latin typeface="Cambria Math" panose="02040503050406030204" pitchFamily="18" charset="0"/>
                                </a:rPr>
                                <m:t>𝑥</m:t>
                              </m:r>
                            </m:e>
                          </m:d>
                        </m:e>
                      </m:d>
                      <m:r>
                        <a:rPr lang="en-IN" sz="2800" b="0" i="1" smtClean="0">
                          <a:latin typeface="Cambria Math" panose="02040503050406030204" pitchFamily="18" charset="0"/>
                        </a:rPr>
                        <m:t>−</m:t>
                      </m:r>
                      <m:r>
                        <a:rPr lang="en-IN" sz="2800" b="0" i="1" smtClean="0">
                          <a:latin typeface="Cambria Math" panose="02040503050406030204" pitchFamily="18" charset="0"/>
                        </a:rPr>
                        <m:t>𝑓</m:t>
                      </m:r>
                      <m:r>
                        <a:rPr lang="en-IN" sz="2800" b="0" i="1" smtClean="0">
                          <a:latin typeface="Cambria Math" panose="02040503050406030204" pitchFamily="18" charset="0"/>
                        </a:rPr>
                        <m:t>(</m:t>
                      </m:r>
                      <m:r>
                        <a:rPr lang="en-IN" sz="2800" b="0" i="1" smtClean="0">
                          <a:latin typeface="Cambria Math" panose="02040503050406030204" pitchFamily="18" charset="0"/>
                        </a:rPr>
                        <m:t>𝑥</m:t>
                      </m:r>
                      <m:r>
                        <a:rPr lang="en-IN" sz="2800" b="0" i="1" smtClean="0">
                          <a:latin typeface="Cambria Math" panose="02040503050406030204" pitchFamily="18" charset="0"/>
                        </a:rPr>
                        <m:t>)</m:t>
                      </m:r>
                    </m:oMath>
                  </m:oMathPara>
                </a14:m>
                <a:endParaRPr lang="en-US" sz="2800" dirty="0"/>
              </a:p>
              <a:p>
                <a:pPr marL="457200" indent="-457200">
                  <a:buFont typeface="Arial" panose="020B0604020202020204" pitchFamily="34" charset="0"/>
                  <a:buChar char="•"/>
                </a:pPr>
                <a:r>
                  <a:rPr lang="en-US" sz="2800" dirty="0"/>
                  <a:t>High bias </a:t>
                </a:r>
                <a:r>
                  <a:rPr lang="en-US" sz="2800" dirty="0">
                    <a:sym typeface="Wingdings" panose="05000000000000000000" pitchFamily="2" charset="2"/>
                  </a:rPr>
                  <a:t> Too Simple model</a:t>
                </a:r>
              </a:p>
              <a:p>
                <a:pPr marL="457200" indent="-457200">
                  <a:buFont typeface="Arial" panose="020B0604020202020204" pitchFamily="34" charset="0"/>
                  <a:buChar char="•"/>
                </a:pPr>
                <a:r>
                  <a:rPr lang="en-US" sz="2800" dirty="0">
                    <a:sym typeface="Wingdings" panose="05000000000000000000" pitchFamily="2" charset="2"/>
                  </a:rPr>
                  <a:t>Low Bias  Flexible model</a:t>
                </a:r>
                <a:endParaRPr lang="en-US" sz="2800" dirty="0"/>
              </a:p>
            </p:txBody>
          </p:sp>
        </mc:Choice>
        <mc:Fallback>
          <p:sp>
            <p:nvSpPr>
              <p:cNvPr id="10" name="TextBox 9">
                <a:extLst>
                  <a:ext uri="{FF2B5EF4-FFF2-40B4-BE49-F238E27FC236}">
                    <a16:creationId xmlns:a16="http://schemas.microsoft.com/office/drawing/2014/main" id="{4D7C46B4-0FF4-BAEF-E1A5-D49FC4A55592}"/>
                  </a:ext>
                </a:extLst>
              </p:cNvPr>
              <p:cNvSpPr txBox="1">
                <a:spLocks noRot="1" noChangeAspect="1" noMove="1" noResize="1" noEditPoints="1" noAdjustHandles="1" noChangeArrowheads="1" noChangeShapeType="1" noTextEdit="1"/>
              </p:cNvSpPr>
              <p:nvPr/>
            </p:nvSpPr>
            <p:spPr>
              <a:xfrm>
                <a:off x="784252" y="2229256"/>
                <a:ext cx="10556340" cy="2329805"/>
              </a:xfrm>
              <a:prstGeom prst="rect">
                <a:avLst/>
              </a:prstGeom>
              <a:blipFill>
                <a:blip r:embed="rId2"/>
                <a:stretch>
                  <a:fillRect l="-1040" b="-6806"/>
                </a:stretch>
              </a:blipFill>
            </p:spPr>
            <p:txBody>
              <a:bodyPr/>
              <a:lstStyle/>
              <a:p>
                <a:r>
                  <a:rPr lang="en-GB">
                    <a:noFill/>
                  </a:rPr>
                  <a:t> </a:t>
                </a:r>
              </a:p>
            </p:txBody>
          </p:sp>
        </mc:Fallback>
      </mc:AlternateContent>
    </p:spTree>
    <p:extLst>
      <p:ext uri="{BB962C8B-B14F-4D97-AF65-F5344CB8AC3E}">
        <p14:creationId xmlns:p14="http://schemas.microsoft.com/office/powerpoint/2010/main" val="348876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F0B72-F1DF-8CE2-15A3-5D509D39D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DECAC-A4BD-1C2E-28E1-394674AF202C}"/>
              </a:ext>
            </a:extLst>
          </p:cNvPr>
          <p:cNvSpPr>
            <a:spLocks noGrp="1"/>
          </p:cNvSpPr>
          <p:nvPr>
            <p:ph type="title"/>
          </p:nvPr>
        </p:nvSpPr>
        <p:spPr>
          <a:xfrm>
            <a:off x="838200" y="2380735"/>
            <a:ext cx="10515600" cy="1781146"/>
          </a:xfrm>
        </p:spPr>
        <p:txBody>
          <a:bodyPr/>
          <a:lstStyle/>
          <a:p>
            <a:pPr algn="ctr"/>
            <a:r>
              <a:rPr lang="en-US" dirty="0">
                <a:solidFill>
                  <a:srgbClr val="C00000"/>
                </a:solidFill>
                <a:latin typeface="Arial" panose="020B0604020202020204" pitchFamily="34" charset="0"/>
                <a:cs typeface="Arial" panose="020B0604020202020204" pitchFamily="34" charset="0"/>
              </a:rPr>
              <a:t>Practical Example</a:t>
            </a:r>
          </a:p>
        </p:txBody>
      </p:sp>
      <p:sp>
        <p:nvSpPr>
          <p:cNvPr id="4" name="Slide Number Placeholder 3">
            <a:extLst>
              <a:ext uri="{FF2B5EF4-FFF2-40B4-BE49-F238E27FC236}">
                <a16:creationId xmlns:a16="http://schemas.microsoft.com/office/drawing/2014/main" id="{A08CAA25-EDF8-6B86-6FF7-DB4C3576C73F}"/>
              </a:ext>
            </a:extLst>
          </p:cNvPr>
          <p:cNvSpPr>
            <a:spLocks noGrp="1"/>
          </p:cNvSpPr>
          <p:nvPr>
            <p:ph type="sldNum" sz="quarter" idx="12"/>
          </p:nvPr>
        </p:nvSpPr>
        <p:spPr/>
        <p:txBody>
          <a:bodyPr/>
          <a:lstStyle/>
          <a:p>
            <a:fld id="{2087E3A9-ED83-4F16-9F08-D373A5A86C4E}" type="slidenum">
              <a:rPr lang="en-GB" smtClean="0"/>
              <a:pPr/>
              <a:t>226</a:t>
            </a:fld>
            <a:endParaRPr lang="en-GB"/>
          </a:p>
        </p:txBody>
      </p:sp>
    </p:spTree>
    <p:extLst>
      <p:ext uri="{BB962C8B-B14F-4D97-AF65-F5344CB8AC3E}">
        <p14:creationId xmlns:p14="http://schemas.microsoft.com/office/powerpoint/2010/main" val="321909011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458" y="2405302"/>
            <a:ext cx="10515600" cy="1325563"/>
          </a:xfrm>
          <a:solidFill>
            <a:srgbClr val="00B050"/>
          </a:solidFill>
        </p:spPr>
        <p:txBody>
          <a:bodyPr/>
          <a:lstStyle/>
          <a:p>
            <a:pPr algn="ctr"/>
            <a:r>
              <a:rPr lang="en-IN" b="1" dirty="0">
                <a:solidFill>
                  <a:schemeClr val="bg1"/>
                </a:solidFill>
                <a:latin typeface="Arial" panose="020B0604020202020204" pitchFamily="34" charset="0"/>
                <a:cs typeface="Arial" panose="020B0604020202020204" pitchFamily="34" charset="0"/>
              </a:rPr>
              <a:t>Example - I</a:t>
            </a:r>
            <a:endParaRPr lang="en-US"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19" y="4267200"/>
            <a:ext cx="3679529" cy="20691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886" y="4309097"/>
            <a:ext cx="4070489" cy="1985318"/>
          </a:xfrm>
          <a:prstGeom prst="rect">
            <a:avLst/>
          </a:prstGeom>
        </p:spPr>
      </p:pic>
    </p:spTree>
    <p:extLst>
      <p:ext uri="{BB962C8B-B14F-4D97-AF65-F5344CB8AC3E}">
        <p14:creationId xmlns:p14="http://schemas.microsoft.com/office/powerpoint/2010/main" val="82328533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r>
              <a:rPr lang="en-US" dirty="0" err="1"/>
              <a:t>Keras</a:t>
            </a:r>
            <a:endParaRPr lang="en-US" dirty="0"/>
          </a:p>
        </p:txBody>
      </p:sp>
      <p:sp>
        <p:nvSpPr>
          <p:cNvPr id="5" name="TextBox 4"/>
          <p:cNvSpPr txBox="1"/>
          <p:nvPr/>
        </p:nvSpPr>
        <p:spPr>
          <a:xfrm>
            <a:off x="979503" y="4585242"/>
            <a:ext cx="2953244" cy="369332"/>
          </a:xfrm>
          <a:prstGeom prst="rect">
            <a:avLst/>
          </a:prstGeom>
          <a:noFill/>
        </p:spPr>
        <p:txBody>
          <a:bodyPr wrap="none" rtlCol="0">
            <a:spAutoFit/>
          </a:bodyPr>
          <a:lstStyle/>
          <a:p>
            <a:r>
              <a:rPr lang="en-US" dirty="0"/>
              <a:t>Source: httpshttps://keras.io/</a:t>
            </a:r>
            <a:endParaRPr lang="en-GB" dirty="0"/>
          </a:p>
        </p:txBody>
      </p:sp>
      <p:sp>
        <p:nvSpPr>
          <p:cNvPr id="3" name="Rectangle 2"/>
          <p:cNvSpPr/>
          <p:nvPr/>
        </p:nvSpPr>
        <p:spPr>
          <a:xfrm>
            <a:off x="4916245" y="1591981"/>
            <a:ext cx="6650113" cy="4401205"/>
          </a:xfrm>
          <a:prstGeom prst="rect">
            <a:avLst/>
          </a:prstGeom>
        </p:spPr>
        <p:txBody>
          <a:bodyPr wrap="square">
            <a:spAutoFit/>
          </a:bodyPr>
          <a:lstStyle/>
          <a:p>
            <a:pPr>
              <a:buFont typeface="Arial" panose="020B0604020202020204" pitchFamily="34" charset="0"/>
              <a:buChar char="•"/>
            </a:pPr>
            <a:r>
              <a:rPr lang="en-IN" sz="2800" dirty="0"/>
              <a:t>Neural network that uses python library </a:t>
            </a:r>
            <a:r>
              <a:rPr lang="en-IN" sz="2800" dirty="0" err="1"/>
              <a:t>Keras</a:t>
            </a:r>
            <a:r>
              <a:rPr lang="en-IN" sz="2800" dirty="0"/>
              <a:t> to learn to classify handwritten digits</a:t>
            </a:r>
            <a:endParaRPr lang="en-US" sz="2800" dirty="0"/>
          </a:p>
          <a:p>
            <a:pPr>
              <a:buFont typeface="Arial" panose="020B0604020202020204" pitchFamily="34" charset="0"/>
              <a:buChar char="•"/>
            </a:pPr>
            <a:r>
              <a:rPr lang="en-US" sz="2800" dirty="0"/>
              <a:t>Classify grayscale images of handwritten digits (28 x 28 pixels) into 10 categories</a:t>
            </a:r>
          </a:p>
          <a:p>
            <a:pPr>
              <a:buFont typeface="Arial" panose="020B0604020202020204" pitchFamily="34" charset="0"/>
              <a:buChar char="•"/>
            </a:pPr>
            <a:r>
              <a:rPr lang="en-IN" sz="2800" dirty="0"/>
              <a:t>MNIST dataset</a:t>
            </a:r>
          </a:p>
          <a:p>
            <a:pPr marL="914400" lvl="1" indent="-457200">
              <a:buFont typeface="Wingdings" panose="05000000000000000000" pitchFamily="2" charset="2"/>
              <a:buChar char="ü"/>
            </a:pPr>
            <a:r>
              <a:rPr lang="en-IN" sz="2800" dirty="0"/>
              <a:t>60K Training images</a:t>
            </a:r>
          </a:p>
          <a:p>
            <a:pPr marL="914400" lvl="1" indent="-457200">
              <a:buFont typeface="Wingdings" panose="05000000000000000000" pitchFamily="2" charset="2"/>
              <a:buChar char="ü"/>
            </a:pPr>
            <a:r>
              <a:rPr lang="en-IN" sz="2800" dirty="0"/>
              <a:t>10K Test Images</a:t>
            </a:r>
          </a:p>
          <a:p>
            <a:pPr marL="914400" lvl="1" indent="-457200">
              <a:buFont typeface="Wingdings" panose="05000000000000000000" pitchFamily="2" charset="2"/>
              <a:buChar char="ü"/>
            </a:pPr>
            <a:r>
              <a:rPr lang="en-IN" sz="2800" dirty="0"/>
              <a:t>National Institute of Standards and Technology</a:t>
            </a:r>
          </a:p>
          <a:p>
            <a:pPr marL="914400" lvl="1" indent="-457200">
              <a:buFont typeface="Wingdings" panose="05000000000000000000" pitchFamily="2" charset="2"/>
              <a:buChar char="ü"/>
            </a:pPr>
            <a:r>
              <a:rPr lang="en-IN" sz="2800" dirty="0"/>
              <a:t>Hello world of Deep Learning</a:t>
            </a:r>
            <a:endParaRPr lang="en-US" sz="2800" dirty="0"/>
          </a:p>
        </p:txBody>
      </p:sp>
      <p:pic>
        <p:nvPicPr>
          <p:cNvPr id="8" name="Picture 7"/>
          <p:cNvPicPr>
            <a:picLocks noChangeAspect="1"/>
          </p:cNvPicPr>
          <p:nvPr/>
        </p:nvPicPr>
        <p:blipFill>
          <a:blip r:embed="rId2"/>
          <a:stretch>
            <a:fillRect/>
          </a:stretch>
        </p:blipFill>
        <p:spPr>
          <a:xfrm>
            <a:off x="507423" y="2049181"/>
            <a:ext cx="4170378" cy="1383975"/>
          </a:xfrm>
          <a:prstGeom prst="rect">
            <a:avLst/>
          </a:prstGeom>
        </p:spPr>
      </p:pic>
    </p:spTree>
    <p:extLst>
      <p:ext uri="{BB962C8B-B14F-4D97-AF65-F5344CB8AC3E}">
        <p14:creationId xmlns:p14="http://schemas.microsoft.com/office/powerpoint/2010/main" val="336976545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r>
              <a:rPr lang="en-US" dirty="0" err="1"/>
              <a:t>Kaggle</a:t>
            </a:r>
            <a:endParaRPr lang="en-US" dirty="0"/>
          </a:p>
        </p:txBody>
      </p:sp>
      <p:sp>
        <p:nvSpPr>
          <p:cNvPr id="5" name="TextBox 4"/>
          <p:cNvSpPr txBox="1"/>
          <p:nvPr/>
        </p:nvSpPr>
        <p:spPr>
          <a:xfrm>
            <a:off x="2808303" y="5532893"/>
            <a:ext cx="2953244" cy="369332"/>
          </a:xfrm>
          <a:prstGeom prst="rect">
            <a:avLst/>
          </a:prstGeom>
          <a:noFill/>
        </p:spPr>
        <p:txBody>
          <a:bodyPr wrap="none" rtlCol="0">
            <a:spAutoFit/>
          </a:bodyPr>
          <a:lstStyle/>
          <a:p>
            <a:r>
              <a:rPr lang="en-US" dirty="0"/>
              <a:t>Source: httpshttps://keras.io/</a:t>
            </a:r>
            <a:endParaRPr lang="en-GB" dirty="0"/>
          </a:p>
        </p:txBody>
      </p:sp>
      <p:sp>
        <p:nvSpPr>
          <p:cNvPr id="3" name="Rectangle 2"/>
          <p:cNvSpPr/>
          <p:nvPr/>
        </p:nvSpPr>
        <p:spPr>
          <a:xfrm>
            <a:off x="5710989" y="1591981"/>
            <a:ext cx="5855369" cy="2677656"/>
          </a:xfrm>
          <a:prstGeom prst="rect">
            <a:avLst/>
          </a:prstGeom>
        </p:spPr>
        <p:txBody>
          <a:bodyPr wrap="square">
            <a:spAutoFit/>
          </a:bodyPr>
          <a:lstStyle/>
          <a:p>
            <a:pPr>
              <a:buFont typeface="Arial" panose="020B0604020202020204" pitchFamily="34" charset="0"/>
              <a:buChar char="•"/>
            </a:pPr>
            <a:r>
              <a:rPr lang="en-IN" sz="2800" dirty="0"/>
              <a:t>Network transforms the digit image into representations</a:t>
            </a:r>
            <a:endParaRPr lang="en-US" sz="2800" dirty="0"/>
          </a:p>
          <a:p>
            <a:pPr>
              <a:buFont typeface="Arial" panose="020B0604020202020204" pitchFamily="34" charset="0"/>
              <a:buChar char="•"/>
            </a:pPr>
            <a:r>
              <a:rPr lang="en-US" sz="2800" dirty="0"/>
              <a:t>Number of classes: 10 (Digits: 0-9)</a:t>
            </a:r>
          </a:p>
          <a:p>
            <a:pPr>
              <a:buFont typeface="Arial" panose="020B0604020202020204" pitchFamily="34" charset="0"/>
              <a:buChar char="•"/>
            </a:pPr>
            <a:r>
              <a:rPr lang="en-US" sz="2800" dirty="0"/>
              <a:t>Multistage information distillation operations</a:t>
            </a:r>
          </a:p>
          <a:p>
            <a:pPr>
              <a:buFont typeface="Arial" panose="020B0604020202020204" pitchFamily="34" charset="0"/>
              <a:buChar char="•"/>
            </a:pPr>
            <a:r>
              <a:rPr lang="en-IN" sz="2800" dirty="0"/>
              <a:t>Successive filters</a:t>
            </a:r>
            <a:endParaRPr lang="en-US" sz="2800" dirty="0"/>
          </a:p>
        </p:txBody>
      </p:sp>
      <p:pic>
        <p:nvPicPr>
          <p:cNvPr id="7" name="Picture 6"/>
          <p:cNvPicPr>
            <a:picLocks noChangeAspect="1"/>
          </p:cNvPicPr>
          <p:nvPr/>
        </p:nvPicPr>
        <p:blipFill>
          <a:blip r:embed="rId2"/>
          <a:stretch>
            <a:fillRect/>
          </a:stretch>
        </p:blipFill>
        <p:spPr>
          <a:xfrm>
            <a:off x="423762" y="1370297"/>
            <a:ext cx="5287227" cy="2982538"/>
          </a:xfrm>
          <a:prstGeom prst="rect">
            <a:avLst/>
          </a:prstGeom>
        </p:spPr>
      </p:pic>
    </p:spTree>
    <p:extLst>
      <p:ext uri="{BB962C8B-B14F-4D97-AF65-F5344CB8AC3E}">
        <p14:creationId xmlns:p14="http://schemas.microsoft.com/office/powerpoint/2010/main" val="544484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533401" y="655809"/>
                <a:ext cx="4500154" cy="1278832"/>
              </a:xfrm>
            </p:spPr>
            <p:txBody>
              <a:bodyPr>
                <a:normAutofit/>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𝑚𝑥</m:t>
                      </m:r>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533401" y="655809"/>
                <a:ext cx="4500154" cy="1278832"/>
              </a:xfrm>
              <a:blipFill rotWithShape="0">
                <a:blip r:embed="rId2"/>
                <a:stretch>
                  <a:fillRect/>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23</a:t>
            </a:fld>
            <a:endParaRPr lang="en-GB"/>
          </a:p>
        </p:txBody>
      </p:sp>
      <mc:AlternateContent xmlns:mc="http://schemas.openxmlformats.org/markup-compatibility/2006" xmlns:a14="http://schemas.microsoft.com/office/drawing/2010/main">
        <mc:Choice Requires="a14">
          <p:sp>
            <p:nvSpPr>
              <p:cNvPr id="5" name="Title 1"/>
              <p:cNvSpPr txBox="1">
                <a:spLocks/>
              </p:cNvSpPr>
              <p:nvPr/>
            </p:nvSpPr>
            <p:spPr>
              <a:xfrm>
                <a:off x="743495" y="2816199"/>
                <a:ext cx="4500154"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r>
                        <a:rPr lang="en-US" i="1" smtClean="0">
                          <a:solidFill>
                            <a:srgbClr val="C00000"/>
                          </a:solidFill>
                          <a:latin typeface="Cambria Math" panose="02040503050406030204" pitchFamily="18" charset="0"/>
                        </a:rPr>
                        <m:t>𝐹</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𝑚𝑎</m:t>
                      </m:r>
                    </m:oMath>
                  </m:oMathPara>
                </a14:m>
                <a:endParaRPr lang="en-US" dirty="0">
                  <a:solidFill>
                    <a:srgbClr val="C00000"/>
                  </a:solidFill>
                  <a:latin typeface="Bookman Old Style" panose="02050604050505020204" pitchFamily="18" charset="0"/>
                </a:endParaRPr>
              </a:p>
            </p:txBody>
          </p:sp>
        </mc:Choice>
        <mc:Fallback xmlns="">
          <p:sp>
            <p:nvSpPr>
              <p:cNvPr id="5" name="Title 1"/>
              <p:cNvSpPr txBox="1">
                <a:spLocks noRot="1" noChangeAspect="1" noMove="1" noResize="1" noEditPoints="1" noAdjustHandles="1" noChangeArrowheads="1" noChangeShapeType="1" noTextEdit="1"/>
              </p:cNvSpPr>
              <p:nvPr/>
            </p:nvSpPr>
            <p:spPr>
              <a:xfrm>
                <a:off x="743495" y="2816199"/>
                <a:ext cx="4500154" cy="1278832"/>
              </a:xfrm>
              <a:prstGeom prst="rect">
                <a:avLst/>
              </a:prstGeom>
              <a:blipFill rotWithShape="0">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itle 1"/>
              <p:cNvSpPr txBox="1">
                <a:spLocks/>
              </p:cNvSpPr>
              <p:nvPr/>
            </p:nvSpPr>
            <p:spPr>
              <a:xfrm>
                <a:off x="6922225" y="746341"/>
                <a:ext cx="4500154"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r>
                        <a:rPr lang="en-US" i="1" smtClean="0">
                          <a:solidFill>
                            <a:srgbClr val="C00000"/>
                          </a:solidFill>
                          <a:latin typeface="Cambria Math" panose="02040503050406030204" pitchFamily="18" charset="0"/>
                        </a:rPr>
                        <m:t>𝐴</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𝑙𝑏</m:t>
                      </m:r>
                    </m:oMath>
                  </m:oMathPara>
                </a14:m>
                <a:endParaRPr lang="en-US" dirty="0">
                  <a:solidFill>
                    <a:srgbClr val="C00000"/>
                  </a:solidFill>
                  <a:latin typeface="Bookman Old Style" panose="02050604050505020204" pitchFamily="18" charset="0"/>
                </a:endParaRPr>
              </a:p>
            </p:txBody>
          </p:sp>
        </mc:Choice>
        <mc:Fallback xmlns="">
          <p:sp>
            <p:nvSpPr>
              <p:cNvPr id="6" name="Title 1"/>
              <p:cNvSpPr txBox="1">
                <a:spLocks noRot="1" noChangeAspect="1" noMove="1" noResize="1" noEditPoints="1" noAdjustHandles="1" noChangeArrowheads="1" noChangeShapeType="1" noTextEdit="1"/>
              </p:cNvSpPr>
              <p:nvPr/>
            </p:nvSpPr>
            <p:spPr>
              <a:xfrm>
                <a:off x="6922225" y="746341"/>
                <a:ext cx="4500154" cy="1278832"/>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itle 1"/>
              <p:cNvSpPr txBox="1">
                <a:spLocks/>
              </p:cNvSpPr>
              <p:nvPr/>
            </p:nvSpPr>
            <p:spPr>
              <a:xfrm>
                <a:off x="6922225" y="3042621"/>
                <a:ext cx="4500154"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𝑊</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𝑚𝑔</m:t>
                      </m:r>
                    </m:oMath>
                  </m:oMathPara>
                </a14:m>
                <a:endParaRPr lang="en-US" dirty="0">
                  <a:solidFill>
                    <a:srgbClr val="C00000"/>
                  </a:solidFill>
                  <a:latin typeface="Bookman Old Style" panose="02050604050505020204" pitchFamily="18" charset="0"/>
                </a:endParaRPr>
              </a:p>
            </p:txBody>
          </p:sp>
        </mc:Choice>
        <mc:Fallback xmlns="">
          <p:sp>
            <p:nvSpPr>
              <p:cNvPr id="7" name="Title 1"/>
              <p:cNvSpPr txBox="1">
                <a:spLocks noRot="1" noChangeAspect="1" noMove="1" noResize="1" noEditPoints="1" noAdjustHandles="1" noChangeArrowheads="1" noChangeShapeType="1" noTextEdit="1"/>
              </p:cNvSpPr>
              <p:nvPr/>
            </p:nvSpPr>
            <p:spPr>
              <a:xfrm>
                <a:off x="6922225" y="3042621"/>
                <a:ext cx="4500154" cy="12788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321770" y="4976589"/>
                <a:ext cx="2600455" cy="10156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6000" i="1">
                          <a:solidFill>
                            <a:srgbClr val="C00000"/>
                          </a:solidFill>
                          <a:latin typeface="Cambria Math" panose="02040503050406030204" pitchFamily="18" charset="0"/>
                        </a:rPr>
                        <m:t>𝑧</m:t>
                      </m:r>
                      <m:r>
                        <a:rPr lang="en-US" sz="6000" i="1">
                          <a:solidFill>
                            <a:srgbClr val="C00000"/>
                          </a:solidFill>
                          <a:latin typeface="Cambria Math" panose="02040503050406030204" pitchFamily="18" charset="0"/>
                        </a:rPr>
                        <m:t>=</m:t>
                      </m:r>
                      <m:r>
                        <a:rPr lang="en-US" sz="6000" i="1">
                          <a:solidFill>
                            <a:srgbClr val="C00000"/>
                          </a:solidFill>
                          <a:latin typeface="Cambria Math" panose="02040503050406030204" pitchFamily="18" charset="0"/>
                        </a:rPr>
                        <m:t>𝑥𝑦</m:t>
                      </m:r>
                    </m:oMath>
                  </m:oMathPara>
                </a14:m>
                <a:endParaRPr lang="en-US" sz="6000" dirty="0"/>
              </a:p>
            </p:txBody>
          </p:sp>
        </mc:Choice>
        <mc:Fallback xmlns="">
          <p:sp>
            <p:nvSpPr>
              <p:cNvPr id="8" name="Rectangle 7"/>
              <p:cNvSpPr>
                <a:spLocks noRot="1" noChangeAspect="1" noMove="1" noResize="1" noEditPoints="1" noAdjustHandles="1" noChangeArrowheads="1" noChangeShapeType="1" noTextEdit="1"/>
              </p:cNvSpPr>
              <p:nvPr/>
            </p:nvSpPr>
            <p:spPr>
              <a:xfrm>
                <a:off x="4321770" y="4976589"/>
                <a:ext cx="2600455" cy="1015663"/>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1133794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r>
              <a:rPr lang="en-US" dirty="0" err="1"/>
              <a:t>Keras</a:t>
            </a:r>
            <a:r>
              <a:rPr lang="en-US" dirty="0"/>
              <a:t>-Dataset</a:t>
            </a:r>
          </a:p>
        </p:txBody>
      </p:sp>
      <p:sp>
        <p:nvSpPr>
          <p:cNvPr id="5" name="TextBox 4"/>
          <p:cNvSpPr txBox="1"/>
          <p:nvPr/>
        </p:nvSpPr>
        <p:spPr>
          <a:xfrm>
            <a:off x="8934783" y="5782274"/>
            <a:ext cx="2472472" cy="369332"/>
          </a:xfrm>
          <a:prstGeom prst="rect">
            <a:avLst/>
          </a:prstGeom>
          <a:noFill/>
        </p:spPr>
        <p:txBody>
          <a:bodyPr wrap="none" rtlCol="0">
            <a:spAutoFit/>
          </a:bodyPr>
          <a:lstStyle/>
          <a:p>
            <a:r>
              <a:rPr lang="en-US" dirty="0"/>
              <a:t>Source: https://keras.io/</a:t>
            </a:r>
            <a:endParaRPr lang="en-GB" dirty="0"/>
          </a:p>
        </p:txBody>
      </p:sp>
      <p:sp>
        <p:nvSpPr>
          <p:cNvPr id="8" name="Rectangle 7"/>
          <p:cNvSpPr/>
          <p:nvPr/>
        </p:nvSpPr>
        <p:spPr>
          <a:xfrm>
            <a:off x="465511" y="1779443"/>
            <a:ext cx="5203769" cy="2308324"/>
          </a:xfrm>
          <a:prstGeom prst="rect">
            <a:avLst/>
          </a:prstGeom>
        </p:spPr>
        <p:txBody>
          <a:bodyPr wrap="square">
            <a:spAutoFit/>
          </a:bodyPr>
          <a:lstStyle/>
          <a:p>
            <a:r>
              <a:rPr lang="en-US" b="1" dirty="0">
                <a:solidFill>
                  <a:srgbClr val="0000FF"/>
                </a:solidFill>
                <a:highlight>
                  <a:srgbClr val="FFFFFF"/>
                </a:highlight>
              </a:rPr>
              <a:t>from</a:t>
            </a:r>
            <a:r>
              <a:rPr lang="en-US" dirty="0">
                <a:solidFill>
                  <a:srgbClr val="000000"/>
                </a:solidFill>
                <a:highlight>
                  <a:srgbClr val="FFFFFF"/>
                </a:highlight>
              </a:rPr>
              <a:t> </a:t>
            </a:r>
            <a:r>
              <a:rPr lang="en-US" dirty="0" err="1">
                <a:solidFill>
                  <a:srgbClr val="000000"/>
                </a:solidFill>
                <a:highlight>
                  <a:srgbClr val="FFFFFF"/>
                </a:highlight>
              </a:rPr>
              <a:t>keras</a:t>
            </a:r>
            <a:r>
              <a:rPr lang="en-US" b="1" dirty="0" err="1">
                <a:solidFill>
                  <a:srgbClr val="000080"/>
                </a:solidFill>
                <a:highlight>
                  <a:srgbClr val="FFFFFF"/>
                </a:highlight>
              </a:rPr>
              <a:t>.</a:t>
            </a:r>
            <a:r>
              <a:rPr lang="en-US" dirty="0" err="1">
                <a:solidFill>
                  <a:srgbClr val="000000"/>
                </a:solidFill>
                <a:highlight>
                  <a:srgbClr val="FFFFFF"/>
                </a:highlight>
              </a:rPr>
              <a:t>datasets</a:t>
            </a:r>
            <a:r>
              <a:rPr lang="en-US" dirty="0">
                <a:solidFill>
                  <a:srgbClr val="000000"/>
                </a:solidFill>
                <a:highlight>
                  <a:srgbClr val="FFFFFF"/>
                </a:highlight>
              </a:rPr>
              <a:t> </a:t>
            </a:r>
            <a:r>
              <a:rPr lang="en-US" b="1" dirty="0">
                <a:solidFill>
                  <a:srgbClr val="0000FF"/>
                </a:solidFill>
                <a:highlight>
                  <a:srgbClr val="FFFFFF"/>
                </a:highlight>
              </a:rPr>
              <a:t>import</a:t>
            </a:r>
            <a:r>
              <a:rPr lang="en-US" dirty="0">
                <a:solidFill>
                  <a:srgbClr val="000000"/>
                </a:solidFill>
                <a:highlight>
                  <a:srgbClr val="FFFFFF"/>
                </a:highlight>
              </a:rPr>
              <a:t> </a:t>
            </a:r>
            <a:r>
              <a:rPr lang="en-US" dirty="0" err="1">
                <a:solidFill>
                  <a:srgbClr val="000000"/>
                </a:solidFill>
                <a:highlight>
                  <a:srgbClr val="FFFFFF"/>
                </a:highlight>
              </a:rPr>
              <a:t>mnist</a:t>
            </a:r>
            <a:endParaRPr lang="en-US" dirty="0">
              <a:solidFill>
                <a:srgbClr val="000000"/>
              </a:solidFill>
              <a:highlight>
                <a:srgbClr val="FFFFFF"/>
              </a:highlight>
            </a:endParaRPr>
          </a:p>
          <a:p>
            <a:r>
              <a:rPr lang="en-US" b="1" dirty="0">
                <a:solidFill>
                  <a:srgbClr val="0000FF"/>
                </a:solidFill>
                <a:highlight>
                  <a:srgbClr val="FFFFFF"/>
                </a:highlight>
              </a:rPr>
              <a:t>from</a:t>
            </a:r>
            <a:r>
              <a:rPr lang="en-US" dirty="0">
                <a:solidFill>
                  <a:srgbClr val="000000"/>
                </a:solidFill>
                <a:highlight>
                  <a:srgbClr val="FFFFFF"/>
                </a:highlight>
              </a:rPr>
              <a:t> </a:t>
            </a:r>
            <a:r>
              <a:rPr lang="en-US" dirty="0" err="1">
                <a:solidFill>
                  <a:srgbClr val="000000"/>
                </a:solidFill>
                <a:highlight>
                  <a:srgbClr val="FFFFFF"/>
                </a:highlight>
              </a:rPr>
              <a:t>keras</a:t>
            </a:r>
            <a:r>
              <a:rPr lang="en-US" dirty="0">
                <a:solidFill>
                  <a:srgbClr val="000000"/>
                </a:solidFill>
                <a:highlight>
                  <a:srgbClr val="FFFFFF"/>
                </a:highlight>
              </a:rPr>
              <a:t> </a:t>
            </a:r>
            <a:r>
              <a:rPr lang="en-US" b="1" dirty="0">
                <a:solidFill>
                  <a:srgbClr val="0000FF"/>
                </a:solidFill>
                <a:highlight>
                  <a:srgbClr val="FFFFFF"/>
                </a:highlight>
              </a:rPr>
              <a:t>import</a:t>
            </a:r>
            <a:r>
              <a:rPr lang="en-US" dirty="0">
                <a:solidFill>
                  <a:srgbClr val="000000"/>
                </a:solidFill>
                <a:highlight>
                  <a:srgbClr val="FFFFFF"/>
                </a:highlight>
              </a:rPr>
              <a:t> models</a:t>
            </a:r>
          </a:p>
          <a:p>
            <a:r>
              <a:rPr lang="en-US" b="1" dirty="0">
                <a:solidFill>
                  <a:srgbClr val="0000FF"/>
                </a:solidFill>
                <a:highlight>
                  <a:srgbClr val="FFFFFF"/>
                </a:highlight>
              </a:rPr>
              <a:t>from</a:t>
            </a:r>
            <a:r>
              <a:rPr lang="en-US" dirty="0">
                <a:solidFill>
                  <a:srgbClr val="000000"/>
                </a:solidFill>
                <a:highlight>
                  <a:srgbClr val="FFFFFF"/>
                </a:highlight>
              </a:rPr>
              <a:t> </a:t>
            </a:r>
            <a:r>
              <a:rPr lang="en-US" dirty="0" err="1">
                <a:solidFill>
                  <a:srgbClr val="000000"/>
                </a:solidFill>
                <a:highlight>
                  <a:srgbClr val="FFFFFF"/>
                </a:highlight>
              </a:rPr>
              <a:t>keras</a:t>
            </a:r>
            <a:r>
              <a:rPr lang="en-US" dirty="0">
                <a:solidFill>
                  <a:srgbClr val="000000"/>
                </a:solidFill>
                <a:highlight>
                  <a:srgbClr val="FFFFFF"/>
                </a:highlight>
              </a:rPr>
              <a:t> </a:t>
            </a:r>
            <a:r>
              <a:rPr lang="en-US" b="1" dirty="0">
                <a:solidFill>
                  <a:srgbClr val="0000FF"/>
                </a:solidFill>
                <a:highlight>
                  <a:srgbClr val="FFFFFF"/>
                </a:highlight>
              </a:rPr>
              <a:t>import</a:t>
            </a:r>
            <a:r>
              <a:rPr lang="en-US" dirty="0">
                <a:solidFill>
                  <a:srgbClr val="000000"/>
                </a:solidFill>
                <a:highlight>
                  <a:srgbClr val="FFFFFF"/>
                </a:highlight>
              </a:rPr>
              <a:t> layers</a:t>
            </a:r>
          </a:p>
          <a:p>
            <a:endParaRPr lang="en-US" dirty="0">
              <a:solidFill>
                <a:srgbClr val="000000"/>
              </a:solidFill>
              <a:highlight>
                <a:srgbClr val="FFFFFF"/>
              </a:highlight>
            </a:endParaRPr>
          </a:p>
          <a:p>
            <a:r>
              <a:rPr lang="en-US" b="1" dirty="0">
                <a:solidFill>
                  <a:srgbClr val="000080"/>
                </a:solidFill>
                <a:highlight>
                  <a:srgbClr val="FFFFFF"/>
                </a:highlight>
              </a:rPr>
              <a:t>(</a:t>
            </a:r>
            <a:r>
              <a:rPr lang="en-US" dirty="0" err="1">
                <a:solidFill>
                  <a:srgbClr val="000000"/>
                </a:solidFill>
                <a:highlight>
                  <a:srgbClr val="FFFFFF"/>
                </a:highlight>
              </a:rPr>
              <a:t>train_images</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train_labels</a:t>
            </a:r>
            <a:r>
              <a:rPr lang="en-US" b="1" dirty="0">
                <a:solidFill>
                  <a:srgbClr val="000080"/>
                </a:solidFill>
                <a:highlight>
                  <a:srgbClr val="FFFFFF"/>
                </a:highlight>
              </a:rPr>
              <a:t>),</a:t>
            </a:r>
            <a:r>
              <a:rPr lang="en-US" dirty="0">
                <a:solidFill>
                  <a:srgbClr val="000000"/>
                </a:solidFill>
                <a:highlight>
                  <a:srgbClr val="FFFFFF"/>
                </a:highlight>
              </a:rPr>
              <a:t> </a:t>
            </a:r>
            <a:r>
              <a:rPr lang="en-US" b="1" dirty="0">
                <a:solidFill>
                  <a:srgbClr val="000080"/>
                </a:solidFill>
                <a:highlight>
                  <a:srgbClr val="FFFFFF"/>
                </a:highlight>
              </a:rPr>
              <a:t>(</a:t>
            </a:r>
            <a:r>
              <a:rPr lang="en-US" dirty="0" err="1">
                <a:solidFill>
                  <a:srgbClr val="000000"/>
                </a:solidFill>
                <a:highlight>
                  <a:srgbClr val="FFFFFF"/>
                </a:highlight>
              </a:rPr>
              <a:t>test_images</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test_labels</a:t>
            </a:r>
            <a:r>
              <a:rPr lang="en-US" b="1" dirty="0">
                <a:solidFill>
                  <a:srgbClr val="000080"/>
                </a:solidFill>
                <a:highlight>
                  <a:srgbClr val="FFFFFF"/>
                </a:highlight>
              </a:rPr>
              <a:t>)</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mnist</a:t>
            </a:r>
            <a:r>
              <a:rPr lang="en-US" b="1" dirty="0" err="1">
                <a:solidFill>
                  <a:srgbClr val="000080"/>
                </a:solidFill>
                <a:highlight>
                  <a:srgbClr val="FFFFFF"/>
                </a:highlight>
              </a:rPr>
              <a:t>.</a:t>
            </a:r>
            <a:r>
              <a:rPr lang="en-US" dirty="0" err="1">
                <a:solidFill>
                  <a:srgbClr val="000000"/>
                </a:solidFill>
                <a:highlight>
                  <a:srgbClr val="FFFFFF"/>
                </a:highlight>
              </a:rPr>
              <a:t>load_data</a:t>
            </a:r>
            <a:r>
              <a:rPr lang="en-US" b="1" dirty="0">
                <a:solidFill>
                  <a:srgbClr val="000080"/>
                </a:solidFill>
                <a:highlight>
                  <a:srgbClr val="FFFFFF"/>
                </a:highlight>
              </a:rPr>
              <a:t>()</a:t>
            </a:r>
            <a:r>
              <a:rPr lang="en-US" dirty="0">
                <a:solidFill>
                  <a:srgbClr val="000000"/>
                </a:solidFill>
                <a:highlight>
                  <a:srgbClr val="FFFFFF"/>
                </a:highlight>
              </a:rPr>
              <a:t> </a:t>
            </a:r>
            <a:r>
              <a:rPr lang="en-US" dirty="0">
                <a:solidFill>
                  <a:srgbClr val="008000"/>
                </a:solidFill>
                <a:highlight>
                  <a:srgbClr val="FFFFFF"/>
                </a:highlight>
              </a:rPr>
              <a:t>#Loading Dataset in </a:t>
            </a:r>
            <a:r>
              <a:rPr lang="en-US" dirty="0" err="1">
                <a:solidFill>
                  <a:srgbClr val="008000"/>
                </a:solidFill>
                <a:highlight>
                  <a:srgbClr val="FFFFFF"/>
                </a:highlight>
              </a:rPr>
              <a:t>Keras</a:t>
            </a:r>
            <a:endParaRPr lang="en-US" dirty="0">
              <a:solidFill>
                <a:srgbClr val="000000"/>
              </a:solidFill>
              <a:highlight>
                <a:srgbClr val="FFFFFF"/>
              </a:highlight>
            </a:endParaRPr>
          </a:p>
          <a:p>
            <a:endParaRPr lang="en-US" dirty="0">
              <a:solidFill>
                <a:srgbClr val="000000"/>
              </a:solidFill>
              <a:highlight>
                <a:srgbClr val="FFFFFF"/>
              </a:highlight>
            </a:endParaRPr>
          </a:p>
        </p:txBody>
      </p:sp>
      <p:sp>
        <p:nvSpPr>
          <p:cNvPr id="10" name="Rectangle 9"/>
          <p:cNvSpPr/>
          <p:nvPr/>
        </p:nvSpPr>
        <p:spPr>
          <a:xfrm>
            <a:off x="5710989" y="1591981"/>
            <a:ext cx="5855369" cy="3539430"/>
          </a:xfrm>
          <a:prstGeom prst="rect">
            <a:avLst/>
          </a:prstGeom>
        </p:spPr>
        <p:txBody>
          <a:bodyPr wrap="square">
            <a:spAutoFit/>
          </a:bodyPr>
          <a:lstStyle/>
          <a:p>
            <a:pPr marL="457200" indent="-457200">
              <a:buFont typeface="Wingdings" panose="05000000000000000000" pitchFamily="2" charset="2"/>
              <a:buChar char="Ø"/>
            </a:pPr>
            <a:r>
              <a:rPr lang="en-IN" sz="2800" dirty="0"/>
              <a:t>Training set </a:t>
            </a:r>
          </a:p>
          <a:p>
            <a:pPr marL="914400" lvl="1" indent="-457200">
              <a:buFont typeface="Wingdings" panose="05000000000000000000" pitchFamily="2" charset="2"/>
              <a:buChar char="v"/>
            </a:pPr>
            <a:r>
              <a:rPr lang="en-IN" sz="2800" dirty="0" err="1"/>
              <a:t>train_images</a:t>
            </a:r>
            <a:r>
              <a:rPr lang="en-IN" sz="2800" dirty="0"/>
              <a:t>, </a:t>
            </a:r>
            <a:r>
              <a:rPr lang="en-IN" sz="2800" dirty="0" err="1"/>
              <a:t>train_labels</a:t>
            </a:r>
            <a:endParaRPr lang="en-IN" sz="2800" dirty="0"/>
          </a:p>
          <a:p>
            <a:pPr marL="457200" indent="-457200">
              <a:buFont typeface="Wingdings" panose="05000000000000000000" pitchFamily="2" charset="2"/>
              <a:buChar char="Ø"/>
            </a:pPr>
            <a:r>
              <a:rPr lang="en-IN" sz="2800" dirty="0"/>
              <a:t>These training model will be tested with test set</a:t>
            </a:r>
          </a:p>
          <a:p>
            <a:pPr marL="914400" lvl="1" indent="-457200">
              <a:buFont typeface="Wingdings" panose="05000000000000000000" pitchFamily="2" charset="2"/>
              <a:buChar char="v"/>
            </a:pPr>
            <a:r>
              <a:rPr lang="en-IN" sz="2800" dirty="0" err="1"/>
              <a:t>test_images</a:t>
            </a:r>
            <a:r>
              <a:rPr lang="en-IN" sz="2800" dirty="0"/>
              <a:t>, </a:t>
            </a:r>
            <a:r>
              <a:rPr lang="en-IN" sz="2800" dirty="0" err="1"/>
              <a:t>test_labels</a:t>
            </a:r>
            <a:endParaRPr lang="en-IN" sz="2800" dirty="0"/>
          </a:p>
          <a:p>
            <a:pPr marL="457200" indent="-457200">
              <a:buFont typeface="Wingdings" panose="05000000000000000000" pitchFamily="2" charset="2"/>
              <a:buChar char="Ø"/>
            </a:pPr>
            <a:r>
              <a:rPr lang="en-IN" sz="2800" dirty="0"/>
              <a:t>Images encoded as </a:t>
            </a:r>
            <a:r>
              <a:rPr lang="en-IN" sz="2800" dirty="0" err="1"/>
              <a:t>Numpy</a:t>
            </a:r>
            <a:r>
              <a:rPr lang="en-IN" sz="2800" dirty="0"/>
              <a:t> arrays</a:t>
            </a:r>
          </a:p>
          <a:p>
            <a:pPr marL="457200" indent="-457200">
              <a:buFont typeface="Wingdings" panose="05000000000000000000" pitchFamily="2" charset="2"/>
              <a:buChar char="Ø"/>
            </a:pPr>
            <a:r>
              <a:rPr lang="en-IN" sz="2800" dirty="0"/>
              <a:t>Labels: Array of digits(0-9)</a:t>
            </a:r>
          </a:p>
          <a:p>
            <a:pPr marL="457200" indent="-457200">
              <a:buFont typeface="Wingdings" panose="05000000000000000000" pitchFamily="2" charset="2"/>
              <a:buChar char="Ø"/>
            </a:pPr>
            <a:r>
              <a:rPr lang="en-IN" sz="2800" dirty="0"/>
              <a:t>1-1 map between images and labels</a:t>
            </a:r>
            <a:endParaRPr lang="en-US" sz="2800" dirty="0"/>
          </a:p>
        </p:txBody>
      </p:sp>
    </p:spTree>
    <p:extLst>
      <p:ext uri="{BB962C8B-B14F-4D97-AF65-F5344CB8AC3E}">
        <p14:creationId xmlns:p14="http://schemas.microsoft.com/office/powerpoint/2010/main" val="31553194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r>
              <a:rPr lang="en-US" dirty="0" err="1"/>
              <a:t>Keras</a:t>
            </a:r>
            <a:r>
              <a:rPr lang="en-US" dirty="0"/>
              <a:t>-NN</a:t>
            </a:r>
          </a:p>
        </p:txBody>
      </p:sp>
      <p:sp>
        <p:nvSpPr>
          <p:cNvPr id="5" name="TextBox 4"/>
          <p:cNvSpPr txBox="1"/>
          <p:nvPr/>
        </p:nvSpPr>
        <p:spPr>
          <a:xfrm>
            <a:off x="8934783" y="5782274"/>
            <a:ext cx="2472472" cy="369332"/>
          </a:xfrm>
          <a:prstGeom prst="rect">
            <a:avLst/>
          </a:prstGeom>
          <a:noFill/>
        </p:spPr>
        <p:txBody>
          <a:bodyPr wrap="none" rtlCol="0">
            <a:spAutoFit/>
          </a:bodyPr>
          <a:lstStyle/>
          <a:p>
            <a:r>
              <a:rPr lang="en-US" dirty="0"/>
              <a:t>Source: https://keras.io/</a:t>
            </a:r>
            <a:endParaRPr lang="en-GB" dirty="0"/>
          </a:p>
        </p:txBody>
      </p:sp>
      <p:sp>
        <p:nvSpPr>
          <p:cNvPr id="6" name="Rectangle 5"/>
          <p:cNvSpPr/>
          <p:nvPr/>
        </p:nvSpPr>
        <p:spPr>
          <a:xfrm>
            <a:off x="1795695" y="1841363"/>
            <a:ext cx="8171265" cy="3108543"/>
          </a:xfrm>
          <a:prstGeom prst="rect">
            <a:avLst/>
          </a:prstGeom>
        </p:spPr>
        <p:txBody>
          <a:bodyPr wrap="square">
            <a:spAutoFit/>
          </a:bodyPr>
          <a:lstStyle/>
          <a:p>
            <a:pPr marL="457200" indent="-457200">
              <a:buFont typeface="Wingdings" panose="05000000000000000000" pitchFamily="2" charset="2"/>
              <a:buChar char="Ø"/>
            </a:pPr>
            <a:r>
              <a:rPr lang="en-IN" sz="2800" dirty="0"/>
              <a:t>Feed the neural network</a:t>
            </a:r>
          </a:p>
          <a:p>
            <a:pPr marL="914400" lvl="1" indent="-457200">
              <a:buFont typeface="Wingdings" panose="05000000000000000000" pitchFamily="2" charset="2"/>
              <a:buChar char="v"/>
            </a:pPr>
            <a:r>
              <a:rPr lang="en-IN" sz="2800" dirty="0"/>
              <a:t>Training set</a:t>
            </a:r>
          </a:p>
          <a:p>
            <a:pPr marL="457200" indent="-457200">
              <a:buFont typeface="Wingdings" panose="05000000000000000000" pitchFamily="2" charset="2"/>
              <a:buChar char="Ø"/>
            </a:pPr>
            <a:r>
              <a:rPr lang="en-IN" sz="2800" dirty="0"/>
              <a:t>Network will learn to associate images and labels</a:t>
            </a:r>
          </a:p>
          <a:p>
            <a:pPr marL="457200" indent="-457200">
              <a:buFont typeface="Wingdings" panose="05000000000000000000" pitchFamily="2" charset="2"/>
              <a:buChar char="Ø"/>
            </a:pPr>
            <a:r>
              <a:rPr lang="en-IN" sz="2800" dirty="0"/>
              <a:t>Core building block of NN: Layer </a:t>
            </a:r>
          </a:p>
          <a:p>
            <a:pPr marL="914400" lvl="1" indent="-457200">
              <a:buFont typeface="Wingdings" panose="05000000000000000000" pitchFamily="2" charset="2"/>
              <a:buChar char="Ø"/>
            </a:pPr>
            <a:r>
              <a:rPr lang="en-IN" sz="2800" dirty="0"/>
              <a:t>Data-processing to filter data</a:t>
            </a:r>
          </a:p>
          <a:p>
            <a:pPr marL="457200" indent="-457200">
              <a:buFont typeface="Wingdings" panose="05000000000000000000" pitchFamily="2" charset="2"/>
              <a:buChar char="Ø"/>
            </a:pPr>
            <a:r>
              <a:rPr lang="en-IN" sz="2800" dirty="0"/>
              <a:t>Layers extract representations</a:t>
            </a:r>
          </a:p>
          <a:p>
            <a:pPr marL="457200" indent="-457200">
              <a:buFont typeface="Wingdings" panose="05000000000000000000" pitchFamily="2" charset="2"/>
              <a:buChar char="Ø"/>
            </a:pPr>
            <a:r>
              <a:rPr lang="en-IN" sz="2800" dirty="0"/>
              <a:t>Data distillation</a:t>
            </a:r>
          </a:p>
        </p:txBody>
      </p:sp>
    </p:spTree>
    <p:extLst>
      <p:ext uri="{BB962C8B-B14F-4D97-AF65-F5344CB8AC3E}">
        <p14:creationId xmlns:p14="http://schemas.microsoft.com/office/powerpoint/2010/main" val="311824121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27861" y="1592166"/>
            <a:ext cx="5855369" cy="3539430"/>
          </a:xfrm>
          <a:prstGeom prst="rect">
            <a:avLst/>
          </a:prstGeom>
        </p:spPr>
        <p:txBody>
          <a:bodyPr wrap="square">
            <a:spAutoFit/>
          </a:bodyPr>
          <a:lstStyle/>
          <a:p>
            <a:pPr marL="457200" indent="-457200">
              <a:buFont typeface="Wingdings" panose="05000000000000000000" pitchFamily="2" charset="2"/>
              <a:buChar char="Ø"/>
            </a:pPr>
            <a:r>
              <a:rPr lang="en-IN" sz="2800" dirty="0"/>
              <a:t>Sequence of two dense layers</a:t>
            </a:r>
          </a:p>
          <a:p>
            <a:pPr marL="914400" lvl="1" indent="-457200">
              <a:buFont typeface="Wingdings" panose="05000000000000000000" pitchFamily="2" charset="2"/>
              <a:buChar char="v"/>
            </a:pPr>
            <a:r>
              <a:rPr lang="en-IN" sz="2000" dirty="0"/>
              <a:t>Densely or fully connected</a:t>
            </a:r>
          </a:p>
          <a:p>
            <a:pPr marL="457200" indent="-457200">
              <a:buFont typeface="Wingdings" panose="05000000000000000000" pitchFamily="2" charset="2"/>
              <a:buChar char="Ø"/>
            </a:pPr>
            <a:r>
              <a:rPr lang="en-IN" sz="2800" dirty="0"/>
              <a:t>First Layer</a:t>
            </a:r>
          </a:p>
          <a:p>
            <a:pPr marL="914400" lvl="1" indent="-457200">
              <a:buFont typeface="Wingdings" panose="05000000000000000000" pitchFamily="2" charset="2"/>
              <a:buChar char="v"/>
            </a:pPr>
            <a:r>
              <a:rPr lang="en-IN" sz="2000" dirty="0"/>
              <a:t>Specify the expected input data shape</a:t>
            </a:r>
          </a:p>
          <a:p>
            <a:pPr marL="457200" indent="-457200">
              <a:buFont typeface="Wingdings" panose="05000000000000000000" pitchFamily="2" charset="2"/>
              <a:buChar char="Ø"/>
            </a:pPr>
            <a:r>
              <a:rPr lang="en-IN" sz="2800" dirty="0"/>
              <a:t>Second layer:</a:t>
            </a:r>
          </a:p>
          <a:p>
            <a:pPr marL="914400" lvl="1" indent="-457200">
              <a:buFont typeface="Wingdings" panose="05000000000000000000" pitchFamily="2" charset="2"/>
              <a:buChar char="v"/>
            </a:pPr>
            <a:r>
              <a:rPr lang="en-IN" sz="2000" dirty="0"/>
              <a:t>10 way </a:t>
            </a:r>
            <a:r>
              <a:rPr lang="en-IN" sz="2000" dirty="0" err="1"/>
              <a:t>softmax</a:t>
            </a:r>
            <a:r>
              <a:rPr lang="en-IN" sz="2000" dirty="0"/>
              <a:t> layer</a:t>
            </a:r>
          </a:p>
          <a:p>
            <a:pPr marL="914400" lvl="1" indent="-457200">
              <a:buFont typeface="Wingdings" panose="05000000000000000000" pitchFamily="2" charset="2"/>
              <a:buChar char="v"/>
            </a:pPr>
            <a:r>
              <a:rPr lang="en-IN" sz="2000" dirty="0"/>
              <a:t>Return an array of 10 probability scores (summing to 1)</a:t>
            </a:r>
          </a:p>
          <a:p>
            <a:pPr marL="914400" lvl="1" indent="-457200">
              <a:buFont typeface="Wingdings" panose="05000000000000000000" pitchFamily="2" charset="2"/>
              <a:buChar char="v"/>
            </a:pPr>
            <a:r>
              <a:rPr lang="en-IN" sz="2000" dirty="0"/>
              <a:t>Each score will be probability that current image belong to one of our 10 digit classes</a:t>
            </a:r>
          </a:p>
        </p:txBody>
      </p:sp>
      <p:sp>
        <p:nvSpPr>
          <p:cNvPr id="2" name="Title 1"/>
          <p:cNvSpPr>
            <a:spLocks noGrp="1"/>
          </p:cNvSpPr>
          <p:nvPr>
            <p:ph type="title"/>
          </p:nvPr>
        </p:nvSpPr>
        <p:spPr>
          <a:xfrm>
            <a:off x="4916245" y="105841"/>
            <a:ext cx="7146319" cy="637011"/>
          </a:xfrm>
        </p:spPr>
        <p:txBody>
          <a:bodyPr>
            <a:normAutofit fontScale="90000"/>
          </a:bodyPr>
          <a:lstStyle/>
          <a:p>
            <a:r>
              <a:rPr lang="en-US" dirty="0"/>
              <a:t>DL-</a:t>
            </a:r>
            <a:r>
              <a:rPr lang="en-US" dirty="0" err="1"/>
              <a:t>Keras</a:t>
            </a:r>
            <a:r>
              <a:rPr lang="en-US" dirty="0"/>
              <a:t>-NN</a:t>
            </a:r>
          </a:p>
        </p:txBody>
      </p:sp>
      <p:sp>
        <p:nvSpPr>
          <p:cNvPr id="5" name="TextBox 4"/>
          <p:cNvSpPr txBox="1"/>
          <p:nvPr/>
        </p:nvSpPr>
        <p:spPr>
          <a:xfrm>
            <a:off x="8934783" y="5782274"/>
            <a:ext cx="2472472" cy="369332"/>
          </a:xfrm>
          <a:prstGeom prst="rect">
            <a:avLst/>
          </a:prstGeom>
          <a:noFill/>
        </p:spPr>
        <p:txBody>
          <a:bodyPr wrap="none" rtlCol="0">
            <a:spAutoFit/>
          </a:bodyPr>
          <a:lstStyle/>
          <a:p>
            <a:r>
              <a:rPr lang="en-US" dirty="0"/>
              <a:t>Source: https://keras.io/</a:t>
            </a:r>
            <a:endParaRPr lang="en-GB" dirty="0"/>
          </a:p>
        </p:txBody>
      </p:sp>
      <p:sp>
        <p:nvSpPr>
          <p:cNvPr id="8" name="Rectangle 7"/>
          <p:cNvSpPr/>
          <p:nvPr/>
        </p:nvSpPr>
        <p:spPr>
          <a:xfrm>
            <a:off x="274320" y="1330556"/>
            <a:ext cx="5162204" cy="2031325"/>
          </a:xfrm>
          <a:prstGeom prst="rect">
            <a:avLst/>
          </a:prstGeom>
        </p:spPr>
        <p:txBody>
          <a:bodyPr wrap="square">
            <a:spAutoFit/>
          </a:bodyPr>
          <a:lstStyle/>
          <a:p>
            <a:endParaRPr lang="en-US" dirty="0">
              <a:solidFill>
                <a:srgbClr val="000000"/>
              </a:solidFill>
              <a:highlight>
                <a:srgbClr val="FFFFFF"/>
              </a:highlight>
            </a:endParaRPr>
          </a:p>
          <a:p>
            <a:r>
              <a:rPr lang="en-US" dirty="0">
                <a:solidFill>
                  <a:srgbClr val="008000"/>
                </a:solidFill>
                <a:highlight>
                  <a:srgbClr val="FFFFFF"/>
                </a:highlight>
              </a:rPr>
              <a:t>#Network Architecture</a:t>
            </a:r>
            <a:endParaRPr lang="en-US" dirty="0">
              <a:solidFill>
                <a:srgbClr val="000000"/>
              </a:solidFill>
              <a:highlight>
                <a:srgbClr val="FFFFFF"/>
              </a:highlight>
            </a:endParaRPr>
          </a:p>
          <a:p>
            <a:r>
              <a:rPr lang="en-US" dirty="0">
                <a:solidFill>
                  <a:srgbClr val="000000"/>
                </a:solidFill>
                <a:highlight>
                  <a:srgbClr val="FFFFFF"/>
                </a:highlight>
              </a:rPr>
              <a:t>network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models</a:t>
            </a:r>
            <a:r>
              <a:rPr lang="en-US" b="1" dirty="0" err="1">
                <a:solidFill>
                  <a:srgbClr val="000080"/>
                </a:solidFill>
                <a:highlight>
                  <a:srgbClr val="FFFFFF"/>
                </a:highlight>
              </a:rPr>
              <a:t>.</a:t>
            </a:r>
            <a:r>
              <a:rPr lang="en-US" dirty="0" err="1">
                <a:solidFill>
                  <a:srgbClr val="000000"/>
                </a:solidFill>
                <a:highlight>
                  <a:srgbClr val="FFFFFF"/>
                </a:highlight>
              </a:rPr>
              <a:t>Sequential</a:t>
            </a:r>
            <a:r>
              <a:rPr lang="en-US" b="1" dirty="0">
                <a:solidFill>
                  <a:srgbClr val="000080"/>
                </a:solidFill>
                <a:highlight>
                  <a:srgbClr val="FFFFFF"/>
                </a:highlight>
              </a:rPr>
              <a:t>()</a:t>
            </a:r>
            <a:endParaRPr lang="en-US" dirty="0">
              <a:solidFill>
                <a:srgbClr val="000000"/>
              </a:solidFill>
              <a:highlight>
                <a:srgbClr val="FFFFFF"/>
              </a:highlight>
            </a:endParaRPr>
          </a:p>
          <a:p>
            <a:r>
              <a:rPr lang="en-US" dirty="0" err="1">
                <a:solidFill>
                  <a:srgbClr val="000000"/>
                </a:solidFill>
                <a:highlight>
                  <a:srgbClr val="FFFFFF"/>
                </a:highlight>
              </a:rPr>
              <a:t>network</a:t>
            </a:r>
            <a:r>
              <a:rPr lang="en-US" b="1" dirty="0" err="1">
                <a:solidFill>
                  <a:srgbClr val="000080"/>
                </a:solidFill>
                <a:highlight>
                  <a:srgbClr val="FFFFFF"/>
                </a:highlight>
              </a:rPr>
              <a:t>.</a:t>
            </a:r>
            <a:r>
              <a:rPr lang="en-US" dirty="0" err="1">
                <a:solidFill>
                  <a:srgbClr val="000000"/>
                </a:solidFill>
                <a:highlight>
                  <a:srgbClr val="FFFFFF"/>
                </a:highlight>
              </a:rPr>
              <a:t>add</a:t>
            </a:r>
            <a:r>
              <a:rPr lang="en-US" b="1" dirty="0">
                <a:solidFill>
                  <a:srgbClr val="000080"/>
                </a:solidFill>
                <a:highlight>
                  <a:srgbClr val="FFFFFF"/>
                </a:highlight>
              </a:rPr>
              <a:t>(</a:t>
            </a:r>
            <a:r>
              <a:rPr lang="en-US" dirty="0" err="1">
                <a:solidFill>
                  <a:srgbClr val="000000"/>
                </a:solidFill>
                <a:highlight>
                  <a:srgbClr val="FFFFFF"/>
                </a:highlight>
              </a:rPr>
              <a:t>layers</a:t>
            </a:r>
            <a:r>
              <a:rPr lang="en-US" b="1" dirty="0" err="1">
                <a:solidFill>
                  <a:srgbClr val="000080"/>
                </a:solidFill>
                <a:highlight>
                  <a:srgbClr val="FFFFFF"/>
                </a:highlight>
              </a:rPr>
              <a:t>.</a:t>
            </a:r>
            <a:r>
              <a:rPr lang="en-US" dirty="0" err="1">
                <a:solidFill>
                  <a:srgbClr val="000000"/>
                </a:solidFill>
                <a:highlight>
                  <a:srgbClr val="FFFFFF"/>
                </a:highlight>
              </a:rPr>
              <a:t>Dense</a:t>
            </a:r>
            <a:r>
              <a:rPr lang="en-US" b="1" dirty="0">
                <a:solidFill>
                  <a:srgbClr val="000080"/>
                </a:solidFill>
                <a:highlight>
                  <a:srgbClr val="FFFFFF"/>
                </a:highlight>
              </a:rPr>
              <a:t>(</a:t>
            </a:r>
            <a:r>
              <a:rPr lang="en-US" dirty="0">
                <a:solidFill>
                  <a:srgbClr val="FF0000"/>
                </a:solidFill>
                <a:highlight>
                  <a:srgbClr val="FFFFFF"/>
                </a:highlight>
              </a:rPr>
              <a:t>512</a:t>
            </a:r>
            <a:r>
              <a:rPr lang="en-US" b="1" dirty="0">
                <a:solidFill>
                  <a:srgbClr val="000080"/>
                </a:solidFill>
                <a:highlight>
                  <a:srgbClr val="FFFFFF"/>
                </a:highlight>
              </a:rPr>
              <a:t>,</a:t>
            </a:r>
            <a:r>
              <a:rPr lang="en-US" dirty="0">
                <a:solidFill>
                  <a:srgbClr val="000000"/>
                </a:solidFill>
                <a:highlight>
                  <a:srgbClr val="FFFFFF"/>
                </a:highlight>
              </a:rPr>
              <a:t> activation</a:t>
            </a:r>
            <a:r>
              <a:rPr lang="en-US" b="1" dirty="0">
                <a:solidFill>
                  <a:srgbClr val="000080"/>
                </a:solidFill>
                <a:highlight>
                  <a:srgbClr val="FFFFFF"/>
                </a:highlight>
              </a:rPr>
              <a:t>=</a:t>
            </a:r>
            <a:r>
              <a:rPr lang="en-US" dirty="0">
                <a:solidFill>
                  <a:srgbClr val="808080"/>
                </a:solidFill>
                <a:highlight>
                  <a:srgbClr val="FFFFFF"/>
                </a:highlight>
              </a:rPr>
              <a:t>'</a:t>
            </a:r>
            <a:r>
              <a:rPr lang="en-US" dirty="0" err="1">
                <a:solidFill>
                  <a:srgbClr val="808080"/>
                </a:solidFill>
                <a:highlight>
                  <a:srgbClr val="FFFFFF"/>
                </a:highlight>
              </a:rPr>
              <a:t>relu</a:t>
            </a:r>
            <a:r>
              <a:rPr lang="en-US" dirty="0">
                <a:solidFill>
                  <a:srgbClr val="808080"/>
                </a:solidFill>
                <a:highlight>
                  <a:srgbClr val="FFFFFF"/>
                </a:highlight>
              </a:rPr>
              <a:t>'</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input_shape</a:t>
            </a:r>
            <a:r>
              <a:rPr lang="en-US" b="1" dirty="0">
                <a:solidFill>
                  <a:srgbClr val="000080"/>
                </a:solidFill>
                <a:highlight>
                  <a:srgbClr val="FFFFFF"/>
                </a:highlight>
              </a:rPr>
              <a:t>=(</a:t>
            </a:r>
            <a:r>
              <a:rPr lang="en-US" dirty="0">
                <a:solidFill>
                  <a:srgbClr val="FF0000"/>
                </a:solidFill>
                <a:highlight>
                  <a:srgbClr val="FFFFFF"/>
                </a:highlight>
              </a:rPr>
              <a:t>28</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a:solidFill>
                  <a:srgbClr val="FF0000"/>
                </a:solidFill>
                <a:highlight>
                  <a:srgbClr val="FFFFFF"/>
                </a:highlight>
              </a:rPr>
              <a:t>28</a:t>
            </a:r>
            <a:r>
              <a:rPr lang="en-US" b="1" dirty="0">
                <a:solidFill>
                  <a:srgbClr val="000080"/>
                </a:solidFill>
                <a:highlight>
                  <a:srgbClr val="FFFFFF"/>
                </a:highlight>
              </a:rPr>
              <a:t>,)))</a:t>
            </a:r>
            <a:endParaRPr lang="en-US" dirty="0">
              <a:solidFill>
                <a:srgbClr val="000000"/>
              </a:solidFill>
              <a:highlight>
                <a:srgbClr val="FFFFFF"/>
              </a:highlight>
            </a:endParaRPr>
          </a:p>
          <a:p>
            <a:r>
              <a:rPr lang="en-US" dirty="0" err="1">
                <a:solidFill>
                  <a:srgbClr val="000000"/>
                </a:solidFill>
                <a:highlight>
                  <a:srgbClr val="FFFFFF"/>
                </a:highlight>
              </a:rPr>
              <a:t>network</a:t>
            </a:r>
            <a:r>
              <a:rPr lang="en-US" b="1" dirty="0" err="1">
                <a:solidFill>
                  <a:srgbClr val="000080"/>
                </a:solidFill>
                <a:highlight>
                  <a:srgbClr val="FFFFFF"/>
                </a:highlight>
              </a:rPr>
              <a:t>.</a:t>
            </a:r>
            <a:r>
              <a:rPr lang="en-US" dirty="0" err="1">
                <a:solidFill>
                  <a:srgbClr val="000000"/>
                </a:solidFill>
                <a:highlight>
                  <a:srgbClr val="FFFFFF"/>
                </a:highlight>
              </a:rPr>
              <a:t>add</a:t>
            </a:r>
            <a:r>
              <a:rPr lang="en-US" b="1" dirty="0">
                <a:solidFill>
                  <a:srgbClr val="000080"/>
                </a:solidFill>
                <a:highlight>
                  <a:srgbClr val="FFFFFF"/>
                </a:highlight>
              </a:rPr>
              <a:t>(</a:t>
            </a:r>
            <a:r>
              <a:rPr lang="en-US" dirty="0" err="1">
                <a:solidFill>
                  <a:srgbClr val="000000"/>
                </a:solidFill>
                <a:highlight>
                  <a:srgbClr val="FFFFFF"/>
                </a:highlight>
              </a:rPr>
              <a:t>layers</a:t>
            </a:r>
            <a:r>
              <a:rPr lang="en-US" b="1" dirty="0" err="1">
                <a:solidFill>
                  <a:srgbClr val="000080"/>
                </a:solidFill>
                <a:highlight>
                  <a:srgbClr val="FFFFFF"/>
                </a:highlight>
              </a:rPr>
              <a:t>.</a:t>
            </a:r>
            <a:r>
              <a:rPr lang="en-US" dirty="0" err="1">
                <a:solidFill>
                  <a:srgbClr val="000000"/>
                </a:solidFill>
                <a:highlight>
                  <a:srgbClr val="FFFFFF"/>
                </a:highlight>
              </a:rPr>
              <a:t>Dense</a:t>
            </a:r>
            <a:r>
              <a:rPr lang="en-US" b="1" dirty="0">
                <a:solidFill>
                  <a:srgbClr val="000080"/>
                </a:solidFill>
                <a:highlight>
                  <a:srgbClr val="FFFFFF"/>
                </a:highlight>
              </a:rPr>
              <a:t>(</a:t>
            </a:r>
            <a:r>
              <a:rPr lang="en-US" dirty="0">
                <a:solidFill>
                  <a:srgbClr val="FF0000"/>
                </a:solidFill>
                <a:highlight>
                  <a:srgbClr val="FFFFFF"/>
                </a:highlight>
              </a:rPr>
              <a:t>10</a:t>
            </a:r>
            <a:r>
              <a:rPr lang="en-US" b="1" dirty="0">
                <a:solidFill>
                  <a:srgbClr val="000080"/>
                </a:solidFill>
                <a:highlight>
                  <a:srgbClr val="FFFFFF"/>
                </a:highlight>
              </a:rPr>
              <a:t>,</a:t>
            </a:r>
            <a:r>
              <a:rPr lang="en-US" dirty="0">
                <a:solidFill>
                  <a:srgbClr val="000000"/>
                </a:solidFill>
                <a:highlight>
                  <a:srgbClr val="FFFFFF"/>
                </a:highlight>
              </a:rPr>
              <a:t> activation</a:t>
            </a:r>
            <a:r>
              <a:rPr lang="en-US" b="1" dirty="0">
                <a:solidFill>
                  <a:srgbClr val="000080"/>
                </a:solidFill>
                <a:highlight>
                  <a:srgbClr val="FFFFFF"/>
                </a:highlight>
              </a:rPr>
              <a:t>=</a:t>
            </a:r>
            <a:r>
              <a:rPr lang="en-US" dirty="0">
                <a:solidFill>
                  <a:srgbClr val="808080"/>
                </a:solidFill>
                <a:highlight>
                  <a:srgbClr val="FFFFFF"/>
                </a:highlight>
              </a:rPr>
              <a:t>'</a:t>
            </a:r>
            <a:r>
              <a:rPr lang="en-US" dirty="0" err="1">
                <a:solidFill>
                  <a:srgbClr val="808080"/>
                </a:solidFill>
                <a:highlight>
                  <a:srgbClr val="FFFFFF"/>
                </a:highlight>
              </a:rPr>
              <a:t>softmax</a:t>
            </a:r>
            <a:r>
              <a:rPr lang="en-US" dirty="0">
                <a:solidFill>
                  <a:srgbClr val="808080"/>
                </a:solidFill>
                <a:highlight>
                  <a:srgbClr val="FFFFFF"/>
                </a:highlight>
              </a:rPr>
              <a:t>'</a:t>
            </a:r>
            <a:r>
              <a:rPr lang="en-US" b="1" dirty="0">
                <a:solidFill>
                  <a:srgbClr val="000080"/>
                </a:solidFill>
                <a:highlight>
                  <a:srgbClr val="FFFFFF"/>
                </a:highlight>
              </a:rPr>
              <a:t>))</a:t>
            </a:r>
            <a:endParaRPr lang="en-US" dirty="0">
              <a:solidFill>
                <a:srgbClr val="000000"/>
              </a:solidFill>
              <a:highlight>
                <a:srgbClr val="FFFFFF"/>
              </a:highlight>
            </a:endParaRPr>
          </a:p>
          <a:p>
            <a:endParaRPr lang="en-US" dirty="0">
              <a:solidFill>
                <a:srgbClr val="000000"/>
              </a:solidFill>
              <a:highlight>
                <a:srgbClr val="FFFFFF"/>
              </a:highlight>
            </a:endParaRPr>
          </a:p>
        </p:txBody>
      </p:sp>
      <p:pic>
        <p:nvPicPr>
          <p:cNvPr id="7" name="Picture 6"/>
          <p:cNvPicPr>
            <a:picLocks noChangeAspect="1"/>
          </p:cNvPicPr>
          <p:nvPr/>
        </p:nvPicPr>
        <p:blipFill>
          <a:blip r:embed="rId2"/>
          <a:stretch>
            <a:fillRect/>
          </a:stretch>
        </p:blipFill>
        <p:spPr>
          <a:xfrm>
            <a:off x="274320" y="3252944"/>
            <a:ext cx="5287227" cy="2982538"/>
          </a:xfrm>
          <a:prstGeom prst="rect">
            <a:avLst/>
          </a:prstGeom>
        </p:spPr>
      </p:pic>
    </p:spTree>
    <p:extLst>
      <p:ext uri="{BB962C8B-B14F-4D97-AF65-F5344CB8AC3E}">
        <p14:creationId xmlns:p14="http://schemas.microsoft.com/office/powerpoint/2010/main" val="277947865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r>
              <a:rPr lang="en-US" dirty="0" err="1"/>
              <a:t>Keras</a:t>
            </a:r>
            <a:r>
              <a:rPr lang="en-US" dirty="0"/>
              <a:t>-NN</a:t>
            </a:r>
          </a:p>
        </p:txBody>
      </p:sp>
      <p:sp>
        <p:nvSpPr>
          <p:cNvPr id="5" name="TextBox 4"/>
          <p:cNvSpPr txBox="1"/>
          <p:nvPr/>
        </p:nvSpPr>
        <p:spPr>
          <a:xfrm>
            <a:off x="8934783" y="5782274"/>
            <a:ext cx="2472472" cy="369332"/>
          </a:xfrm>
          <a:prstGeom prst="rect">
            <a:avLst/>
          </a:prstGeom>
          <a:noFill/>
        </p:spPr>
        <p:txBody>
          <a:bodyPr wrap="none" rtlCol="0">
            <a:spAutoFit/>
          </a:bodyPr>
          <a:lstStyle/>
          <a:p>
            <a:r>
              <a:rPr lang="en-US" dirty="0"/>
              <a:t>Source: https://keras.io/</a:t>
            </a:r>
            <a:endParaRPr lang="en-GB" dirty="0"/>
          </a:p>
        </p:txBody>
      </p:sp>
      <p:sp>
        <p:nvSpPr>
          <p:cNvPr id="6" name="Rectangle 5"/>
          <p:cNvSpPr/>
          <p:nvPr/>
        </p:nvSpPr>
        <p:spPr>
          <a:xfrm>
            <a:off x="1795695" y="1841363"/>
            <a:ext cx="8171265" cy="2492990"/>
          </a:xfrm>
          <a:prstGeom prst="rect">
            <a:avLst/>
          </a:prstGeom>
        </p:spPr>
        <p:txBody>
          <a:bodyPr wrap="square">
            <a:spAutoFit/>
          </a:bodyPr>
          <a:lstStyle/>
          <a:p>
            <a:pPr marL="457200" indent="-457200">
              <a:buFont typeface="Wingdings" panose="05000000000000000000" pitchFamily="2" charset="2"/>
              <a:buChar char="Ø"/>
            </a:pPr>
            <a:r>
              <a:rPr lang="en-IN" sz="2800" dirty="0"/>
              <a:t>To make the network training we need to pick 3 more</a:t>
            </a:r>
          </a:p>
          <a:p>
            <a:pPr marL="914400" lvl="1" indent="-457200">
              <a:buFont typeface="Wingdings" panose="05000000000000000000" pitchFamily="2" charset="2"/>
              <a:buChar char="q"/>
            </a:pPr>
            <a:r>
              <a:rPr lang="en-IN" sz="2000" b="1" dirty="0"/>
              <a:t>Loss Function: </a:t>
            </a:r>
            <a:r>
              <a:rPr lang="en-IN" sz="2000" dirty="0"/>
              <a:t>To measure the performance data and guide in right direction</a:t>
            </a:r>
          </a:p>
          <a:p>
            <a:pPr marL="914400" lvl="1" indent="-457200">
              <a:buFont typeface="Wingdings" panose="05000000000000000000" pitchFamily="2" charset="2"/>
              <a:buChar char="q"/>
            </a:pPr>
            <a:r>
              <a:rPr lang="en-IN" sz="2000" b="1" dirty="0"/>
              <a:t>Optimizer: </a:t>
            </a:r>
            <a:r>
              <a:rPr lang="en-IN" sz="2000" dirty="0"/>
              <a:t>Updating mechanism on the data using loss function</a:t>
            </a:r>
          </a:p>
          <a:p>
            <a:pPr marL="914400" lvl="1" indent="-457200">
              <a:buFont typeface="Wingdings" panose="05000000000000000000" pitchFamily="2" charset="2"/>
              <a:buChar char="q"/>
            </a:pPr>
            <a:r>
              <a:rPr lang="en-IN" sz="2000" b="1" dirty="0"/>
              <a:t>Metrics to monitor during training and testing: </a:t>
            </a:r>
            <a:r>
              <a:rPr lang="en-IN" sz="2000" dirty="0"/>
              <a:t>Accuracy, how accurately the image are classified</a:t>
            </a:r>
          </a:p>
        </p:txBody>
      </p:sp>
    </p:spTree>
    <p:extLst>
      <p:ext uri="{BB962C8B-B14F-4D97-AF65-F5344CB8AC3E}">
        <p14:creationId xmlns:p14="http://schemas.microsoft.com/office/powerpoint/2010/main" val="363178655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r>
              <a:rPr lang="en-US" dirty="0" err="1"/>
              <a:t>Keras</a:t>
            </a:r>
            <a:r>
              <a:rPr lang="en-US" dirty="0"/>
              <a:t>-Neural Network</a:t>
            </a:r>
          </a:p>
        </p:txBody>
      </p:sp>
      <p:sp>
        <p:nvSpPr>
          <p:cNvPr id="5" name="TextBox 4"/>
          <p:cNvSpPr txBox="1"/>
          <p:nvPr/>
        </p:nvSpPr>
        <p:spPr>
          <a:xfrm>
            <a:off x="7596434" y="5718284"/>
            <a:ext cx="2472472" cy="369332"/>
          </a:xfrm>
          <a:prstGeom prst="rect">
            <a:avLst/>
          </a:prstGeom>
          <a:noFill/>
        </p:spPr>
        <p:txBody>
          <a:bodyPr wrap="none" rtlCol="0">
            <a:spAutoFit/>
          </a:bodyPr>
          <a:lstStyle/>
          <a:p>
            <a:r>
              <a:rPr lang="en-US" dirty="0"/>
              <a:t>Source: https://keras.io/</a:t>
            </a:r>
            <a:endParaRPr lang="en-GB" dirty="0"/>
          </a:p>
        </p:txBody>
      </p:sp>
      <p:sp>
        <p:nvSpPr>
          <p:cNvPr id="8" name="Rectangle 7"/>
          <p:cNvSpPr/>
          <p:nvPr/>
        </p:nvSpPr>
        <p:spPr>
          <a:xfrm>
            <a:off x="864520" y="1082612"/>
            <a:ext cx="9676017" cy="646331"/>
          </a:xfrm>
          <a:prstGeom prst="rect">
            <a:avLst/>
          </a:prstGeom>
        </p:spPr>
        <p:txBody>
          <a:bodyPr wrap="square">
            <a:spAutoFit/>
          </a:bodyPr>
          <a:lstStyle/>
          <a:p>
            <a:r>
              <a:rPr lang="en-US" dirty="0">
                <a:solidFill>
                  <a:srgbClr val="008000"/>
                </a:solidFill>
                <a:highlight>
                  <a:srgbClr val="FFFFFF"/>
                </a:highlight>
              </a:rPr>
              <a:t>#Compilation Step</a:t>
            </a:r>
            <a:endParaRPr lang="en-US" dirty="0">
              <a:solidFill>
                <a:srgbClr val="000000"/>
              </a:solidFill>
              <a:highlight>
                <a:srgbClr val="FFFFFF"/>
              </a:highlight>
            </a:endParaRPr>
          </a:p>
          <a:p>
            <a:r>
              <a:rPr lang="en-US" dirty="0" err="1">
                <a:solidFill>
                  <a:srgbClr val="000000"/>
                </a:solidFill>
                <a:highlight>
                  <a:srgbClr val="FFFFFF"/>
                </a:highlight>
              </a:rPr>
              <a:t>network</a:t>
            </a:r>
            <a:r>
              <a:rPr lang="en-US" b="1" dirty="0" err="1">
                <a:solidFill>
                  <a:srgbClr val="000080"/>
                </a:solidFill>
                <a:highlight>
                  <a:srgbClr val="FFFFFF"/>
                </a:highlight>
              </a:rPr>
              <a:t>.</a:t>
            </a:r>
            <a:r>
              <a:rPr lang="en-US" dirty="0" err="1">
                <a:solidFill>
                  <a:srgbClr val="000000"/>
                </a:solidFill>
                <a:highlight>
                  <a:srgbClr val="FFFFFF"/>
                </a:highlight>
              </a:rPr>
              <a:t>compile</a:t>
            </a:r>
            <a:r>
              <a:rPr lang="en-US" b="1" dirty="0">
                <a:solidFill>
                  <a:srgbClr val="000080"/>
                </a:solidFill>
                <a:highlight>
                  <a:srgbClr val="FFFFFF"/>
                </a:highlight>
              </a:rPr>
              <a:t>(</a:t>
            </a:r>
            <a:r>
              <a:rPr lang="en-US" dirty="0">
                <a:solidFill>
                  <a:srgbClr val="000000"/>
                </a:solidFill>
                <a:highlight>
                  <a:srgbClr val="FFFFFF"/>
                </a:highlight>
              </a:rPr>
              <a:t>optimizer</a:t>
            </a:r>
            <a:r>
              <a:rPr lang="en-US" b="1" dirty="0">
                <a:solidFill>
                  <a:srgbClr val="000080"/>
                </a:solidFill>
                <a:highlight>
                  <a:srgbClr val="FFFFFF"/>
                </a:highlight>
              </a:rPr>
              <a:t>=</a:t>
            </a:r>
            <a:r>
              <a:rPr lang="en-US" dirty="0">
                <a:solidFill>
                  <a:srgbClr val="808080"/>
                </a:solidFill>
                <a:highlight>
                  <a:srgbClr val="FFFFFF"/>
                </a:highlight>
              </a:rPr>
              <a:t>'</a:t>
            </a:r>
            <a:r>
              <a:rPr lang="en-US" dirty="0" err="1">
                <a:solidFill>
                  <a:srgbClr val="808080"/>
                </a:solidFill>
                <a:highlight>
                  <a:srgbClr val="FFFFFF"/>
                </a:highlight>
              </a:rPr>
              <a:t>rmsprop</a:t>
            </a:r>
            <a:r>
              <a:rPr lang="en-US" dirty="0">
                <a:solidFill>
                  <a:srgbClr val="808080"/>
                </a:solidFill>
                <a:highlight>
                  <a:srgbClr val="FFFFFF"/>
                </a:highlight>
              </a:rPr>
              <a:t>'</a:t>
            </a:r>
            <a:r>
              <a:rPr lang="en-US" b="1" dirty="0">
                <a:solidFill>
                  <a:srgbClr val="000080"/>
                </a:solidFill>
                <a:highlight>
                  <a:srgbClr val="FFFFFF"/>
                </a:highlight>
              </a:rPr>
              <a:t>,</a:t>
            </a:r>
            <a:r>
              <a:rPr lang="en-US" dirty="0">
                <a:solidFill>
                  <a:srgbClr val="000000"/>
                </a:solidFill>
                <a:highlight>
                  <a:srgbClr val="FFFFFF"/>
                </a:highlight>
              </a:rPr>
              <a:t> loss</a:t>
            </a:r>
            <a:r>
              <a:rPr lang="en-US" b="1" dirty="0">
                <a:solidFill>
                  <a:srgbClr val="000080"/>
                </a:solidFill>
                <a:highlight>
                  <a:srgbClr val="FFFFFF"/>
                </a:highlight>
              </a:rPr>
              <a:t>=</a:t>
            </a:r>
            <a:r>
              <a:rPr lang="en-US" dirty="0">
                <a:solidFill>
                  <a:srgbClr val="808080"/>
                </a:solidFill>
                <a:highlight>
                  <a:srgbClr val="FFFFFF"/>
                </a:highlight>
              </a:rPr>
              <a:t>'categorical_</a:t>
            </a:r>
            <a:r>
              <a:rPr lang="en-US" dirty="0" err="1">
                <a:solidFill>
                  <a:srgbClr val="808080"/>
                </a:solidFill>
                <a:highlight>
                  <a:srgbClr val="FFFFFF"/>
                </a:highlight>
              </a:rPr>
              <a:t>crossentropy</a:t>
            </a:r>
            <a:r>
              <a:rPr lang="en-US" dirty="0">
                <a:solidFill>
                  <a:srgbClr val="808080"/>
                </a:solidFill>
                <a:highlight>
                  <a:srgbClr val="FFFFFF"/>
                </a:highlight>
              </a:rPr>
              <a:t>'</a:t>
            </a:r>
            <a:r>
              <a:rPr lang="en-US" b="1" dirty="0">
                <a:solidFill>
                  <a:srgbClr val="000080"/>
                </a:solidFill>
                <a:highlight>
                  <a:srgbClr val="FFFFFF"/>
                </a:highlight>
              </a:rPr>
              <a:t>,</a:t>
            </a:r>
            <a:r>
              <a:rPr lang="en-US" dirty="0">
                <a:solidFill>
                  <a:srgbClr val="000000"/>
                </a:solidFill>
                <a:highlight>
                  <a:srgbClr val="FFFFFF"/>
                </a:highlight>
              </a:rPr>
              <a:t>metrics</a:t>
            </a:r>
            <a:r>
              <a:rPr lang="en-US" b="1" dirty="0">
                <a:solidFill>
                  <a:srgbClr val="000080"/>
                </a:solidFill>
                <a:highlight>
                  <a:srgbClr val="FFFFFF"/>
                </a:highlight>
              </a:rPr>
              <a:t>=[</a:t>
            </a:r>
            <a:r>
              <a:rPr lang="en-US" dirty="0">
                <a:solidFill>
                  <a:srgbClr val="808080"/>
                </a:solidFill>
                <a:highlight>
                  <a:srgbClr val="FFFFFF"/>
                </a:highlight>
              </a:rPr>
              <a:t>'accuracy'</a:t>
            </a:r>
            <a:r>
              <a:rPr lang="en-US" b="1" dirty="0">
                <a:solidFill>
                  <a:srgbClr val="000080"/>
                </a:solidFill>
                <a:highlight>
                  <a:srgbClr val="FFFFFF"/>
                </a:highlight>
              </a:rPr>
              <a:t>])</a:t>
            </a:r>
            <a:endParaRPr lang="en-US" dirty="0">
              <a:solidFill>
                <a:srgbClr val="000000"/>
              </a:solidFill>
              <a:highlight>
                <a:srgbClr val="FFFFFF"/>
              </a:highlight>
            </a:endParaRPr>
          </a:p>
        </p:txBody>
      </p:sp>
      <p:sp>
        <p:nvSpPr>
          <p:cNvPr id="6" name="Rectangle 5"/>
          <p:cNvSpPr/>
          <p:nvPr/>
        </p:nvSpPr>
        <p:spPr>
          <a:xfrm>
            <a:off x="5561719" y="2170993"/>
            <a:ext cx="5855369" cy="3016210"/>
          </a:xfrm>
          <a:prstGeom prst="rect">
            <a:avLst/>
          </a:prstGeom>
        </p:spPr>
        <p:txBody>
          <a:bodyPr wrap="square">
            <a:spAutoFit/>
          </a:bodyPr>
          <a:lstStyle/>
          <a:p>
            <a:pPr marL="457200" indent="-457200">
              <a:buFont typeface="Wingdings" panose="05000000000000000000" pitchFamily="2" charset="2"/>
              <a:buChar char="Ø"/>
            </a:pPr>
            <a:r>
              <a:rPr lang="en-IN" sz="2800" dirty="0" err="1"/>
              <a:t>rmsprop</a:t>
            </a:r>
            <a:endParaRPr lang="en-IN" sz="2800" dirty="0"/>
          </a:p>
          <a:p>
            <a:pPr marL="914400" lvl="1" indent="-457200">
              <a:buFont typeface="Wingdings" panose="05000000000000000000" pitchFamily="2" charset="2"/>
              <a:buChar char="v"/>
            </a:pPr>
            <a:r>
              <a:rPr lang="en-US" dirty="0"/>
              <a:t>Divide the learning rate for a weight by a running average of the magnitudes of recent gradients for that weight. </a:t>
            </a:r>
            <a:endParaRPr lang="en-IN" sz="2000" dirty="0"/>
          </a:p>
          <a:p>
            <a:pPr marL="457200" indent="-457200">
              <a:buFont typeface="Wingdings" panose="05000000000000000000" pitchFamily="2" charset="2"/>
              <a:buChar char="Ø"/>
            </a:pPr>
            <a:r>
              <a:rPr lang="en-IN" sz="2800" dirty="0"/>
              <a:t>Cross-entropy</a:t>
            </a:r>
          </a:p>
          <a:p>
            <a:pPr marL="914400" lvl="1" indent="-457200">
              <a:buFont typeface="Wingdings" panose="05000000000000000000" pitchFamily="2" charset="2"/>
              <a:buChar char="v"/>
            </a:pPr>
            <a:r>
              <a:rPr lang="en-IN" sz="2000" dirty="0"/>
              <a:t>Measures the performance of classification</a:t>
            </a:r>
          </a:p>
          <a:p>
            <a:pPr marL="914400" lvl="1" indent="-457200">
              <a:buFont typeface="Wingdings" panose="05000000000000000000" pitchFamily="2" charset="2"/>
              <a:buChar char="v"/>
            </a:pPr>
            <a:r>
              <a:rPr lang="en-IN" sz="2000" dirty="0"/>
              <a:t>Log-loss</a:t>
            </a:r>
          </a:p>
          <a:p>
            <a:pPr marL="914400" lvl="1" indent="-457200">
              <a:buFont typeface="Wingdings" panose="05000000000000000000" pitchFamily="2" charset="2"/>
              <a:buChar char="v"/>
            </a:pPr>
            <a:r>
              <a:rPr lang="en-IN" sz="2000" dirty="0"/>
              <a:t>Log-loss increases as </a:t>
            </a:r>
            <a:r>
              <a:rPr lang="en-IN" sz="2000" dirty="0" err="1"/>
              <a:t>prob</a:t>
            </a:r>
            <a:r>
              <a:rPr lang="en-IN" sz="2000" dirty="0"/>
              <a:t> diverges</a:t>
            </a:r>
          </a:p>
          <a:p>
            <a:pPr marL="914400" lvl="1" indent="-457200">
              <a:buFont typeface="Wingdings" panose="05000000000000000000" pitchFamily="2" charset="2"/>
              <a:buChar char="v"/>
            </a:pPr>
            <a:r>
              <a:rPr lang="en-IN" sz="2000" dirty="0"/>
              <a:t>Perfect model would give log-loss 0</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19" y="1726667"/>
            <a:ext cx="5295900" cy="3781425"/>
          </a:xfrm>
          <a:prstGeom prst="rect">
            <a:avLst/>
          </a:prstGeom>
        </p:spPr>
      </p:pic>
      <p:sp>
        <p:nvSpPr>
          <p:cNvPr id="4" name="Rectangle 3"/>
          <p:cNvSpPr/>
          <p:nvPr/>
        </p:nvSpPr>
        <p:spPr>
          <a:xfrm>
            <a:off x="5171672" y="6115686"/>
            <a:ext cx="6635462" cy="369332"/>
          </a:xfrm>
          <a:prstGeom prst="rect">
            <a:avLst/>
          </a:prstGeom>
        </p:spPr>
        <p:txBody>
          <a:bodyPr wrap="square">
            <a:spAutoFit/>
          </a:bodyPr>
          <a:lstStyle/>
          <a:p>
            <a:r>
              <a:rPr lang="en-US" dirty="0"/>
              <a:t>https://ml-cheatsheet.readthedocs.io/en/latest/loss_functions.html</a:t>
            </a:r>
          </a:p>
        </p:txBody>
      </p:sp>
    </p:spTree>
    <p:extLst>
      <p:ext uri="{BB962C8B-B14F-4D97-AF65-F5344CB8AC3E}">
        <p14:creationId xmlns:p14="http://schemas.microsoft.com/office/powerpoint/2010/main" val="278264786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r>
              <a:rPr lang="en-US" dirty="0" err="1"/>
              <a:t>Keras</a:t>
            </a:r>
            <a:r>
              <a:rPr lang="en-US" dirty="0"/>
              <a:t>-Neural Network</a:t>
            </a:r>
          </a:p>
        </p:txBody>
      </p:sp>
      <p:sp>
        <p:nvSpPr>
          <p:cNvPr id="5" name="TextBox 4"/>
          <p:cNvSpPr txBox="1"/>
          <p:nvPr/>
        </p:nvSpPr>
        <p:spPr>
          <a:xfrm>
            <a:off x="8934783" y="5782274"/>
            <a:ext cx="2472472" cy="369332"/>
          </a:xfrm>
          <a:prstGeom prst="rect">
            <a:avLst/>
          </a:prstGeom>
          <a:noFill/>
        </p:spPr>
        <p:txBody>
          <a:bodyPr wrap="none" rtlCol="0">
            <a:spAutoFit/>
          </a:bodyPr>
          <a:lstStyle/>
          <a:p>
            <a:r>
              <a:rPr lang="en-US" dirty="0"/>
              <a:t>Source: https://keras.io/</a:t>
            </a:r>
            <a:endParaRPr lang="en-GB" dirty="0"/>
          </a:p>
        </p:txBody>
      </p:sp>
      <p:sp>
        <p:nvSpPr>
          <p:cNvPr id="8" name="Rectangle 7"/>
          <p:cNvSpPr/>
          <p:nvPr/>
        </p:nvSpPr>
        <p:spPr>
          <a:xfrm>
            <a:off x="365758" y="1388747"/>
            <a:ext cx="5611092" cy="2862322"/>
          </a:xfrm>
          <a:prstGeom prst="rect">
            <a:avLst/>
          </a:prstGeom>
        </p:spPr>
        <p:txBody>
          <a:bodyPr wrap="square">
            <a:spAutoFit/>
          </a:bodyPr>
          <a:lstStyle/>
          <a:p>
            <a:r>
              <a:rPr lang="en-US" dirty="0">
                <a:solidFill>
                  <a:srgbClr val="008000"/>
                </a:solidFill>
                <a:highlight>
                  <a:srgbClr val="FFFFFF"/>
                </a:highlight>
              </a:rPr>
              <a:t>#Preparing the image data</a:t>
            </a:r>
            <a:endParaRPr lang="en-US" dirty="0">
              <a:solidFill>
                <a:srgbClr val="000000"/>
              </a:solidFill>
              <a:highlight>
                <a:srgbClr val="FFFFFF"/>
              </a:highlight>
            </a:endParaRPr>
          </a:p>
          <a:p>
            <a:r>
              <a:rPr lang="fr-FR" dirty="0" err="1">
                <a:solidFill>
                  <a:srgbClr val="000000"/>
                </a:solidFill>
                <a:highlight>
                  <a:srgbClr val="FFFFFF"/>
                </a:highlight>
              </a:rPr>
              <a:t>train_images</a:t>
            </a:r>
            <a:r>
              <a:rPr lang="fr-FR" dirty="0">
                <a:solidFill>
                  <a:srgbClr val="000000"/>
                </a:solidFill>
                <a:highlight>
                  <a:srgbClr val="FFFFFF"/>
                </a:highlight>
              </a:rPr>
              <a:t> </a:t>
            </a:r>
            <a:r>
              <a:rPr lang="fr-FR" b="1" dirty="0">
                <a:solidFill>
                  <a:srgbClr val="000080"/>
                </a:solidFill>
                <a:highlight>
                  <a:srgbClr val="FFFFFF"/>
                </a:highlight>
              </a:rPr>
              <a:t>=</a:t>
            </a:r>
            <a:r>
              <a:rPr lang="fr-FR" dirty="0">
                <a:solidFill>
                  <a:srgbClr val="000000"/>
                </a:solidFill>
                <a:highlight>
                  <a:srgbClr val="FFFFFF"/>
                </a:highlight>
              </a:rPr>
              <a:t> </a:t>
            </a:r>
            <a:r>
              <a:rPr lang="fr-FR" dirty="0" err="1">
                <a:solidFill>
                  <a:srgbClr val="000000"/>
                </a:solidFill>
                <a:highlight>
                  <a:srgbClr val="FFFFFF"/>
                </a:highlight>
              </a:rPr>
              <a:t>train_images</a:t>
            </a:r>
            <a:r>
              <a:rPr lang="fr-FR" b="1" dirty="0" err="1">
                <a:solidFill>
                  <a:srgbClr val="000080"/>
                </a:solidFill>
                <a:highlight>
                  <a:srgbClr val="FFFFFF"/>
                </a:highlight>
              </a:rPr>
              <a:t>.</a:t>
            </a:r>
            <a:r>
              <a:rPr lang="fr-FR" dirty="0" err="1">
                <a:solidFill>
                  <a:srgbClr val="000000"/>
                </a:solidFill>
                <a:highlight>
                  <a:srgbClr val="FFFFFF"/>
                </a:highlight>
              </a:rPr>
              <a:t>reshape</a:t>
            </a:r>
            <a:r>
              <a:rPr lang="fr-FR" b="1" dirty="0">
                <a:solidFill>
                  <a:srgbClr val="000080"/>
                </a:solidFill>
                <a:highlight>
                  <a:srgbClr val="FFFFFF"/>
                </a:highlight>
              </a:rPr>
              <a:t>((</a:t>
            </a:r>
            <a:r>
              <a:rPr lang="fr-FR" dirty="0">
                <a:solidFill>
                  <a:srgbClr val="FF0000"/>
                </a:solidFill>
                <a:highlight>
                  <a:srgbClr val="FFFFFF"/>
                </a:highlight>
              </a:rPr>
              <a:t>60000</a:t>
            </a:r>
            <a:r>
              <a:rPr lang="fr-FR" b="1" dirty="0">
                <a:solidFill>
                  <a:srgbClr val="000080"/>
                </a:solidFill>
                <a:highlight>
                  <a:srgbClr val="FFFFFF"/>
                </a:highlight>
              </a:rPr>
              <a:t>,</a:t>
            </a:r>
            <a:r>
              <a:rPr lang="fr-FR" dirty="0">
                <a:solidFill>
                  <a:srgbClr val="000000"/>
                </a:solidFill>
                <a:highlight>
                  <a:srgbClr val="FFFFFF"/>
                </a:highlight>
              </a:rPr>
              <a:t> </a:t>
            </a:r>
            <a:r>
              <a:rPr lang="fr-FR" dirty="0">
                <a:solidFill>
                  <a:srgbClr val="FF0000"/>
                </a:solidFill>
                <a:highlight>
                  <a:srgbClr val="FFFFFF"/>
                </a:highlight>
              </a:rPr>
              <a:t>28</a:t>
            </a:r>
            <a:r>
              <a:rPr lang="fr-FR" dirty="0">
                <a:solidFill>
                  <a:srgbClr val="000000"/>
                </a:solidFill>
                <a:highlight>
                  <a:srgbClr val="FFFFFF"/>
                </a:highlight>
              </a:rPr>
              <a:t> </a:t>
            </a:r>
            <a:r>
              <a:rPr lang="fr-FR" b="1" dirty="0">
                <a:solidFill>
                  <a:srgbClr val="000080"/>
                </a:solidFill>
                <a:highlight>
                  <a:srgbClr val="FFFFFF"/>
                </a:highlight>
              </a:rPr>
              <a:t>*</a:t>
            </a:r>
            <a:r>
              <a:rPr lang="fr-FR" dirty="0">
                <a:solidFill>
                  <a:srgbClr val="000000"/>
                </a:solidFill>
                <a:highlight>
                  <a:srgbClr val="FFFFFF"/>
                </a:highlight>
              </a:rPr>
              <a:t> </a:t>
            </a:r>
            <a:r>
              <a:rPr lang="fr-FR" dirty="0">
                <a:solidFill>
                  <a:srgbClr val="FF0000"/>
                </a:solidFill>
                <a:highlight>
                  <a:srgbClr val="FFFFFF"/>
                </a:highlight>
              </a:rPr>
              <a:t>28</a:t>
            </a:r>
            <a:r>
              <a:rPr lang="fr-FR" b="1" dirty="0">
                <a:solidFill>
                  <a:srgbClr val="000080"/>
                </a:solidFill>
                <a:highlight>
                  <a:srgbClr val="FFFFFF"/>
                </a:highlight>
              </a:rPr>
              <a:t>))</a:t>
            </a:r>
            <a:endParaRPr lang="fr-FR" dirty="0">
              <a:solidFill>
                <a:srgbClr val="000000"/>
              </a:solidFill>
              <a:highlight>
                <a:srgbClr val="FFFFFF"/>
              </a:highlight>
            </a:endParaRPr>
          </a:p>
          <a:p>
            <a:r>
              <a:rPr lang="en-US" dirty="0" err="1">
                <a:solidFill>
                  <a:srgbClr val="000000"/>
                </a:solidFill>
                <a:highlight>
                  <a:srgbClr val="FFFFFF"/>
                </a:highlight>
              </a:rPr>
              <a:t>train_images</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train_images</a:t>
            </a:r>
            <a:r>
              <a:rPr lang="en-US" b="1" dirty="0" err="1">
                <a:solidFill>
                  <a:srgbClr val="000080"/>
                </a:solidFill>
                <a:highlight>
                  <a:srgbClr val="FFFFFF"/>
                </a:highlight>
              </a:rPr>
              <a:t>.</a:t>
            </a:r>
            <a:r>
              <a:rPr lang="en-US" dirty="0" err="1">
                <a:solidFill>
                  <a:srgbClr val="000000"/>
                </a:solidFill>
                <a:highlight>
                  <a:srgbClr val="FFFFFF"/>
                </a:highlight>
              </a:rPr>
              <a:t>astype</a:t>
            </a:r>
            <a:r>
              <a:rPr lang="en-US" b="1" dirty="0">
                <a:solidFill>
                  <a:srgbClr val="000080"/>
                </a:solidFill>
                <a:highlight>
                  <a:srgbClr val="FFFFFF"/>
                </a:highlight>
              </a:rPr>
              <a:t>(</a:t>
            </a:r>
            <a:r>
              <a:rPr lang="en-US" dirty="0">
                <a:solidFill>
                  <a:srgbClr val="808080"/>
                </a:solidFill>
                <a:highlight>
                  <a:srgbClr val="FFFFFF"/>
                </a:highlight>
              </a:rPr>
              <a:t>'float32'</a:t>
            </a:r>
            <a:r>
              <a:rPr lang="en-US" b="1" dirty="0">
                <a:solidFill>
                  <a:srgbClr val="000080"/>
                </a:solidFill>
                <a:highlight>
                  <a:srgbClr val="FFFFFF"/>
                </a:highlight>
              </a:rPr>
              <a:t>)</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a:solidFill>
                  <a:srgbClr val="FF0000"/>
                </a:solidFill>
                <a:highlight>
                  <a:srgbClr val="FFFFFF"/>
                </a:highlight>
              </a:rPr>
              <a:t>255</a:t>
            </a:r>
            <a:endParaRPr lang="en-US" dirty="0">
              <a:solidFill>
                <a:srgbClr val="000000"/>
              </a:solidFill>
              <a:highlight>
                <a:srgbClr val="FFFFFF"/>
              </a:highlight>
            </a:endParaRPr>
          </a:p>
          <a:p>
            <a:r>
              <a:rPr lang="en-US" dirty="0" err="1">
                <a:solidFill>
                  <a:srgbClr val="000000"/>
                </a:solidFill>
                <a:highlight>
                  <a:srgbClr val="FFFFFF"/>
                </a:highlight>
              </a:rPr>
              <a:t>test_images</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test_images</a:t>
            </a:r>
            <a:r>
              <a:rPr lang="en-US" b="1" dirty="0" err="1">
                <a:solidFill>
                  <a:srgbClr val="000080"/>
                </a:solidFill>
                <a:highlight>
                  <a:srgbClr val="FFFFFF"/>
                </a:highlight>
              </a:rPr>
              <a:t>.</a:t>
            </a:r>
            <a:r>
              <a:rPr lang="en-US" dirty="0" err="1">
                <a:solidFill>
                  <a:srgbClr val="000000"/>
                </a:solidFill>
                <a:highlight>
                  <a:srgbClr val="FFFFFF"/>
                </a:highlight>
              </a:rPr>
              <a:t>reshape</a:t>
            </a:r>
            <a:r>
              <a:rPr lang="en-US" b="1" dirty="0">
                <a:solidFill>
                  <a:srgbClr val="000080"/>
                </a:solidFill>
                <a:highlight>
                  <a:srgbClr val="FFFFFF"/>
                </a:highlight>
              </a:rPr>
              <a:t>((</a:t>
            </a:r>
            <a:r>
              <a:rPr lang="en-US" dirty="0">
                <a:solidFill>
                  <a:srgbClr val="FF0000"/>
                </a:solidFill>
                <a:highlight>
                  <a:srgbClr val="FFFFFF"/>
                </a:highlight>
              </a:rPr>
              <a:t>10000</a:t>
            </a:r>
            <a:r>
              <a:rPr lang="en-US" b="1" dirty="0">
                <a:solidFill>
                  <a:srgbClr val="000080"/>
                </a:solidFill>
                <a:highlight>
                  <a:srgbClr val="FFFFFF"/>
                </a:highlight>
              </a:rPr>
              <a:t>,</a:t>
            </a:r>
            <a:r>
              <a:rPr lang="en-US" dirty="0">
                <a:solidFill>
                  <a:srgbClr val="000000"/>
                </a:solidFill>
                <a:highlight>
                  <a:srgbClr val="FFFFFF"/>
                </a:highlight>
              </a:rPr>
              <a:t> </a:t>
            </a:r>
            <a:r>
              <a:rPr lang="en-US" dirty="0">
                <a:solidFill>
                  <a:srgbClr val="FF0000"/>
                </a:solidFill>
                <a:highlight>
                  <a:srgbClr val="FFFFFF"/>
                </a:highlight>
              </a:rPr>
              <a:t>28</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a:solidFill>
                  <a:srgbClr val="FF0000"/>
                </a:solidFill>
                <a:highlight>
                  <a:srgbClr val="FFFFFF"/>
                </a:highlight>
              </a:rPr>
              <a:t>28</a:t>
            </a:r>
            <a:r>
              <a:rPr lang="en-US" b="1" dirty="0">
                <a:solidFill>
                  <a:srgbClr val="000080"/>
                </a:solidFill>
                <a:highlight>
                  <a:srgbClr val="FFFFFF"/>
                </a:highlight>
              </a:rPr>
              <a:t>))</a:t>
            </a:r>
            <a:endParaRPr lang="en-US" dirty="0">
              <a:solidFill>
                <a:srgbClr val="000000"/>
              </a:solidFill>
              <a:highlight>
                <a:srgbClr val="FFFFFF"/>
              </a:highlight>
            </a:endParaRPr>
          </a:p>
          <a:p>
            <a:r>
              <a:rPr lang="en-US" dirty="0" err="1">
                <a:solidFill>
                  <a:srgbClr val="000000"/>
                </a:solidFill>
                <a:highlight>
                  <a:srgbClr val="FFFFFF"/>
                </a:highlight>
              </a:rPr>
              <a:t>test_images</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test_images</a:t>
            </a:r>
            <a:r>
              <a:rPr lang="en-US" b="1" dirty="0" err="1">
                <a:solidFill>
                  <a:srgbClr val="000080"/>
                </a:solidFill>
                <a:highlight>
                  <a:srgbClr val="FFFFFF"/>
                </a:highlight>
              </a:rPr>
              <a:t>.</a:t>
            </a:r>
            <a:r>
              <a:rPr lang="en-US" dirty="0" err="1">
                <a:solidFill>
                  <a:srgbClr val="000000"/>
                </a:solidFill>
                <a:highlight>
                  <a:srgbClr val="FFFFFF"/>
                </a:highlight>
              </a:rPr>
              <a:t>astype</a:t>
            </a:r>
            <a:r>
              <a:rPr lang="en-US" b="1" dirty="0">
                <a:solidFill>
                  <a:srgbClr val="000080"/>
                </a:solidFill>
                <a:highlight>
                  <a:srgbClr val="FFFFFF"/>
                </a:highlight>
              </a:rPr>
              <a:t>(</a:t>
            </a:r>
            <a:r>
              <a:rPr lang="en-US" dirty="0">
                <a:solidFill>
                  <a:srgbClr val="808080"/>
                </a:solidFill>
                <a:highlight>
                  <a:srgbClr val="FFFFFF"/>
                </a:highlight>
              </a:rPr>
              <a:t>'float32'</a:t>
            </a:r>
            <a:r>
              <a:rPr lang="en-US" b="1" dirty="0">
                <a:solidFill>
                  <a:srgbClr val="000080"/>
                </a:solidFill>
                <a:highlight>
                  <a:srgbClr val="FFFFFF"/>
                </a:highlight>
              </a:rPr>
              <a:t>)</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a:solidFill>
                  <a:srgbClr val="FF0000"/>
                </a:solidFill>
                <a:highlight>
                  <a:srgbClr val="FFFFFF"/>
                </a:highlight>
              </a:rPr>
              <a:t>255</a:t>
            </a:r>
          </a:p>
          <a:p>
            <a:endParaRPr lang="en-IN" dirty="0">
              <a:solidFill>
                <a:srgbClr val="FF0000"/>
              </a:solidFill>
              <a:highlight>
                <a:srgbClr val="FFFFFF"/>
              </a:highlight>
            </a:endParaRPr>
          </a:p>
          <a:p>
            <a:r>
              <a:rPr lang="en-US" dirty="0">
                <a:solidFill>
                  <a:srgbClr val="008000"/>
                </a:solidFill>
                <a:highlight>
                  <a:srgbClr val="FFFFFF"/>
                </a:highlight>
              </a:rPr>
              <a:t>#Preparing </a:t>
            </a:r>
            <a:r>
              <a:rPr lang="en-US" dirty="0" err="1">
                <a:solidFill>
                  <a:srgbClr val="008000"/>
                </a:solidFill>
                <a:highlight>
                  <a:srgbClr val="FFFFFF"/>
                </a:highlight>
              </a:rPr>
              <a:t>Lables</a:t>
            </a:r>
            <a:endParaRPr lang="en-US" dirty="0">
              <a:solidFill>
                <a:srgbClr val="000000"/>
              </a:solidFill>
              <a:highlight>
                <a:srgbClr val="FFFFFF"/>
              </a:highlight>
            </a:endParaRPr>
          </a:p>
          <a:p>
            <a:r>
              <a:rPr lang="en-US" b="1" dirty="0">
                <a:solidFill>
                  <a:srgbClr val="0000FF"/>
                </a:solidFill>
                <a:highlight>
                  <a:srgbClr val="FFFFFF"/>
                </a:highlight>
              </a:rPr>
              <a:t>from</a:t>
            </a:r>
            <a:r>
              <a:rPr lang="en-US" dirty="0">
                <a:solidFill>
                  <a:srgbClr val="000000"/>
                </a:solidFill>
                <a:highlight>
                  <a:srgbClr val="FFFFFF"/>
                </a:highlight>
              </a:rPr>
              <a:t> </a:t>
            </a:r>
            <a:r>
              <a:rPr lang="en-US" dirty="0" err="1">
                <a:solidFill>
                  <a:srgbClr val="000000"/>
                </a:solidFill>
                <a:highlight>
                  <a:srgbClr val="FFFFFF"/>
                </a:highlight>
              </a:rPr>
              <a:t>keras</a:t>
            </a:r>
            <a:r>
              <a:rPr lang="en-US" b="1" dirty="0" err="1">
                <a:solidFill>
                  <a:srgbClr val="000080"/>
                </a:solidFill>
                <a:highlight>
                  <a:srgbClr val="FFFFFF"/>
                </a:highlight>
              </a:rPr>
              <a:t>.</a:t>
            </a:r>
            <a:r>
              <a:rPr lang="en-US" dirty="0" err="1">
                <a:solidFill>
                  <a:srgbClr val="000000"/>
                </a:solidFill>
                <a:highlight>
                  <a:srgbClr val="FFFFFF"/>
                </a:highlight>
              </a:rPr>
              <a:t>utils</a:t>
            </a:r>
            <a:r>
              <a:rPr lang="en-US" dirty="0">
                <a:solidFill>
                  <a:srgbClr val="000000"/>
                </a:solidFill>
                <a:highlight>
                  <a:srgbClr val="FFFFFF"/>
                </a:highlight>
              </a:rPr>
              <a:t> </a:t>
            </a:r>
            <a:r>
              <a:rPr lang="en-US" b="1" dirty="0">
                <a:solidFill>
                  <a:srgbClr val="0000FF"/>
                </a:solidFill>
                <a:highlight>
                  <a:srgbClr val="FFFFFF"/>
                </a:highlight>
              </a:rPr>
              <a:t>import</a:t>
            </a:r>
            <a:r>
              <a:rPr lang="en-US" dirty="0">
                <a:solidFill>
                  <a:srgbClr val="000000"/>
                </a:solidFill>
                <a:highlight>
                  <a:srgbClr val="FFFFFF"/>
                </a:highlight>
              </a:rPr>
              <a:t> </a:t>
            </a:r>
            <a:r>
              <a:rPr lang="en-US" dirty="0" err="1">
                <a:solidFill>
                  <a:srgbClr val="000000"/>
                </a:solidFill>
                <a:highlight>
                  <a:srgbClr val="FFFFFF"/>
                </a:highlight>
              </a:rPr>
              <a:t>to_categorical</a:t>
            </a:r>
            <a:endParaRPr lang="en-US" dirty="0">
              <a:solidFill>
                <a:srgbClr val="000000"/>
              </a:solidFill>
              <a:highlight>
                <a:srgbClr val="FFFFFF"/>
              </a:highlight>
            </a:endParaRPr>
          </a:p>
          <a:p>
            <a:r>
              <a:rPr lang="en-US" dirty="0" err="1">
                <a:solidFill>
                  <a:srgbClr val="000000"/>
                </a:solidFill>
                <a:highlight>
                  <a:srgbClr val="FFFFFF"/>
                </a:highlight>
              </a:rPr>
              <a:t>train_labels</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to_categorical</a:t>
            </a:r>
            <a:r>
              <a:rPr lang="en-US" b="1" dirty="0">
                <a:solidFill>
                  <a:srgbClr val="000080"/>
                </a:solidFill>
                <a:highlight>
                  <a:srgbClr val="FFFFFF"/>
                </a:highlight>
              </a:rPr>
              <a:t>(</a:t>
            </a:r>
            <a:r>
              <a:rPr lang="en-US" dirty="0" err="1">
                <a:solidFill>
                  <a:srgbClr val="000000"/>
                </a:solidFill>
                <a:highlight>
                  <a:srgbClr val="FFFFFF"/>
                </a:highlight>
              </a:rPr>
              <a:t>train_labels</a:t>
            </a:r>
            <a:r>
              <a:rPr lang="en-US" b="1" dirty="0">
                <a:solidFill>
                  <a:srgbClr val="000080"/>
                </a:solidFill>
                <a:highlight>
                  <a:srgbClr val="FFFFFF"/>
                </a:highlight>
              </a:rPr>
              <a:t>)</a:t>
            </a:r>
            <a:endParaRPr lang="en-US" dirty="0">
              <a:solidFill>
                <a:srgbClr val="000000"/>
              </a:solidFill>
              <a:highlight>
                <a:srgbClr val="FFFFFF"/>
              </a:highlight>
            </a:endParaRPr>
          </a:p>
          <a:p>
            <a:r>
              <a:rPr lang="en-US" dirty="0" err="1">
                <a:solidFill>
                  <a:srgbClr val="000000"/>
                </a:solidFill>
                <a:highlight>
                  <a:srgbClr val="FFFFFF"/>
                </a:highlight>
              </a:rPr>
              <a:t>test_labels</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to_categorical</a:t>
            </a:r>
            <a:r>
              <a:rPr lang="en-US" b="1" dirty="0">
                <a:solidFill>
                  <a:srgbClr val="000080"/>
                </a:solidFill>
                <a:highlight>
                  <a:srgbClr val="FFFFFF"/>
                </a:highlight>
              </a:rPr>
              <a:t>(</a:t>
            </a:r>
            <a:r>
              <a:rPr lang="en-US" dirty="0" err="1">
                <a:solidFill>
                  <a:srgbClr val="000000"/>
                </a:solidFill>
                <a:highlight>
                  <a:srgbClr val="FFFFFF"/>
                </a:highlight>
              </a:rPr>
              <a:t>test_labels</a:t>
            </a:r>
            <a:r>
              <a:rPr lang="en-US" b="1" dirty="0">
                <a:solidFill>
                  <a:srgbClr val="000080"/>
                </a:solidFill>
                <a:highlight>
                  <a:srgbClr val="FFFFFF"/>
                </a:highlight>
              </a:rPr>
              <a:t>)</a:t>
            </a:r>
            <a:endParaRPr lang="en-US" dirty="0">
              <a:solidFill>
                <a:srgbClr val="000000"/>
              </a:solidFill>
              <a:highlight>
                <a:srgbClr val="FFFFFF"/>
              </a:highlight>
            </a:endParaRPr>
          </a:p>
        </p:txBody>
      </p:sp>
      <p:sp>
        <p:nvSpPr>
          <p:cNvPr id="6" name="Rectangle 5"/>
          <p:cNvSpPr/>
          <p:nvPr/>
        </p:nvSpPr>
        <p:spPr>
          <a:xfrm>
            <a:off x="5785802" y="2589693"/>
            <a:ext cx="5855369" cy="2246769"/>
          </a:xfrm>
          <a:prstGeom prst="rect">
            <a:avLst/>
          </a:prstGeom>
        </p:spPr>
        <p:txBody>
          <a:bodyPr wrap="square">
            <a:spAutoFit/>
          </a:bodyPr>
          <a:lstStyle/>
          <a:p>
            <a:pPr marL="457200" indent="-457200">
              <a:buFont typeface="Wingdings" panose="05000000000000000000" pitchFamily="2" charset="2"/>
              <a:buChar char="Ø"/>
            </a:pPr>
            <a:r>
              <a:rPr lang="en-IN" sz="2800" dirty="0"/>
              <a:t>Train the images: reshaped from multidimensional array to 2D array</a:t>
            </a:r>
          </a:p>
          <a:p>
            <a:pPr marL="457200" indent="-457200">
              <a:buFont typeface="Wingdings" panose="05000000000000000000" pitchFamily="2" charset="2"/>
              <a:buChar char="Ø"/>
            </a:pPr>
            <a:r>
              <a:rPr lang="en-IN" sz="2800" dirty="0"/>
              <a:t>Each values are converted between 0 and 1</a:t>
            </a:r>
          </a:p>
          <a:p>
            <a:pPr marL="457200" indent="-457200">
              <a:buFont typeface="Wingdings" panose="05000000000000000000" pitchFamily="2" charset="2"/>
              <a:buChar char="Ø"/>
            </a:pPr>
            <a:r>
              <a:rPr lang="en-IN" sz="2800" dirty="0"/>
              <a:t>Categorically encode the labels</a:t>
            </a:r>
            <a:endParaRPr lang="en-IN" sz="2000" dirty="0"/>
          </a:p>
        </p:txBody>
      </p:sp>
    </p:spTree>
    <p:extLst>
      <p:ext uri="{BB962C8B-B14F-4D97-AF65-F5344CB8AC3E}">
        <p14:creationId xmlns:p14="http://schemas.microsoft.com/office/powerpoint/2010/main" val="371297769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r>
              <a:rPr lang="en-US" dirty="0" err="1"/>
              <a:t>Keras</a:t>
            </a:r>
            <a:endParaRPr lang="en-US" dirty="0"/>
          </a:p>
        </p:txBody>
      </p:sp>
      <p:sp>
        <p:nvSpPr>
          <p:cNvPr id="5" name="TextBox 4"/>
          <p:cNvSpPr txBox="1"/>
          <p:nvPr/>
        </p:nvSpPr>
        <p:spPr>
          <a:xfrm>
            <a:off x="8934783" y="5782274"/>
            <a:ext cx="2472472" cy="369332"/>
          </a:xfrm>
          <a:prstGeom prst="rect">
            <a:avLst/>
          </a:prstGeom>
          <a:noFill/>
        </p:spPr>
        <p:txBody>
          <a:bodyPr wrap="none" rtlCol="0">
            <a:spAutoFit/>
          </a:bodyPr>
          <a:lstStyle/>
          <a:p>
            <a:r>
              <a:rPr lang="en-US" dirty="0"/>
              <a:t>Source: https://keras.io/</a:t>
            </a:r>
            <a:endParaRPr lang="en-GB" dirty="0"/>
          </a:p>
        </p:txBody>
      </p:sp>
      <p:sp>
        <p:nvSpPr>
          <p:cNvPr id="4" name="Rectangle 3"/>
          <p:cNvSpPr/>
          <p:nvPr/>
        </p:nvSpPr>
        <p:spPr>
          <a:xfrm>
            <a:off x="665018" y="1227572"/>
            <a:ext cx="6783186" cy="1477328"/>
          </a:xfrm>
          <a:prstGeom prst="rect">
            <a:avLst/>
          </a:prstGeom>
        </p:spPr>
        <p:txBody>
          <a:bodyPr wrap="square">
            <a:spAutoFit/>
          </a:bodyPr>
          <a:lstStyle/>
          <a:p>
            <a:endParaRPr lang="en-US" dirty="0">
              <a:solidFill>
                <a:srgbClr val="000000"/>
              </a:solidFill>
              <a:highlight>
                <a:srgbClr val="FFFFFF"/>
              </a:highlight>
            </a:endParaRPr>
          </a:p>
          <a:p>
            <a:r>
              <a:rPr lang="en-US" dirty="0">
                <a:solidFill>
                  <a:srgbClr val="008000"/>
                </a:solidFill>
                <a:highlight>
                  <a:srgbClr val="FFFFFF"/>
                </a:highlight>
              </a:rPr>
              <a:t>#Ready to train the network</a:t>
            </a:r>
            <a:endParaRPr lang="en-US" dirty="0">
              <a:solidFill>
                <a:srgbClr val="000000"/>
              </a:solidFill>
              <a:highlight>
                <a:srgbClr val="FFFFFF"/>
              </a:highlight>
            </a:endParaRPr>
          </a:p>
          <a:p>
            <a:r>
              <a:rPr lang="en-US" dirty="0" err="1">
                <a:solidFill>
                  <a:srgbClr val="000000"/>
                </a:solidFill>
                <a:highlight>
                  <a:srgbClr val="FFFFFF"/>
                </a:highlight>
              </a:rPr>
              <a:t>network</a:t>
            </a:r>
            <a:r>
              <a:rPr lang="en-US" b="1" dirty="0" err="1">
                <a:solidFill>
                  <a:srgbClr val="000080"/>
                </a:solidFill>
                <a:highlight>
                  <a:srgbClr val="FFFFFF"/>
                </a:highlight>
              </a:rPr>
              <a:t>.</a:t>
            </a:r>
            <a:r>
              <a:rPr lang="en-US" dirty="0" err="1">
                <a:solidFill>
                  <a:srgbClr val="000000"/>
                </a:solidFill>
                <a:highlight>
                  <a:srgbClr val="FFFFFF"/>
                </a:highlight>
              </a:rPr>
              <a:t>fit</a:t>
            </a:r>
            <a:r>
              <a:rPr lang="en-US" b="1" dirty="0">
                <a:solidFill>
                  <a:srgbClr val="000080"/>
                </a:solidFill>
                <a:highlight>
                  <a:srgbClr val="FFFFFF"/>
                </a:highlight>
              </a:rPr>
              <a:t>(</a:t>
            </a:r>
            <a:r>
              <a:rPr lang="en-US" dirty="0" err="1">
                <a:solidFill>
                  <a:srgbClr val="000000"/>
                </a:solidFill>
                <a:highlight>
                  <a:srgbClr val="FFFFFF"/>
                </a:highlight>
              </a:rPr>
              <a:t>train_images</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train_labels</a:t>
            </a:r>
            <a:r>
              <a:rPr lang="en-US" b="1" dirty="0">
                <a:solidFill>
                  <a:srgbClr val="000080"/>
                </a:solidFill>
                <a:highlight>
                  <a:srgbClr val="FFFFFF"/>
                </a:highlight>
              </a:rPr>
              <a:t>,</a:t>
            </a:r>
            <a:r>
              <a:rPr lang="en-US" dirty="0">
                <a:solidFill>
                  <a:srgbClr val="000000"/>
                </a:solidFill>
                <a:highlight>
                  <a:srgbClr val="FFFFFF"/>
                </a:highlight>
              </a:rPr>
              <a:t> epochs</a:t>
            </a:r>
            <a:r>
              <a:rPr lang="en-US" b="1" dirty="0">
                <a:solidFill>
                  <a:srgbClr val="000080"/>
                </a:solidFill>
                <a:highlight>
                  <a:srgbClr val="FFFFFF"/>
                </a:highlight>
              </a:rPr>
              <a:t>=</a:t>
            </a:r>
            <a:r>
              <a:rPr lang="en-US" dirty="0">
                <a:solidFill>
                  <a:srgbClr val="FF0000"/>
                </a:solidFill>
                <a:highlight>
                  <a:srgbClr val="FFFFFF"/>
                </a:highlight>
              </a:rPr>
              <a:t>5</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batch_size</a:t>
            </a:r>
            <a:r>
              <a:rPr lang="en-US" b="1" dirty="0">
                <a:solidFill>
                  <a:srgbClr val="000080"/>
                </a:solidFill>
                <a:highlight>
                  <a:srgbClr val="FFFFFF"/>
                </a:highlight>
              </a:rPr>
              <a:t>=</a:t>
            </a:r>
            <a:r>
              <a:rPr lang="en-US" dirty="0">
                <a:solidFill>
                  <a:srgbClr val="FF0000"/>
                </a:solidFill>
                <a:highlight>
                  <a:srgbClr val="FFFFFF"/>
                </a:highlight>
              </a:rPr>
              <a:t>128</a:t>
            </a:r>
            <a:r>
              <a:rPr lang="en-US" b="1" dirty="0">
                <a:solidFill>
                  <a:srgbClr val="000080"/>
                </a:solidFill>
                <a:highlight>
                  <a:srgbClr val="FFFFFF"/>
                </a:highlight>
              </a:rPr>
              <a:t>)</a:t>
            </a:r>
            <a:endParaRPr lang="en-US" dirty="0">
              <a:solidFill>
                <a:srgbClr val="000000"/>
              </a:solidFill>
              <a:highlight>
                <a:srgbClr val="FFFFFF"/>
              </a:highlight>
            </a:endParaRPr>
          </a:p>
          <a:p>
            <a:r>
              <a:rPr lang="en-US" dirty="0" err="1">
                <a:solidFill>
                  <a:srgbClr val="000000"/>
                </a:solidFill>
                <a:highlight>
                  <a:srgbClr val="FFFFFF"/>
                </a:highlight>
              </a:rPr>
              <a:t>test_loss</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test_acc</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network</a:t>
            </a:r>
            <a:r>
              <a:rPr lang="en-US" b="1" dirty="0" err="1">
                <a:solidFill>
                  <a:srgbClr val="000080"/>
                </a:solidFill>
                <a:highlight>
                  <a:srgbClr val="FFFFFF"/>
                </a:highlight>
              </a:rPr>
              <a:t>.</a:t>
            </a:r>
            <a:r>
              <a:rPr lang="en-US" dirty="0" err="1">
                <a:solidFill>
                  <a:srgbClr val="000000"/>
                </a:solidFill>
                <a:highlight>
                  <a:srgbClr val="FFFFFF"/>
                </a:highlight>
              </a:rPr>
              <a:t>evaluate</a:t>
            </a:r>
            <a:r>
              <a:rPr lang="en-US" b="1" dirty="0">
                <a:solidFill>
                  <a:srgbClr val="000080"/>
                </a:solidFill>
                <a:highlight>
                  <a:srgbClr val="FFFFFF"/>
                </a:highlight>
              </a:rPr>
              <a:t>(</a:t>
            </a:r>
            <a:r>
              <a:rPr lang="en-US" dirty="0" err="1">
                <a:solidFill>
                  <a:srgbClr val="000000"/>
                </a:solidFill>
                <a:highlight>
                  <a:srgbClr val="FFFFFF"/>
                </a:highlight>
              </a:rPr>
              <a:t>test_images</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test_labels</a:t>
            </a:r>
            <a:r>
              <a:rPr lang="en-US" b="1" dirty="0">
                <a:solidFill>
                  <a:srgbClr val="000080"/>
                </a:solidFill>
                <a:highlight>
                  <a:srgbClr val="FFFFFF"/>
                </a:highlight>
              </a:rPr>
              <a:t>)</a:t>
            </a:r>
            <a:endParaRPr lang="en-US" dirty="0">
              <a:solidFill>
                <a:srgbClr val="000000"/>
              </a:solidFill>
              <a:highlight>
                <a:srgbClr val="FFFFFF"/>
              </a:highlight>
            </a:endParaRPr>
          </a:p>
          <a:p>
            <a:r>
              <a:rPr lang="en-US" b="1" dirty="0">
                <a:solidFill>
                  <a:srgbClr val="0000FF"/>
                </a:solidFill>
                <a:highlight>
                  <a:srgbClr val="FFFFFF"/>
                </a:highlight>
              </a:rPr>
              <a:t>print</a:t>
            </a:r>
            <a:r>
              <a:rPr lang="en-US" b="1" dirty="0">
                <a:solidFill>
                  <a:srgbClr val="000080"/>
                </a:solidFill>
                <a:highlight>
                  <a:srgbClr val="FFFFFF"/>
                </a:highlight>
              </a:rPr>
              <a:t>(</a:t>
            </a:r>
            <a:r>
              <a:rPr lang="en-US" dirty="0">
                <a:solidFill>
                  <a:srgbClr val="808080"/>
                </a:solidFill>
                <a:highlight>
                  <a:srgbClr val="FFFFFF"/>
                </a:highlight>
              </a:rPr>
              <a:t>'</a:t>
            </a:r>
            <a:r>
              <a:rPr lang="en-US" dirty="0" err="1">
                <a:solidFill>
                  <a:srgbClr val="808080"/>
                </a:solidFill>
                <a:highlight>
                  <a:srgbClr val="FFFFFF"/>
                </a:highlight>
              </a:rPr>
              <a:t>test_acc</a:t>
            </a:r>
            <a:r>
              <a:rPr lang="en-US" dirty="0">
                <a:solidFill>
                  <a:srgbClr val="808080"/>
                </a:solidFill>
                <a:highlight>
                  <a:srgbClr val="FFFFFF"/>
                </a:highlight>
              </a:rPr>
              <a:t>:'</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test_acc</a:t>
            </a:r>
            <a:r>
              <a:rPr lang="en-US" b="1" dirty="0">
                <a:solidFill>
                  <a:srgbClr val="000080"/>
                </a:solidFill>
                <a:highlight>
                  <a:srgbClr val="FFFFFF"/>
                </a:highlight>
              </a:rPr>
              <a:t>)</a:t>
            </a:r>
            <a:endParaRPr lang="en-US" dirty="0"/>
          </a:p>
        </p:txBody>
      </p:sp>
      <p:sp>
        <p:nvSpPr>
          <p:cNvPr id="7" name="Rectangle 6"/>
          <p:cNvSpPr/>
          <p:nvPr/>
        </p:nvSpPr>
        <p:spPr>
          <a:xfrm>
            <a:off x="5935431" y="2556442"/>
            <a:ext cx="5855369" cy="523220"/>
          </a:xfrm>
          <a:prstGeom prst="rect">
            <a:avLst/>
          </a:prstGeom>
        </p:spPr>
        <p:txBody>
          <a:bodyPr wrap="square">
            <a:spAutoFit/>
          </a:bodyPr>
          <a:lstStyle/>
          <a:p>
            <a:pPr marL="457200" indent="-457200">
              <a:buFont typeface="Wingdings" panose="05000000000000000000" pitchFamily="2" charset="2"/>
              <a:buChar char="Ø"/>
            </a:pPr>
            <a:r>
              <a:rPr lang="en-IN" sz="2800" dirty="0"/>
              <a:t>Ready to train the network</a:t>
            </a:r>
            <a:endParaRPr lang="en-IN" sz="2000" dirty="0"/>
          </a:p>
        </p:txBody>
      </p:sp>
    </p:spTree>
    <p:extLst>
      <p:ext uri="{BB962C8B-B14F-4D97-AF65-F5344CB8AC3E}">
        <p14:creationId xmlns:p14="http://schemas.microsoft.com/office/powerpoint/2010/main" val="161598446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r>
              <a:rPr lang="en-US" dirty="0" err="1"/>
              <a:t>Keras</a:t>
            </a:r>
            <a:endParaRPr lang="en-US" dirty="0"/>
          </a:p>
        </p:txBody>
      </p:sp>
      <p:sp>
        <p:nvSpPr>
          <p:cNvPr id="5" name="TextBox 4"/>
          <p:cNvSpPr txBox="1"/>
          <p:nvPr/>
        </p:nvSpPr>
        <p:spPr>
          <a:xfrm>
            <a:off x="8934783" y="5782274"/>
            <a:ext cx="2472472" cy="369332"/>
          </a:xfrm>
          <a:prstGeom prst="rect">
            <a:avLst/>
          </a:prstGeom>
          <a:noFill/>
        </p:spPr>
        <p:txBody>
          <a:bodyPr wrap="none" rtlCol="0">
            <a:spAutoFit/>
          </a:bodyPr>
          <a:lstStyle/>
          <a:p>
            <a:r>
              <a:rPr lang="en-US" dirty="0"/>
              <a:t>Source: https://keras.io/</a:t>
            </a:r>
            <a:endParaRPr lang="en-GB" dirty="0"/>
          </a:p>
        </p:txBody>
      </p:sp>
      <p:sp>
        <p:nvSpPr>
          <p:cNvPr id="3" name="Rectangle 2"/>
          <p:cNvSpPr/>
          <p:nvPr/>
        </p:nvSpPr>
        <p:spPr>
          <a:xfrm>
            <a:off x="141316" y="1257959"/>
            <a:ext cx="5636029" cy="5078313"/>
          </a:xfrm>
          <a:prstGeom prst="rect">
            <a:avLst/>
          </a:prstGeom>
          <a:ln>
            <a:solidFill>
              <a:schemeClr val="tx1"/>
            </a:solidFill>
          </a:ln>
        </p:spPr>
        <p:txBody>
          <a:bodyPr wrap="square">
            <a:spAutoFit/>
          </a:bodyPr>
          <a:lstStyle/>
          <a:p>
            <a:r>
              <a:rPr lang="en-US" b="1" dirty="0">
                <a:solidFill>
                  <a:srgbClr val="0000FF"/>
                </a:solidFill>
                <a:highlight>
                  <a:srgbClr val="FFFFFF"/>
                </a:highlight>
              </a:rPr>
              <a:t>from</a:t>
            </a:r>
            <a:r>
              <a:rPr lang="en-US" dirty="0">
                <a:solidFill>
                  <a:srgbClr val="000000"/>
                </a:solidFill>
                <a:highlight>
                  <a:srgbClr val="FFFFFF"/>
                </a:highlight>
              </a:rPr>
              <a:t> </a:t>
            </a:r>
            <a:r>
              <a:rPr lang="en-US" dirty="0" err="1">
                <a:solidFill>
                  <a:srgbClr val="000000"/>
                </a:solidFill>
                <a:highlight>
                  <a:srgbClr val="FFFFFF"/>
                </a:highlight>
              </a:rPr>
              <a:t>keras</a:t>
            </a:r>
            <a:r>
              <a:rPr lang="en-US" b="1" dirty="0" err="1">
                <a:solidFill>
                  <a:srgbClr val="000080"/>
                </a:solidFill>
                <a:highlight>
                  <a:srgbClr val="FFFFFF"/>
                </a:highlight>
              </a:rPr>
              <a:t>.</a:t>
            </a:r>
            <a:r>
              <a:rPr lang="en-US" dirty="0" err="1">
                <a:solidFill>
                  <a:srgbClr val="000000"/>
                </a:solidFill>
                <a:highlight>
                  <a:srgbClr val="FFFFFF"/>
                </a:highlight>
              </a:rPr>
              <a:t>datasets</a:t>
            </a:r>
            <a:r>
              <a:rPr lang="en-US" dirty="0">
                <a:solidFill>
                  <a:srgbClr val="000000"/>
                </a:solidFill>
                <a:highlight>
                  <a:srgbClr val="FFFFFF"/>
                </a:highlight>
              </a:rPr>
              <a:t> </a:t>
            </a:r>
            <a:r>
              <a:rPr lang="en-US" b="1" dirty="0">
                <a:solidFill>
                  <a:srgbClr val="0000FF"/>
                </a:solidFill>
                <a:highlight>
                  <a:srgbClr val="FFFFFF"/>
                </a:highlight>
              </a:rPr>
              <a:t>import</a:t>
            </a:r>
            <a:r>
              <a:rPr lang="en-US" dirty="0">
                <a:solidFill>
                  <a:srgbClr val="000000"/>
                </a:solidFill>
                <a:highlight>
                  <a:srgbClr val="FFFFFF"/>
                </a:highlight>
              </a:rPr>
              <a:t> </a:t>
            </a:r>
            <a:r>
              <a:rPr lang="en-US" dirty="0" err="1">
                <a:solidFill>
                  <a:srgbClr val="000000"/>
                </a:solidFill>
                <a:highlight>
                  <a:srgbClr val="FFFFFF"/>
                </a:highlight>
              </a:rPr>
              <a:t>mnist</a:t>
            </a:r>
            <a:endParaRPr lang="en-US" dirty="0">
              <a:solidFill>
                <a:srgbClr val="000000"/>
              </a:solidFill>
              <a:highlight>
                <a:srgbClr val="FFFFFF"/>
              </a:highlight>
            </a:endParaRPr>
          </a:p>
          <a:p>
            <a:r>
              <a:rPr lang="en-US" b="1" dirty="0">
                <a:solidFill>
                  <a:srgbClr val="0000FF"/>
                </a:solidFill>
                <a:highlight>
                  <a:srgbClr val="FFFFFF"/>
                </a:highlight>
              </a:rPr>
              <a:t>from</a:t>
            </a:r>
            <a:r>
              <a:rPr lang="en-US" dirty="0">
                <a:solidFill>
                  <a:srgbClr val="000000"/>
                </a:solidFill>
                <a:highlight>
                  <a:srgbClr val="FFFFFF"/>
                </a:highlight>
              </a:rPr>
              <a:t> </a:t>
            </a:r>
            <a:r>
              <a:rPr lang="en-US" dirty="0" err="1">
                <a:solidFill>
                  <a:srgbClr val="000000"/>
                </a:solidFill>
                <a:highlight>
                  <a:srgbClr val="FFFFFF"/>
                </a:highlight>
              </a:rPr>
              <a:t>keras</a:t>
            </a:r>
            <a:r>
              <a:rPr lang="en-US" dirty="0">
                <a:solidFill>
                  <a:srgbClr val="000000"/>
                </a:solidFill>
                <a:highlight>
                  <a:srgbClr val="FFFFFF"/>
                </a:highlight>
              </a:rPr>
              <a:t> </a:t>
            </a:r>
            <a:r>
              <a:rPr lang="en-US" b="1" dirty="0">
                <a:solidFill>
                  <a:srgbClr val="0000FF"/>
                </a:solidFill>
                <a:highlight>
                  <a:srgbClr val="FFFFFF"/>
                </a:highlight>
              </a:rPr>
              <a:t>import</a:t>
            </a:r>
            <a:r>
              <a:rPr lang="en-US" dirty="0">
                <a:solidFill>
                  <a:srgbClr val="000000"/>
                </a:solidFill>
                <a:highlight>
                  <a:srgbClr val="FFFFFF"/>
                </a:highlight>
              </a:rPr>
              <a:t> models</a:t>
            </a:r>
          </a:p>
          <a:p>
            <a:r>
              <a:rPr lang="en-US" b="1" dirty="0">
                <a:solidFill>
                  <a:srgbClr val="0000FF"/>
                </a:solidFill>
                <a:highlight>
                  <a:srgbClr val="FFFFFF"/>
                </a:highlight>
              </a:rPr>
              <a:t>from</a:t>
            </a:r>
            <a:r>
              <a:rPr lang="en-US" dirty="0">
                <a:solidFill>
                  <a:srgbClr val="000000"/>
                </a:solidFill>
                <a:highlight>
                  <a:srgbClr val="FFFFFF"/>
                </a:highlight>
              </a:rPr>
              <a:t> </a:t>
            </a:r>
            <a:r>
              <a:rPr lang="en-US" dirty="0" err="1">
                <a:solidFill>
                  <a:srgbClr val="000000"/>
                </a:solidFill>
                <a:highlight>
                  <a:srgbClr val="FFFFFF"/>
                </a:highlight>
              </a:rPr>
              <a:t>keras</a:t>
            </a:r>
            <a:r>
              <a:rPr lang="en-US" dirty="0">
                <a:solidFill>
                  <a:srgbClr val="000000"/>
                </a:solidFill>
                <a:highlight>
                  <a:srgbClr val="FFFFFF"/>
                </a:highlight>
              </a:rPr>
              <a:t> </a:t>
            </a:r>
            <a:r>
              <a:rPr lang="en-US" b="1" dirty="0">
                <a:solidFill>
                  <a:srgbClr val="0000FF"/>
                </a:solidFill>
                <a:highlight>
                  <a:srgbClr val="FFFFFF"/>
                </a:highlight>
              </a:rPr>
              <a:t>import</a:t>
            </a:r>
            <a:r>
              <a:rPr lang="en-US" dirty="0">
                <a:solidFill>
                  <a:srgbClr val="000000"/>
                </a:solidFill>
                <a:highlight>
                  <a:srgbClr val="FFFFFF"/>
                </a:highlight>
              </a:rPr>
              <a:t> layers</a:t>
            </a:r>
          </a:p>
          <a:p>
            <a:endParaRPr lang="en-IN" dirty="0">
              <a:solidFill>
                <a:srgbClr val="000000"/>
              </a:solidFill>
              <a:highlight>
                <a:srgbClr val="FFFFFF"/>
              </a:highlight>
            </a:endParaRPr>
          </a:p>
          <a:p>
            <a:r>
              <a:rPr lang="en-US" dirty="0">
                <a:solidFill>
                  <a:srgbClr val="000000"/>
                </a:solidFill>
                <a:highlight>
                  <a:srgbClr val="FFFFFF"/>
                </a:highlight>
              </a:rPr>
              <a:t> </a:t>
            </a:r>
            <a:r>
              <a:rPr lang="en-US" dirty="0">
                <a:solidFill>
                  <a:srgbClr val="008000"/>
                </a:solidFill>
                <a:highlight>
                  <a:srgbClr val="FFFFFF"/>
                </a:highlight>
              </a:rPr>
              <a:t>#Loading Dataset in </a:t>
            </a:r>
            <a:r>
              <a:rPr lang="en-US" dirty="0" err="1">
                <a:solidFill>
                  <a:srgbClr val="008000"/>
                </a:solidFill>
                <a:highlight>
                  <a:srgbClr val="FFFFFF"/>
                </a:highlight>
              </a:rPr>
              <a:t>Keras</a:t>
            </a:r>
            <a:endParaRPr lang="en-IN" dirty="0">
              <a:solidFill>
                <a:srgbClr val="000000"/>
              </a:solidFill>
              <a:highlight>
                <a:srgbClr val="FFFFFF"/>
              </a:highlight>
            </a:endParaRPr>
          </a:p>
          <a:p>
            <a:r>
              <a:rPr lang="en-US" b="1" dirty="0">
                <a:solidFill>
                  <a:srgbClr val="000080"/>
                </a:solidFill>
                <a:highlight>
                  <a:srgbClr val="FFFFFF"/>
                </a:highlight>
              </a:rPr>
              <a:t>(</a:t>
            </a:r>
            <a:r>
              <a:rPr lang="en-US" dirty="0" err="1">
                <a:solidFill>
                  <a:srgbClr val="000000"/>
                </a:solidFill>
                <a:highlight>
                  <a:srgbClr val="FFFFFF"/>
                </a:highlight>
              </a:rPr>
              <a:t>train_images</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train_labels</a:t>
            </a:r>
            <a:r>
              <a:rPr lang="en-US" b="1" dirty="0">
                <a:solidFill>
                  <a:srgbClr val="000080"/>
                </a:solidFill>
                <a:highlight>
                  <a:srgbClr val="FFFFFF"/>
                </a:highlight>
              </a:rPr>
              <a:t>),</a:t>
            </a:r>
            <a:r>
              <a:rPr lang="en-US" dirty="0">
                <a:solidFill>
                  <a:srgbClr val="000000"/>
                </a:solidFill>
                <a:highlight>
                  <a:srgbClr val="FFFFFF"/>
                </a:highlight>
              </a:rPr>
              <a:t> </a:t>
            </a:r>
            <a:r>
              <a:rPr lang="en-US" b="1" dirty="0">
                <a:solidFill>
                  <a:srgbClr val="000080"/>
                </a:solidFill>
                <a:highlight>
                  <a:srgbClr val="FFFFFF"/>
                </a:highlight>
              </a:rPr>
              <a:t>(</a:t>
            </a:r>
            <a:r>
              <a:rPr lang="en-US" dirty="0" err="1">
                <a:solidFill>
                  <a:srgbClr val="000000"/>
                </a:solidFill>
                <a:highlight>
                  <a:srgbClr val="FFFFFF"/>
                </a:highlight>
              </a:rPr>
              <a:t>test_images</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test_labels</a:t>
            </a:r>
            <a:r>
              <a:rPr lang="en-US" b="1" dirty="0">
                <a:solidFill>
                  <a:srgbClr val="000080"/>
                </a:solidFill>
                <a:highlight>
                  <a:srgbClr val="FFFFFF"/>
                </a:highlight>
              </a:rPr>
              <a:t>)</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mnist</a:t>
            </a:r>
            <a:r>
              <a:rPr lang="en-US" b="1" dirty="0" err="1">
                <a:solidFill>
                  <a:srgbClr val="000080"/>
                </a:solidFill>
                <a:highlight>
                  <a:srgbClr val="FFFFFF"/>
                </a:highlight>
              </a:rPr>
              <a:t>.</a:t>
            </a:r>
            <a:r>
              <a:rPr lang="en-US" dirty="0" err="1">
                <a:solidFill>
                  <a:srgbClr val="000000"/>
                </a:solidFill>
                <a:highlight>
                  <a:srgbClr val="FFFFFF"/>
                </a:highlight>
              </a:rPr>
              <a:t>load_data</a:t>
            </a:r>
            <a:r>
              <a:rPr lang="en-US" b="1" dirty="0">
                <a:solidFill>
                  <a:srgbClr val="000080"/>
                </a:solidFill>
                <a:highlight>
                  <a:srgbClr val="FFFFFF"/>
                </a:highlight>
              </a:rPr>
              <a:t>()</a:t>
            </a:r>
            <a:endParaRPr lang="en-US" dirty="0">
              <a:solidFill>
                <a:srgbClr val="000000"/>
              </a:solidFill>
              <a:highlight>
                <a:srgbClr val="FFFFFF"/>
              </a:highlight>
            </a:endParaRPr>
          </a:p>
          <a:p>
            <a:endParaRPr lang="en-US" dirty="0">
              <a:solidFill>
                <a:srgbClr val="000000"/>
              </a:solidFill>
              <a:highlight>
                <a:srgbClr val="FFFFFF"/>
              </a:highlight>
            </a:endParaRPr>
          </a:p>
          <a:p>
            <a:r>
              <a:rPr lang="en-US" dirty="0">
                <a:solidFill>
                  <a:srgbClr val="008000"/>
                </a:solidFill>
                <a:highlight>
                  <a:srgbClr val="FFFFFF"/>
                </a:highlight>
              </a:rPr>
              <a:t>#Network Architecture</a:t>
            </a:r>
            <a:endParaRPr lang="en-US" dirty="0">
              <a:solidFill>
                <a:srgbClr val="000000"/>
              </a:solidFill>
              <a:highlight>
                <a:srgbClr val="FFFFFF"/>
              </a:highlight>
            </a:endParaRPr>
          </a:p>
          <a:p>
            <a:r>
              <a:rPr lang="en-US" dirty="0">
                <a:solidFill>
                  <a:srgbClr val="000000"/>
                </a:solidFill>
                <a:highlight>
                  <a:srgbClr val="FFFFFF"/>
                </a:highlight>
              </a:rPr>
              <a:t>network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models</a:t>
            </a:r>
            <a:r>
              <a:rPr lang="en-US" b="1" dirty="0" err="1">
                <a:solidFill>
                  <a:srgbClr val="000080"/>
                </a:solidFill>
                <a:highlight>
                  <a:srgbClr val="FFFFFF"/>
                </a:highlight>
              </a:rPr>
              <a:t>.</a:t>
            </a:r>
            <a:r>
              <a:rPr lang="en-US" dirty="0" err="1">
                <a:solidFill>
                  <a:srgbClr val="000000"/>
                </a:solidFill>
                <a:highlight>
                  <a:srgbClr val="FFFFFF"/>
                </a:highlight>
              </a:rPr>
              <a:t>Sequential</a:t>
            </a:r>
            <a:r>
              <a:rPr lang="en-US" b="1" dirty="0">
                <a:solidFill>
                  <a:srgbClr val="000080"/>
                </a:solidFill>
                <a:highlight>
                  <a:srgbClr val="FFFFFF"/>
                </a:highlight>
              </a:rPr>
              <a:t>()</a:t>
            </a:r>
            <a:endParaRPr lang="en-US" dirty="0">
              <a:solidFill>
                <a:srgbClr val="000000"/>
              </a:solidFill>
              <a:highlight>
                <a:srgbClr val="FFFFFF"/>
              </a:highlight>
            </a:endParaRPr>
          </a:p>
          <a:p>
            <a:r>
              <a:rPr lang="en-US" dirty="0" err="1">
                <a:solidFill>
                  <a:srgbClr val="000000"/>
                </a:solidFill>
                <a:highlight>
                  <a:srgbClr val="FFFFFF"/>
                </a:highlight>
              </a:rPr>
              <a:t>network</a:t>
            </a:r>
            <a:r>
              <a:rPr lang="en-US" b="1" dirty="0" err="1">
                <a:solidFill>
                  <a:srgbClr val="000080"/>
                </a:solidFill>
                <a:highlight>
                  <a:srgbClr val="FFFFFF"/>
                </a:highlight>
              </a:rPr>
              <a:t>.</a:t>
            </a:r>
            <a:r>
              <a:rPr lang="en-US" dirty="0" err="1">
                <a:solidFill>
                  <a:srgbClr val="000000"/>
                </a:solidFill>
                <a:highlight>
                  <a:srgbClr val="FFFFFF"/>
                </a:highlight>
              </a:rPr>
              <a:t>add</a:t>
            </a:r>
            <a:r>
              <a:rPr lang="en-US" b="1" dirty="0">
                <a:solidFill>
                  <a:srgbClr val="000080"/>
                </a:solidFill>
                <a:highlight>
                  <a:srgbClr val="FFFFFF"/>
                </a:highlight>
              </a:rPr>
              <a:t>(</a:t>
            </a:r>
            <a:r>
              <a:rPr lang="en-US" dirty="0" err="1">
                <a:solidFill>
                  <a:srgbClr val="000000"/>
                </a:solidFill>
                <a:highlight>
                  <a:srgbClr val="FFFFFF"/>
                </a:highlight>
              </a:rPr>
              <a:t>layers</a:t>
            </a:r>
            <a:r>
              <a:rPr lang="en-US" b="1" dirty="0" err="1">
                <a:solidFill>
                  <a:srgbClr val="000080"/>
                </a:solidFill>
                <a:highlight>
                  <a:srgbClr val="FFFFFF"/>
                </a:highlight>
              </a:rPr>
              <a:t>.</a:t>
            </a:r>
            <a:r>
              <a:rPr lang="en-US" dirty="0" err="1">
                <a:solidFill>
                  <a:srgbClr val="000000"/>
                </a:solidFill>
                <a:highlight>
                  <a:srgbClr val="FFFFFF"/>
                </a:highlight>
              </a:rPr>
              <a:t>Dense</a:t>
            </a:r>
            <a:r>
              <a:rPr lang="en-US" b="1" dirty="0">
                <a:solidFill>
                  <a:srgbClr val="000080"/>
                </a:solidFill>
                <a:highlight>
                  <a:srgbClr val="FFFFFF"/>
                </a:highlight>
              </a:rPr>
              <a:t>(</a:t>
            </a:r>
            <a:r>
              <a:rPr lang="en-US" dirty="0">
                <a:solidFill>
                  <a:srgbClr val="FF0000"/>
                </a:solidFill>
                <a:highlight>
                  <a:srgbClr val="FFFFFF"/>
                </a:highlight>
              </a:rPr>
              <a:t>512</a:t>
            </a:r>
            <a:r>
              <a:rPr lang="en-US" b="1" dirty="0">
                <a:solidFill>
                  <a:srgbClr val="000080"/>
                </a:solidFill>
                <a:highlight>
                  <a:srgbClr val="FFFFFF"/>
                </a:highlight>
              </a:rPr>
              <a:t>,</a:t>
            </a:r>
            <a:r>
              <a:rPr lang="en-US" dirty="0">
                <a:solidFill>
                  <a:srgbClr val="000000"/>
                </a:solidFill>
                <a:highlight>
                  <a:srgbClr val="FFFFFF"/>
                </a:highlight>
              </a:rPr>
              <a:t> activation</a:t>
            </a:r>
            <a:r>
              <a:rPr lang="en-US" b="1" dirty="0">
                <a:solidFill>
                  <a:srgbClr val="000080"/>
                </a:solidFill>
                <a:highlight>
                  <a:srgbClr val="FFFFFF"/>
                </a:highlight>
              </a:rPr>
              <a:t>=</a:t>
            </a:r>
            <a:r>
              <a:rPr lang="en-US" dirty="0">
                <a:solidFill>
                  <a:srgbClr val="808080"/>
                </a:solidFill>
                <a:highlight>
                  <a:srgbClr val="FFFFFF"/>
                </a:highlight>
              </a:rPr>
              <a:t>'</a:t>
            </a:r>
            <a:r>
              <a:rPr lang="en-US" dirty="0" err="1">
                <a:solidFill>
                  <a:srgbClr val="808080"/>
                </a:solidFill>
                <a:highlight>
                  <a:srgbClr val="FFFFFF"/>
                </a:highlight>
              </a:rPr>
              <a:t>relu</a:t>
            </a:r>
            <a:r>
              <a:rPr lang="en-US" dirty="0">
                <a:solidFill>
                  <a:srgbClr val="808080"/>
                </a:solidFill>
                <a:highlight>
                  <a:srgbClr val="FFFFFF"/>
                </a:highlight>
              </a:rPr>
              <a:t>'</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input_shape</a:t>
            </a:r>
            <a:r>
              <a:rPr lang="en-US" b="1" dirty="0">
                <a:solidFill>
                  <a:srgbClr val="000080"/>
                </a:solidFill>
                <a:highlight>
                  <a:srgbClr val="FFFFFF"/>
                </a:highlight>
              </a:rPr>
              <a:t>=(</a:t>
            </a:r>
            <a:r>
              <a:rPr lang="en-US" dirty="0">
                <a:solidFill>
                  <a:srgbClr val="FF0000"/>
                </a:solidFill>
                <a:highlight>
                  <a:srgbClr val="FFFFFF"/>
                </a:highlight>
              </a:rPr>
              <a:t>28</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a:solidFill>
                  <a:srgbClr val="FF0000"/>
                </a:solidFill>
                <a:highlight>
                  <a:srgbClr val="FFFFFF"/>
                </a:highlight>
              </a:rPr>
              <a:t>28</a:t>
            </a:r>
            <a:r>
              <a:rPr lang="en-US" b="1" dirty="0">
                <a:solidFill>
                  <a:srgbClr val="000080"/>
                </a:solidFill>
                <a:highlight>
                  <a:srgbClr val="FFFFFF"/>
                </a:highlight>
              </a:rPr>
              <a:t>,)))</a:t>
            </a:r>
            <a:endParaRPr lang="en-US" dirty="0">
              <a:solidFill>
                <a:srgbClr val="000000"/>
              </a:solidFill>
              <a:highlight>
                <a:srgbClr val="FFFFFF"/>
              </a:highlight>
            </a:endParaRPr>
          </a:p>
          <a:p>
            <a:r>
              <a:rPr lang="en-US" dirty="0" err="1">
                <a:solidFill>
                  <a:srgbClr val="000000"/>
                </a:solidFill>
                <a:highlight>
                  <a:srgbClr val="FFFFFF"/>
                </a:highlight>
              </a:rPr>
              <a:t>network</a:t>
            </a:r>
            <a:r>
              <a:rPr lang="en-US" b="1" dirty="0" err="1">
                <a:solidFill>
                  <a:srgbClr val="000080"/>
                </a:solidFill>
                <a:highlight>
                  <a:srgbClr val="FFFFFF"/>
                </a:highlight>
              </a:rPr>
              <a:t>.</a:t>
            </a:r>
            <a:r>
              <a:rPr lang="en-US" dirty="0" err="1">
                <a:solidFill>
                  <a:srgbClr val="000000"/>
                </a:solidFill>
                <a:highlight>
                  <a:srgbClr val="FFFFFF"/>
                </a:highlight>
              </a:rPr>
              <a:t>add</a:t>
            </a:r>
            <a:r>
              <a:rPr lang="en-US" b="1" dirty="0">
                <a:solidFill>
                  <a:srgbClr val="000080"/>
                </a:solidFill>
                <a:highlight>
                  <a:srgbClr val="FFFFFF"/>
                </a:highlight>
              </a:rPr>
              <a:t>(</a:t>
            </a:r>
            <a:r>
              <a:rPr lang="en-US" dirty="0" err="1">
                <a:solidFill>
                  <a:srgbClr val="000000"/>
                </a:solidFill>
                <a:highlight>
                  <a:srgbClr val="FFFFFF"/>
                </a:highlight>
              </a:rPr>
              <a:t>layers</a:t>
            </a:r>
            <a:r>
              <a:rPr lang="en-US" b="1" dirty="0" err="1">
                <a:solidFill>
                  <a:srgbClr val="000080"/>
                </a:solidFill>
                <a:highlight>
                  <a:srgbClr val="FFFFFF"/>
                </a:highlight>
              </a:rPr>
              <a:t>.</a:t>
            </a:r>
            <a:r>
              <a:rPr lang="en-US" dirty="0" err="1">
                <a:solidFill>
                  <a:srgbClr val="000000"/>
                </a:solidFill>
                <a:highlight>
                  <a:srgbClr val="FFFFFF"/>
                </a:highlight>
              </a:rPr>
              <a:t>Dense</a:t>
            </a:r>
            <a:r>
              <a:rPr lang="en-US" b="1" dirty="0">
                <a:solidFill>
                  <a:srgbClr val="000080"/>
                </a:solidFill>
                <a:highlight>
                  <a:srgbClr val="FFFFFF"/>
                </a:highlight>
              </a:rPr>
              <a:t>(</a:t>
            </a:r>
            <a:r>
              <a:rPr lang="en-US" dirty="0">
                <a:solidFill>
                  <a:srgbClr val="FF0000"/>
                </a:solidFill>
                <a:highlight>
                  <a:srgbClr val="FFFFFF"/>
                </a:highlight>
              </a:rPr>
              <a:t>10</a:t>
            </a:r>
            <a:r>
              <a:rPr lang="en-US" b="1" dirty="0">
                <a:solidFill>
                  <a:srgbClr val="000080"/>
                </a:solidFill>
                <a:highlight>
                  <a:srgbClr val="FFFFFF"/>
                </a:highlight>
              </a:rPr>
              <a:t>,</a:t>
            </a:r>
            <a:r>
              <a:rPr lang="en-US" dirty="0">
                <a:solidFill>
                  <a:srgbClr val="000000"/>
                </a:solidFill>
                <a:highlight>
                  <a:srgbClr val="FFFFFF"/>
                </a:highlight>
              </a:rPr>
              <a:t> activation</a:t>
            </a:r>
            <a:r>
              <a:rPr lang="en-US" b="1" dirty="0">
                <a:solidFill>
                  <a:srgbClr val="000080"/>
                </a:solidFill>
                <a:highlight>
                  <a:srgbClr val="FFFFFF"/>
                </a:highlight>
              </a:rPr>
              <a:t>=</a:t>
            </a:r>
            <a:r>
              <a:rPr lang="en-US" dirty="0">
                <a:solidFill>
                  <a:srgbClr val="808080"/>
                </a:solidFill>
                <a:highlight>
                  <a:srgbClr val="FFFFFF"/>
                </a:highlight>
              </a:rPr>
              <a:t>'</a:t>
            </a:r>
            <a:r>
              <a:rPr lang="en-US" dirty="0" err="1">
                <a:solidFill>
                  <a:srgbClr val="808080"/>
                </a:solidFill>
                <a:highlight>
                  <a:srgbClr val="FFFFFF"/>
                </a:highlight>
              </a:rPr>
              <a:t>softmax</a:t>
            </a:r>
            <a:r>
              <a:rPr lang="en-US" dirty="0">
                <a:solidFill>
                  <a:srgbClr val="808080"/>
                </a:solidFill>
                <a:highlight>
                  <a:srgbClr val="FFFFFF"/>
                </a:highlight>
              </a:rPr>
              <a:t>'</a:t>
            </a:r>
            <a:r>
              <a:rPr lang="en-US" b="1" dirty="0">
                <a:solidFill>
                  <a:srgbClr val="000080"/>
                </a:solidFill>
                <a:highlight>
                  <a:srgbClr val="FFFFFF"/>
                </a:highlight>
              </a:rPr>
              <a:t>))</a:t>
            </a:r>
            <a:endParaRPr lang="en-US" dirty="0">
              <a:solidFill>
                <a:srgbClr val="000000"/>
              </a:solidFill>
              <a:highlight>
                <a:srgbClr val="FFFFFF"/>
              </a:highlight>
            </a:endParaRPr>
          </a:p>
          <a:p>
            <a:endParaRPr lang="en-US" dirty="0">
              <a:solidFill>
                <a:srgbClr val="000000"/>
              </a:solidFill>
              <a:highlight>
                <a:srgbClr val="FFFFFF"/>
              </a:highlight>
            </a:endParaRPr>
          </a:p>
          <a:p>
            <a:r>
              <a:rPr lang="en-US" dirty="0">
                <a:solidFill>
                  <a:srgbClr val="008000"/>
                </a:solidFill>
                <a:highlight>
                  <a:srgbClr val="FFFFFF"/>
                </a:highlight>
              </a:rPr>
              <a:t>#Compilation Step</a:t>
            </a:r>
            <a:endParaRPr lang="en-US" dirty="0">
              <a:solidFill>
                <a:srgbClr val="000000"/>
              </a:solidFill>
              <a:highlight>
                <a:srgbClr val="FFFFFF"/>
              </a:highlight>
            </a:endParaRPr>
          </a:p>
          <a:p>
            <a:r>
              <a:rPr lang="en-US" dirty="0" err="1">
                <a:solidFill>
                  <a:srgbClr val="000000"/>
                </a:solidFill>
                <a:highlight>
                  <a:srgbClr val="FFFFFF"/>
                </a:highlight>
              </a:rPr>
              <a:t>network</a:t>
            </a:r>
            <a:r>
              <a:rPr lang="en-US" b="1" dirty="0" err="1">
                <a:solidFill>
                  <a:srgbClr val="000080"/>
                </a:solidFill>
                <a:highlight>
                  <a:srgbClr val="FFFFFF"/>
                </a:highlight>
              </a:rPr>
              <a:t>.</a:t>
            </a:r>
            <a:r>
              <a:rPr lang="en-US" dirty="0" err="1">
                <a:solidFill>
                  <a:srgbClr val="000000"/>
                </a:solidFill>
                <a:highlight>
                  <a:srgbClr val="FFFFFF"/>
                </a:highlight>
              </a:rPr>
              <a:t>compile</a:t>
            </a:r>
            <a:r>
              <a:rPr lang="en-US" b="1" dirty="0">
                <a:solidFill>
                  <a:srgbClr val="000080"/>
                </a:solidFill>
                <a:highlight>
                  <a:srgbClr val="FFFFFF"/>
                </a:highlight>
              </a:rPr>
              <a:t>(</a:t>
            </a:r>
            <a:r>
              <a:rPr lang="en-US" dirty="0">
                <a:solidFill>
                  <a:srgbClr val="000000"/>
                </a:solidFill>
                <a:highlight>
                  <a:srgbClr val="FFFFFF"/>
                </a:highlight>
              </a:rPr>
              <a:t>optimizer</a:t>
            </a:r>
            <a:r>
              <a:rPr lang="en-US" b="1" dirty="0">
                <a:solidFill>
                  <a:srgbClr val="000080"/>
                </a:solidFill>
                <a:highlight>
                  <a:srgbClr val="FFFFFF"/>
                </a:highlight>
              </a:rPr>
              <a:t>=</a:t>
            </a:r>
            <a:r>
              <a:rPr lang="en-US" dirty="0">
                <a:solidFill>
                  <a:srgbClr val="808080"/>
                </a:solidFill>
                <a:highlight>
                  <a:srgbClr val="FFFFFF"/>
                </a:highlight>
              </a:rPr>
              <a:t>'</a:t>
            </a:r>
            <a:r>
              <a:rPr lang="en-US" dirty="0" err="1">
                <a:solidFill>
                  <a:srgbClr val="808080"/>
                </a:solidFill>
                <a:highlight>
                  <a:srgbClr val="FFFFFF"/>
                </a:highlight>
              </a:rPr>
              <a:t>rmsprop</a:t>
            </a:r>
            <a:r>
              <a:rPr lang="en-US" dirty="0">
                <a:solidFill>
                  <a:srgbClr val="808080"/>
                </a:solidFill>
                <a:highlight>
                  <a:srgbClr val="FFFFFF"/>
                </a:highlight>
              </a:rPr>
              <a:t>'</a:t>
            </a:r>
            <a:r>
              <a:rPr lang="en-US" b="1" dirty="0">
                <a:solidFill>
                  <a:srgbClr val="000080"/>
                </a:solidFill>
                <a:highlight>
                  <a:srgbClr val="FFFFFF"/>
                </a:highlight>
              </a:rPr>
              <a:t>,</a:t>
            </a:r>
            <a:r>
              <a:rPr lang="en-US" dirty="0">
                <a:solidFill>
                  <a:srgbClr val="000000"/>
                </a:solidFill>
                <a:highlight>
                  <a:srgbClr val="FFFFFF"/>
                </a:highlight>
              </a:rPr>
              <a:t> loss</a:t>
            </a:r>
            <a:r>
              <a:rPr lang="en-US" b="1" dirty="0">
                <a:solidFill>
                  <a:srgbClr val="000080"/>
                </a:solidFill>
                <a:highlight>
                  <a:srgbClr val="FFFFFF"/>
                </a:highlight>
              </a:rPr>
              <a:t>=</a:t>
            </a:r>
            <a:r>
              <a:rPr lang="en-US" dirty="0">
                <a:solidFill>
                  <a:srgbClr val="808080"/>
                </a:solidFill>
                <a:highlight>
                  <a:srgbClr val="FFFFFF"/>
                </a:highlight>
              </a:rPr>
              <a:t>'categorical_</a:t>
            </a:r>
            <a:r>
              <a:rPr lang="en-US" dirty="0" err="1">
                <a:solidFill>
                  <a:srgbClr val="808080"/>
                </a:solidFill>
                <a:highlight>
                  <a:srgbClr val="FFFFFF"/>
                </a:highlight>
              </a:rPr>
              <a:t>crossentropy</a:t>
            </a:r>
            <a:r>
              <a:rPr lang="en-US" dirty="0">
                <a:solidFill>
                  <a:srgbClr val="808080"/>
                </a:solidFill>
                <a:highlight>
                  <a:srgbClr val="FFFFFF"/>
                </a:highlight>
              </a:rPr>
              <a:t>'</a:t>
            </a:r>
            <a:r>
              <a:rPr lang="en-US" b="1" dirty="0">
                <a:solidFill>
                  <a:srgbClr val="000080"/>
                </a:solidFill>
                <a:highlight>
                  <a:srgbClr val="FFFFFF"/>
                </a:highlight>
              </a:rPr>
              <a:t>,</a:t>
            </a:r>
            <a:r>
              <a:rPr lang="en-US" dirty="0">
                <a:solidFill>
                  <a:srgbClr val="000000"/>
                </a:solidFill>
                <a:highlight>
                  <a:srgbClr val="FFFFFF"/>
                </a:highlight>
              </a:rPr>
              <a:t>metrics</a:t>
            </a:r>
            <a:r>
              <a:rPr lang="en-US" b="1" dirty="0">
                <a:solidFill>
                  <a:srgbClr val="000080"/>
                </a:solidFill>
                <a:highlight>
                  <a:srgbClr val="FFFFFF"/>
                </a:highlight>
              </a:rPr>
              <a:t>=[</a:t>
            </a:r>
            <a:r>
              <a:rPr lang="en-US" dirty="0">
                <a:solidFill>
                  <a:srgbClr val="808080"/>
                </a:solidFill>
                <a:highlight>
                  <a:srgbClr val="FFFFFF"/>
                </a:highlight>
              </a:rPr>
              <a:t>'accuracy'</a:t>
            </a:r>
            <a:r>
              <a:rPr lang="en-US" b="1" dirty="0">
                <a:solidFill>
                  <a:srgbClr val="000080"/>
                </a:solidFill>
                <a:highlight>
                  <a:srgbClr val="FFFFFF"/>
                </a:highlight>
              </a:rPr>
              <a:t>])</a:t>
            </a:r>
            <a:endParaRPr lang="en-US" dirty="0">
              <a:solidFill>
                <a:srgbClr val="000000"/>
              </a:solidFill>
              <a:highlight>
                <a:srgbClr val="FFFFFF"/>
              </a:highlight>
            </a:endParaRPr>
          </a:p>
          <a:p>
            <a:endParaRPr lang="en-US" dirty="0">
              <a:solidFill>
                <a:srgbClr val="000000"/>
              </a:solidFill>
              <a:highlight>
                <a:srgbClr val="FFFFFF"/>
              </a:highlight>
            </a:endParaRPr>
          </a:p>
        </p:txBody>
      </p:sp>
      <p:sp>
        <p:nvSpPr>
          <p:cNvPr id="8" name="Rectangle 7"/>
          <p:cNvSpPr/>
          <p:nvPr/>
        </p:nvSpPr>
        <p:spPr>
          <a:xfrm>
            <a:off x="6458990" y="1119459"/>
            <a:ext cx="5371996" cy="4801314"/>
          </a:xfrm>
          <a:prstGeom prst="rect">
            <a:avLst/>
          </a:prstGeom>
          <a:ln>
            <a:solidFill>
              <a:srgbClr val="0000FF"/>
            </a:solidFill>
          </a:ln>
        </p:spPr>
        <p:txBody>
          <a:bodyPr wrap="square">
            <a:spAutoFit/>
          </a:bodyPr>
          <a:lstStyle/>
          <a:p>
            <a:r>
              <a:rPr lang="en-US" dirty="0">
                <a:solidFill>
                  <a:srgbClr val="008000"/>
                </a:solidFill>
                <a:highlight>
                  <a:srgbClr val="FFFFFF"/>
                </a:highlight>
              </a:rPr>
              <a:t>#Preparing the image data</a:t>
            </a:r>
            <a:endParaRPr lang="en-US" dirty="0">
              <a:solidFill>
                <a:srgbClr val="000000"/>
              </a:solidFill>
              <a:highlight>
                <a:srgbClr val="FFFFFF"/>
              </a:highlight>
            </a:endParaRPr>
          </a:p>
          <a:p>
            <a:r>
              <a:rPr lang="fr-FR" dirty="0" err="1">
                <a:solidFill>
                  <a:srgbClr val="000000"/>
                </a:solidFill>
                <a:highlight>
                  <a:srgbClr val="FFFFFF"/>
                </a:highlight>
              </a:rPr>
              <a:t>train_images</a:t>
            </a:r>
            <a:r>
              <a:rPr lang="fr-FR" dirty="0">
                <a:solidFill>
                  <a:srgbClr val="000000"/>
                </a:solidFill>
                <a:highlight>
                  <a:srgbClr val="FFFFFF"/>
                </a:highlight>
              </a:rPr>
              <a:t> </a:t>
            </a:r>
            <a:r>
              <a:rPr lang="fr-FR" b="1" dirty="0">
                <a:solidFill>
                  <a:srgbClr val="000080"/>
                </a:solidFill>
                <a:highlight>
                  <a:srgbClr val="FFFFFF"/>
                </a:highlight>
              </a:rPr>
              <a:t>=</a:t>
            </a:r>
            <a:r>
              <a:rPr lang="fr-FR" dirty="0">
                <a:solidFill>
                  <a:srgbClr val="000000"/>
                </a:solidFill>
                <a:highlight>
                  <a:srgbClr val="FFFFFF"/>
                </a:highlight>
              </a:rPr>
              <a:t> </a:t>
            </a:r>
            <a:r>
              <a:rPr lang="fr-FR" dirty="0" err="1">
                <a:solidFill>
                  <a:srgbClr val="000000"/>
                </a:solidFill>
                <a:highlight>
                  <a:srgbClr val="FFFFFF"/>
                </a:highlight>
              </a:rPr>
              <a:t>train_images</a:t>
            </a:r>
            <a:r>
              <a:rPr lang="fr-FR" b="1" dirty="0" err="1">
                <a:solidFill>
                  <a:srgbClr val="000080"/>
                </a:solidFill>
                <a:highlight>
                  <a:srgbClr val="FFFFFF"/>
                </a:highlight>
              </a:rPr>
              <a:t>.</a:t>
            </a:r>
            <a:r>
              <a:rPr lang="fr-FR" dirty="0" err="1">
                <a:solidFill>
                  <a:srgbClr val="000000"/>
                </a:solidFill>
                <a:highlight>
                  <a:srgbClr val="FFFFFF"/>
                </a:highlight>
              </a:rPr>
              <a:t>reshape</a:t>
            </a:r>
            <a:r>
              <a:rPr lang="fr-FR" b="1" dirty="0">
                <a:solidFill>
                  <a:srgbClr val="000080"/>
                </a:solidFill>
                <a:highlight>
                  <a:srgbClr val="FFFFFF"/>
                </a:highlight>
              </a:rPr>
              <a:t>((</a:t>
            </a:r>
            <a:r>
              <a:rPr lang="fr-FR" dirty="0">
                <a:solidFill>
                  <a:srgbClr val="FF0000"/>
                </a:solidFill>
                <a:highlight>
                  <a:srgbClr val="FFFFFF"/>
                </a:highlight>
              </a:rPr>
              <a:t>60000</a:t>
            </a:r>
            <a:r>
              <a:rPr lang="fr-FR" b="1" dirty="0">
                <a:solidFill>
                  <a:srgbClr val="000080"/>
                </a:solidFill>
                <a:highlight>
                  <a:srgbClr val="FFFFFF"/>
                </a:highlight>
              </a:rPr>
              <a:t>,</a:t>
            </a:r>
            <a:r>
              <a:rPr lang="fr-FR" dirty="0">
                <a:solidFill>
                  <a:srgbClr val="000000"/>
                </a:solidFill>
                <a:highlight>
                  <a:srgbClr val="FFFFFF"/>
                </a:highlight>
              </a:rPr>
              <a:t> </a:t>
            </a:r>
            <a:r>
              <a:rPr lang="fr-FR" dirty="0">
                <a:solidFill>
                  <a:srgbClr val="FF0000"/>
                </a:solidFill>
                <a:highlight>
                  <a:srgbClr val="FFFFFF"/>
                </a:highlight>
              </a:rPr>
              <a:t>28</a:t>
            </a:r>
            <a:r>
              <a:rPr lang="fr-FR" dirty="0">
                <a:solidFill>
                  <a:srgbClr val="000000"/>
                </a:solidFill>
                <a:highlight>
                  <a:srgbClr val="FFFFFF"/>
                </a:highlight>
              </a:rPr>
              <a:t> </a:t>
            </a:r>
            <a:r>
              <a:rPr lang="fr-FR" b="1" dirty="0">
                <a:solidFill>
                  <a:srgbClr val="000080"/>
                </a:solidFill>
                <a:highlight>
                  <a:srgbClr val="FFFFFF"/>
                </a:highlight>
              </a:rPr>
              <a:t>*</a:t>
            </a:r>
            <a:r>
              <a:rPr lang="fr-FR" dirty="0">
                <a:solidFill>
                  <a:srgbClr val="000000"/>
                </a:solidFill>
                <a:highlight>
                  <a:srgbClr val="FFFFFF"/>
                </a:highlight>
              </a:rPr>
              <a:t> </a:t>
            </a:r>
            <a:r>
              <a:rPr lang="fr-FR" dirty="0">
                <a:solidFill>
                  <a:srgbClr val="FF0000"/>
                </a:solidFill>
                <a:highlight>
                  <a:srgbClr val="FFFFFF"/>
                </a:highlight>
              </a:rPr>
              <a:t>28</a:t>
            </a:r>
            <a:r>
              <a:rPr lang="fr-FR" b="1" dirty="0">
                <a:solidFill>
                  <a:srgbClr val="000080"/>
                </a:solidFill>
                <a:highlight>
                  <a:srgbClr val="FFFFFF"/>
                </a:highlight>
              </a:rPr>
              <a:t>))</a:t>
            </a:r>
            <a:endParaRPr lang="fr-FR" dirty="0">
              <a:solidFill>
                <a:srgbClr val="000000"/>
              </a:solidFill>
              <a:highlight>
                <a:srgbClr val="FFFFFF"/>
              </a:highlight>
            </a:endParaRPr>
          </a:p>
          <a:p>
            <a:r>
              <a:rPr lang="en-US" dirty="0" err="1">
                <a:solidFill>
                  <a:srgbClr val="000000"/>
                </a:solidFill>
                <a:highlight>
                  <a:srgbClr val="FFFFFF"/>
                </a:highlight>
              </a:rPr>
              <a:t>train_images</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train_images</a:t>
            </a:r>
            <a:r>
              <a:rPr lang="en-US" b="1" dirty="0" err="1">
                <a:solidFill>
                  <a:srgbClr val="000080"/>
                </a:solidFill>
                <a:highlight>
                  <a:srgbClr val="FFFFFF"/>
                </a:highlight>
              </a:rPr>
              <a:t>.</a:t>
            </a:r>
            <a:r>
              <a:rPr lang="en-US" dirty="0" err="1">
                <a:solidFill>
                  <a:srgbClr val="000000"/>
                </a:solidFill>
                <a:highlight>
                  <a:srgbClr val="FFFFFF"/>
                </a:highlight>
              </a:rPr>
              <a:t>astype</a:t>
            </a:r>
            <a:r>
              <a:rPr lang="en-US" b="1" dirty="0">
                <a:solidFill>
                  <a:srgbClr val="000080"/>
                </a:solidFill>
                <a:highlight>
                  <a:srgbClr val="FFFFFF"/>
                </a:highlight>
              </a:rPr>
              <a:t>(</a:t>
            </a:r>
            <a:r>
              <a:rPr lang="en-US" dirty="0">
                <a:solidFill>
                  <a:srgbClr val="808080"/>
                </a:solidFill>
                <a:highlight>
                  <a:srgbClr val="FFFFFF"/>
                </a:highlight>
              </a:rPr>
              <a:t>'float32'</a:t>
            </a:r>
            <a:r>
              <a:rPr lang="en-US" b="1" dirty="0">
                <a:solidFill>
                  <a:srgbClr val="000080"/>
                </a:solidFill>
                <a:highlight>
                  <a:srgbClr val="FFFFFF"/>
                </a:highlight>
              </a:rPr>
              <a:t>)</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a:solidFill>
                  <a:srgbClr val="FF0000"/>
                </a:solidFill>
                <a:highlight>
                  <a:srgbClr val="FFFFFF"/>
                </a:highlight>
              </a:rPr>
              <a:t>255</a:t>
            </a:r>
            <a:endParaRPr lang="en-US" dirty="0">
              <a:solidFill>
                <a:srgbClr val="000000"/>
              </a:solidFill>
              <a:highlight>
                <a:srgbClr val="FFFFFF"/>
              </a:highlight>
            </a:endParaRPr>
          </a:p>
          <a:p>
            <a:r>
              <a:rPr lang="en-US" dirty="0" err="1">
                <a:solidFill>
                  <a:srgbClr val="000000"/>
                </a:solidFill>
                <a:highlight>
                  <a:srgbClr val="FFFFFF"/>
                </a:highlight>
              </a:rPr>
              <a:t>test_images</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test_images</a:t>
            </a:r>
            <a:r>
              <a:rPr lang="en-US" b="1" dirty="0" err="1">
                <a:solidFill>
                  <a:srgbClr val="000080"/>
                </a:solidFill>
                <a:highlight>
                  <a:srgbClr val="FFFFFF"/>
                </a:highlight>
              </a:rPr>
              <a:t>.</a:t>
            </a:r>
            <a:r>
              <a:rPr lang="en-US" dirty="0" err="1">
                <a:solidFill>
                  <a:srgbClr val="000000"/>
                </a:solidFill>
                <a:highlight>
                  <a:srgbClr val="FFFFFF"/>
                </a:highlight>
              </a:rPr>
              <a:t>reshape</a:t>
            </a:r>
            <a:r>
              <a:rPr lang="en-US" b="1" dirty="0">
                <a:solidFill>
                  <a:srgbClr val="000080"/>
                </a:solidFill>
                <a:highlight>
                  <a:srgbClr val="FFFFFF"/>
                </a:highlight>
              </a:rPr>
              <a:t>((</a:t>
            </a:r>
            <a:r>
              <a:rPr lang="en-US" dirty="0">
                <a:solidFill>
                  <a:srgbClr val="FF0000"/>
                </a:solidFill>
                <a:highlight>
                  <a:srgbClr val="FFFFFF"/>
                </a:highlight>
              </a:rPr>
              <a:t>10000</a:t>
            </a:r>
            <a:r>
              <a:rPr lang="en-US" b="1" dirty="0">
                <a:solidFill>
                  <a:srgbClr val="000080"/>
                </a:solidFill>
                <a:highlight>
                  <a:srgbClr val="FFFFFF"/>
                </a:highlight>
              </a:rPr>
              <a:t>,</a:t>
            </a:r>
            <a:r>
              <a:rPr lang="en-US" dirty="0">
                <a:solidFill>
                  <a:srgbClr val="000000"/>
                </a:solidFill>
                <a:highlight>
                  <a:srgbClr val="FFFFFF"/>
                </a:highlight>
              </a:rPr>
              <a:t> </a:t>
            </a:r>
            <a:r>
              <a:rPr lang="en-US" dirty="0">
                <a:solidFill>
                  <a:srgbClr val="FF0000"/>
                </a:solidFill>
                <a:highlight>
                  <a:srgbClr val="FFFFFF"/>
                </a:highlight>
              </a:rPr>
              <a:t>28</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a:solidFill>
                  <a:srgbClr val="FF0000"/>
                </a:solidFill>
                <a:highlight>
                  <a:srgbClr val="FFFFFF"/>
                </a:highlight>
              </a:rPr>
              <a:t>28</a:t>
            </a:r>
            <a:r>
              <a:rPr lang="en-US" b="1" dirty="0">
                <a:solidFill>
                  <a:srgbClr val="000080"/>
                </a:solidFill>
                <a:highlight>
                  <a:srgbClr val="FFFFFF"/>
                </a:highlight>
              </a:rPr>
              <a:t>))</a:t>
            </a:r>
            <a:endParaRPr lang="en-US" dirty="0">
              <a:solidFill>
                <a:srgbClr val="000000"/>
              </a:solidFill>
              <a:highlight>
                <a:srgbClr val="FFFFFF"/>
              </a:highlight>
            </a:endParaRPr>
          </a:p>
          <a:p>
            <a:r>
              <a:rPr lang="en-US" dirty="0" err="1">
                <a:solidFill>
                  <a:srgbClr val="000000"/>
                </a:solidFill>
                <a:highlight>
                  <a:srgbClr val="FFFFFF"/>
                </a:highlight>
              </a:rPr>
              <a:t>test_images</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test_images</a:t>
            </a:r>
            <a:r>
              <a:rPr lang="en-US" b="1" dirty="0" err="1">
                <a:solidFill>
                  <a:srgbClr val="000080"/>
                </a:solidFill>
                <a:highlight>
                  <a:srgbClr val="FFFFFF"/>
                </a:highlight>
              </a:rPr>
              <a:t>.</a:t>
            </a:r>
            <a:r>
              <a:rPr lang="en-US" dirty="0" err="1">
                <a:solidFill>
                  <a:srgbClr val="000000"/>
                </a:solidFill>
                <a:highlight>
                  <a:srgbClr val="FFFFFF"/>
                </a:highlight>
              </a:rPr>
              <a:t>astype</a:t>
            </a:r>
            <a:r>
              <a:rPr lang="en-US" b="1" dirty="0">
                <a:solidFill>
                  <a:srgbClr val="000080"/>
                </a:solidFill>
                <a:highlight>
                  <a:srgbClr val="FFFFFF"/>
                </a:highlight>
              </a:rPr>
              <a:t>(</a:t>
            </a:r>
            <a:r>
              <a:rPr lang="en-US" dirty="0">
                <a:solidFill>
                  <a:srgbClr val="808080"/>
                </a:solidFill>
                <a:highlight>
                  <a:srgbClr val="FFFFFF"/>
                </a:highlight>
              </a:rPr>
              <a:t>'float32'</a:t>
            </a:r>
            <a:r>
              <a:rPr lang="en-US" b="1" dirty="0">
                <a:solidFill>
                  <a:srgbClr val="000080"/>
                </a:solidFill>
                <a:highlight>
                  <a:srgbClr val="FFFFFF"/>
                </a:highlight>
              </a:rPr>
              <a:t>)</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a:solidFill>
                  <a:srgbClr val="FF0000"/>
                </a:solidFill>
                <a:highlight>
                  <a:srgbClr val="FFFFFF"/>
                </a:highlight>
              </a:rPr>
              <a:t>255</a:t>
            </a:r>
            <a:endParaRPr lang="en-US" dirty="0">
              <a:solidFill>
                <a:srgbClr val="000000"/>
              </a:solidFill>
              <a:highlight>
                <a:srgbClr val="FFFFFF"/>
              </a:highlight>
            </a:endParaRPr>
          </a:p>
          <a:p>
            <a:endParaRPr lang="en-US" dirty="0">
              <a:solidFill>
                <a:srgbClr val="000000"/>
              </a:solidFill>
              <a:highlight>
                <a:srgbClr val="FFFFFF"/>
              </a:highlight>
            </a:endParaRPr>
          </a:p>
          <a:p>
            <a:r>
              <a:rPr lang="en-US" dirty="0">
                <a:solidFill>
                  <a:srgbClr val="008000"/>
                </a:solidFill>
                <a:highlight>
                  <a:srgbClr val="FFFFFF"/>
                </a:highlight>
              </a:rPr>
              <a:t>#Preparing </a:t>
            </a:r>
            <a:r>
              <a:rPr lang="en-US" dirty="0" err="1">
                <a:solidFill>
                  <a:srgbClr val="008000"/>
                </a:solidFill>
                <a:highlight>
                  <a:srgbClr val="FFFFFF"/>
                </a:highlight>
              </a:rPr>
              <a:t>Lables</a:t>
            </a:r>
            <a:endParaRPr lang="en-US" dirty="0">
              <a:solidFill>
                <a:srgbClr val="000000"/>
              </a:solidFill>
              <a:highlight>
                <a:srgbClr val="FFFFFF"/>
              </a:highlight>
            </a:endParaRPr>
          </a:p>
          <a:p>
            <a:r>
              <a:rPr lang="en-US" b="1" dirty="0">
                <a:solidFill>
                  <a:srgbClr val="0000FF"/>
                </a:solidFill>
                <a:highlight>
                  <a:srgbClr val="FFFFFF"/>
                </a:highlight>
              </a:rPr>
              <a:t>from</a:t>
            </a:r>
            <a:r>
              <a:rPr lang="en-US" dirty="0">
                <a:solidFill>
                  <a:srgbClr val="000000"/>
                </a:solidFill>
                <a:highlight>
                  <a:srgbClr val="FFFFFF"/>
                </a:highlight>
              </a:rPr>
              <a:t> </a:t>
            </a:r>
            <a:r>
              <a:rPr lang="en-US" dirty="0" err="1">
                <a:solidFill>
                  <a:srgbClr val="000000"/>
                </a:solidFill>
                <a:highlight>
                  <a:srgbClr val="FFFFFF"/>
                </a:highlight>
              </a:rPr>
              <a:t>keras</a:t>
            </a:r>
            <a:r>
              <a:rPr lang="en-US" b="1" dirty="0" err="1">
                <a:solidFill>
                  <a:srgbClr val="000080"/>
                </a:solidFill>
                <a:highlight>
                  <a:srgbClr val="FFFFFF"/>
                </a:highlight>
              </a:rPr>
              <a:t>.</a:t>
            </a:r>
            <a:r>
              <a:rPr lang="en-US" dirty="0" err="1">
                <a:solidFill>
                  <a:srgbClr val="000000"/>
                </a:solidFill>
                <a:highlight>
                  <a:srgbClr val="FFFFFF"/>
                </a:highlight>
              </a:rPr>
              <a:t>utils</a:t>
            </a:r>
            <a:r>
              <a:rPr lang="en-US" dirty="0">
                <a:solidFill>
                  <a:srgbClr val="000000"/>
                </a:solidFill>
                <a:highlight>
                  <a:srgbClr val="FFFFFF"/>
                </a:highlight>
              </a:rPr>
              <a:t> </a:t>
            </a:r>
            <a:r>
              <a:rPr lang="en-US" b="1" dirty="0">
                <a:solidFill>
                  <a:srgbClr val="0000FF"/>
                </a:solidFill>
                <a:highlight>
                  <a:srgbClr val="FFFFFF"/>
                </a:highlight>
              </a:rPr>
              <a:t>import</a:t>
            </a:r>
            <a:r>
              <a:rPr lang="en-US" dirty="0">
                <a:solidFill>
                  <a:srgbClr val="000000"/>
                </a:solidFill>
                <a:highlight>
                  <a:srgbClr val="FFFFFF"/>
                </a:highlight>
              </a:rPr>
              <a:t> </a:t>
            </a:r>
            <a:r>
              <a:rPr lang="en-US" dirty="0" err="1">
                <a:solidFill>
                  <a:srgbClr val="000000"/>
                </a:solidFill>
                <a:highlight>
                  <a:srgbClr val="FFFFFF"/>
                </a:highlight>
              </a:rPr>
              <a:t>to_categorical</a:t>
            </a:r>
            <a:endParaRPr lang="en-US" dirty="0">
              <a:solidFill>
                <a:srgbClr val="000000"/>
              </a:solidFill>
              <a:highlight>
                <a:srgbClr val="FFFFFF"/>
              </a:highlight>
            </a:endParaRPr>
          </a:p>
          <a:p>
            <a:r>
              <a:rPr lang="en-US" dirty="0" err="1">
                <a:solidFill>
                  <a:srgbClr val="000000"/>
                </a:solidFill>
                <a:highlight>
                  <a:srgbClr val="FFFFFF"/>
                </a:highlight>
              </a:rPr>
              <a:t>train_labels</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to_categorical</a:t>
            </a:r>
            <a:r>
              <a:rPr lang="en-US" b="1" dirty="0">
                <a:solidFill>
                  <a:srgbClr val="000080"/>
                </a:solidFill>
                <a:highlight>
                  <a:srgbClr val="FFFFFF"/>
                </a:highlight>
              </a:rPr>
              <a:t>(</a:t>
            </a:r>
            <a:r>
              <a:rPr lang="en-US" dirty="0" err="1">
                <a:solidFill>
                  <a:srgbClr val="000000"/>
                </a:solidFill>
                <a:highlight>
                  <a:srgbClr val="FFFFFF"/>
                </a:highlight>
              </a:rPr>
              <a:t>train_labels</a:t>
            </a:r>
            <a:r>
              <a:rPr lang="en-US" b="1" dirty="0">
                <a:solidFill>
                  <a:srgbClr val="000080"/>
                </a:solidFill>
                <a:highlight>
                  <a:srgbClr val="FFFFFF"/>
                </a:highlight>
              </a:rPr>
              <a:t>)</a:t>
            </a:r>
            <a:endParaRPr lang="en-US" dirty="0">
              <a:solidFill>
                <a:srgbClr val="000000"/>
              </a:solidFill>
              <a:highlight>
                <a:srgbClr val="FFFFFF"/>
              </a:highlight>
            </a:endParaRPr>
          </a:p>
          <a:p>
            <a:r>
              <a:rPr lang="en-US" dirty="0" err="1">
                <a:solidFill>
                  <a:srgbClr val="000000"/>
                </a:solidFill>
                <a:highlight>
                  <a:srgbClr val="FFFFFF"/>
                </a:highlight>
              </a:rPr>
              <a:t>test_labels</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to_categorical</a:t>
            </a:r>
            <a:r>
              <a:rPr lang="en-US" b="1" dirty="0">
                <a:solidFill>
                  <a:srgbClr val="000080"/>
                </a:solidFill>
                <a:highlight>
                  <a:srgbClr val="FFFFFF"/>
                </a:highlight>
              </a:rPr>
              <a:t>(</a:t>
            </a:r>
            <a:r>
              <a:rPr lang="en-US" dirty="0" err="1">
                <a:solidFill>
                  <a:srgbClr val="000000"/>
                </a:solidFill>
                <a:highlight>
                  <a:srgbClr val="FFFFFF"/>
                </a:highlight>
              </a:rPr>
              <a:t>test_labels</a:t>
            </a:r>
            <a:r>
              <a:rPr lang="en-US" b="1" dirty="0">
                <a:solidFill>
                  <a:srgbClr val="000080"/>
                </a:solidFill>
                <a:highlight>
                  <a:srgbClr val="FFFFFF"/>
                </a:highlight>
              </a:rPr>
              <a:t>)</a:t>
            </a:r>
            <a:endParaRPr lang="en-US" dirty="0">
              <a:solidFill>
                <a:srgbClr val="000000"/>
              </a:solidFill>
              <a:highlight>
                <a:srgbClr val="FFFFFF"/>
              </a:highlight>
            </a:endParaRPr>
          </a:p>
          <a:p>
            <a:endParaRPr lang="en-US" dirty="0">
              <a:solidFill>
                <a:srgbClr val="000000"/>
              </a:solidFill>
              <a:highlight>
                <a:srgbClr val="FFFFFF"/>
              </a:highlight>
            </a:endParaRPr>
          </a:p>
          <a:p>
            <a:r>
              <a:rPr lang="en-US" dirty="0">
                <a:solidFill>
                  <a:srgbClr val="008000"/>
                </a:solidFill>
                <a:highlight>
                  <a:srgbClr val="FFFFFF"/>
                </a:highlight>
              </a:rPr>
              <a:t>#Ready to train the network</a:t>
            </a:r>
            <a:endParaRPr lang="en-US" dirty="0">
              <a:solidFill>
                <a:srgbClr val="000000"/>
              </a:solidFill>
              <a:highlight>
                <a:srgbClr val="FFFFFF"/>
              </a:highlight>
            </a:endParaRPr>
          </a:p>
          <a:p>
            <a:r>
              <a:rPr lang="en-US" dirty="0" err="1">
                <a:solidFill>
                  <a:srgbClr val="000000"/>
                </a:solidFill>
                <a:highlight>
                  <a:srgbClr val="FFFFFF"/>
                </a:highlight>
              </a:rPr>
              <a:t>network</a:t>
            </a:r>
            <a:r>
              <a:rPr lang="en-US" b="1" dirty="0" err="1">
                <a:solidFill>
                  <a:srgbClr val="000080"/>
                </a:solidFill>
                <a:highlight>
                  <a:srgbClr val="FFFFFF"/>
                </a:highlight>
              </a:rPr>
              <a:t>.</a:t>
            </a:r>
            <a:r>
              <a:rPr lang="en-US" dirty="0" err="1">
                <a:solidFill>
                  <a:srgbClr val="000000"/>
                </a:solidFill>
                <a:highlight>
                  <a:srgbClr val="FFFFFF"/>
                </a:highlight>
              </a:rPr>
              <a:t>fit</a:t>
            </a:r>
            <a:r>
              <a:rPr lang="en-US" b="1" dirty="0">
                <a:solidFill>
                  <a:srgbClr val="000080"/>
                </a:solidFill>
                <a:highlight>
                  <a:srgbClr val="FFFFFF"/>
                </a:highlight>
              </a:rPr>
              <a:t>(</a:t>
            </a:r>
            <a:r>
              <a:rPr lang="en-US" dirty="0" err="1">
                <a:solidFill>
                  <a:srgbClr val="000000"/>
                </a:solidFill>
                <a:highlight>
                  <a:srgbClr val="FFFFFF"/>
                </a:highlight>
              </a:rPr>
              <a:t>train_images</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train_labels</a:t>
            </a:r>
            <a:r>
              <a:rPr lang="en-US" b="1" dirty="0">
                <a:solidFill>
                  <a:srgbClr val="000080"/>
                </a:solidFill>
                <a:highlight>
                  <a:srgbClr val="FFFFFF"/>
                </a:highlight>
              </a:rPr>
              <a:t>,</a:t>
            </a:r>
            <a:r>
              <a:rPr lang="en-US" dirty="0">
                <a:solidFill>
                  <a:srgbClr val="000000"/>
                </a:solidFill>
                <a:highlight>
                  <a:srgbClr val="FFFFFF"/>
                </a:highlight>
              </a:rPr>
              <a:t> epochs</a:t>
            </a:r>
            <a:r>
              <a:rPr lang="en-US" b="1" dirty="0">
                <a:solidFill>
                  <a:srgbClr val="000080"/>
                </a:solidFill>
                <a:highlight>
                  <a:srgbClr val="FFFFFF"/>
                </a:highlight>
              </a:rPr>
              <a:t>=</a:t>
            </a:r>
            <a:r>
              <a:rPr lang="en-US" dirty="0">
                <a:solidFill>
                  <a:srgbClr val="FF0000"/>
                </a:solidFill>
                <a:highlight>
                  <a:srgbClr val="FFFFFF"/>
                </a:highlight>
              </a:rPr>
              <a:t>5</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batch_size</a:t>
            </a:r>
            <a:r>
              <a:rPr lang="en-US" b="1" dirty="0">
                <a:solidFill>
                  <a:srgbClr val="000080"/>
                </a:solidFill>
                <a:highlight>
                  <a:srgbClr val="FFFFFF"/>
                </a:highlight>
              </a:rPr>
              <a:t>=</a:t>
            </a:r>
            <a:r>
              <a:rPr lang="en-US" dirty="0">
                <a:solidFill>
                  <a:srgbClr val="FF0000"/>
                </a:solidFill>
                <a:highlight>
                  <a:srgbClr val="FFFFFF"/>
                </a:highlight>
              </a:rPr>
              <a:t>128</a:t>
            </a:r>
            <a:r>
              <a:rPr lang="en-US" b="1" dirty="0">
                <a:solidFill>
                  <a:srgbClr val="000080"/>
                </a:solidFill>
                <a:highlight>
                  <a:srgbClr val="FFFFFF"/>
                </a:highlight>
              </a:rPr>
              <a:t>)</a:t>
            </a:r>
            <a:endParaRPr lang="en-US" dirty="0">
              <a:solidFill>
                <a:srgbClr val="000000"/>
              </a:solidFill>
              <a:highlight>
                <a:srgbClr val="FFFFFF"/>
              </a:highlight>
            </a:endParaRPr>
          </a:p>
          <a:p>
            <a:r>
              <a:rPr lang="en-US" dirty="0" err="1">
                <a:solidFill>
                  <a:srgbClr val="000000"/>
                </a:solidFill>
                <a:highlight>
                  <a:srgbClr val="FFFFFF"/>
                </a:highlight>
              </a:rPr>
              <a:t>test_loss</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test_acc</a:t>
            </a:r>
            <a:r>
              <a:rPr lang="en-US" dirty="0">
                <a:solidFill>
                  <a:srgbClr val="000000"/>
                </a:solidFill>
                <a:highlight>
                  <a:srgbClr val="FFFFFF"/>
                </a:highlight>
              </a:rPr>
              <a:t> </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network</a:t>
            </a:r>
            <a:r>
              <a:rPr lang="en-US" b="1" dirty="0" err="1">
                <a:solidFill>
                  <a:srgbClr val="000080"/>
                </a:solidFill>
                <a:highlight>
                  <a:srgbClr val="FFFFFF"/>
                </a:highlight>
              </a:rPr>
              <a:t>.</a:t>
            </a:r>
            <a:r>
              <a:rPr lang="en-US" dirty="0" err="1">
                <a:solidFill>
                  <a:srgbClr val="000000"/>
                </a:solidFill>
                <a:highlight>
                  <a:srgbClr val="FFFFFF"/>
                </a:highlight>
              </a:rPr>
              <a:t>evaluate</a:t>
            </a:r>
            <a:r>
              <a:rPr lang="en-US" b="1" dirty="0">
                <a:solidFill>
                  <a:srgbClr val="000080"/>
                </a:solidFill>
                <a:highlight>
                  <a:srgbClr val="FFFFFF"/>
                </a:highlight>
              </a:rPr>
              <a:t>(</a:t>
            </a:r>
            <a:r>
              <a:rPr lang="en-US" dirty="0" err="1">
                <a:solidFill>
                  <a:srgbClr val="000000"/>
                </a:solidFill>
                <a:highlight>
                  <a:srgbClr val="FFFFFF"/>
                </a:highlight>
              </a:rPr>
              <a:t>test_images</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test_labels</a:t>
            </a:r>
            <a:r>
              <a:rPr lang="en-US" b="1" dirty="0">
                <a:solidFill>
                  <a:srgbClr val="000080"/>
                </a:solidFill>
                <a:highlight>
                  <a:srgbClr val="FFFFFF"/>
                </a:highlight>
              </a:rPr>
              <a:t>)</a:t>
            </a:r>
            <a:endParaRPr lang="en-US" dirty="0">
              <a:solidFill>
                <a:srgbClr val="000000"/>
              </a:solidFill>
              <a:highlight>
                <a:srgbClr val="FFFFFF"/>
              </a:highlight>
            </a:endParaRPr>
          </a:p>
          <a:p>
            <a:r>
              <a:rPr lang="en-US" b="1" dirty="0">
                <a:solidFill>
                  <a:srgbClr val="0000FF"/>
                </a:solidFill>
                <a:highlight>
                  <a:srgbClr val="FFFFFF"/>
                </a:highlight>
              </a:rPr>
              <a:t>print</a:t>
            </a:r>
            <a:r>
              <a:rPr lang="en-US" b="1" dirty="0">
                <a:solidFill>
                  <a:srgbClr val="000080"/>
                </a:solidFill>
                <a:highlight>
                  <a:srgbClr val="FFFFFF"/>
                </a:highlight>
              </a:rPr>
              <a:t>(</a:t>
            </a:r>
            <a:r>
              <a:rPr lang="en-US" dirty="0">
                <a:solidFill>
                  <a:srgbClr val="808080"/>
                </a:solidFill>
                <a:highlight>
                  <a:srgbClr val="FFFFFF"/>
                </a:highlight>
              </a:rPr>
              <a:t>'</a:t>
            </a:r>
            <a:r>
              <a:rPr lang="en-US" dirty="0" err="1">
                <a:solidFill>
                  <a:srgbClr val="808080"/>
                </a:solidFill>
                <a:highlight>
                  <a:srgbClr val="FFFFFF"/>
                </a:highlight>
              </a:rPr>
              <a:t>test_acc</a:t>
            </a:r>
            <a:r>
              <a:rPr lang="en-US" dirty="0">
                <a:solidFill>
                  <a:srgbClr val="808080"/>
                </a:solidFill>
                <a:highlight>
                  <a:srgbClr val="FFFFFF"/>
                </a:highlight>
              </a:rPr>
              <a:t>:'</a:t>
            </a:r>
            <a:r>
              <a:rPr lang="en-US" b="1" dirty="0">
                <a:solidFill>
                  <a:srgbClr val="000080"/>
                </a:solidFill>
                <a:highlight>
                  <a:srgbClr val="FFFFFF"/>
                </a:highlight>
              </a:rPr>
              <a:t>,</a:t>
            </a:r>
            <a:r>
              <a:rPr lang="en-US" dirty="0">
                <a:solidFill>
                  <a:srgbClr val="000000"/>
                </a:solidFill>
                <a:highlight>
                  <a:srgbClr val="FFFFFF"/>
                </a:highlight>
              </a:rPr>
              <a:t> </a:t>
            </a:r>
            <a:r>
              <a:rPr lang="en-US" dirty="0" err="1">
                <a:solidFill>
                  <a:srgbClr val="000000"/>
                </a:solidFill>
                <a:highlight>
                  <a:srgbClr val="FFFFFF"/>
                </a:highlight>
              </a:rPr>
              <a:t>test_acc</a:t>
            </a:r>
            <a:r>
              <a:rPr lang="en-US" b="1" dirty="0">
                <a:solidFill>
                  <a:srgbClr val="000080"/>
                </a:solidFill>
                <a:highlight>
                  <a:srgbClr val="FFFFFF"/>
                </a:highlight>
              </a:rPr>
              <a:t>)</a:t>
            </a:r>
            <a:endParaRPr lang="en-US" dirty="0"/>
          </a:p>
        </p:txBody>
      </p:sp>
    </p:spTree>
    <p:extLst>
      <p:ext uri="{BB962C8B-B14F-4D97-AF65-F5344CB8AC3E}">
        <p14:creationId xmlns:p14="http://schemas.microsoft.com/office/powerpoint/2010/main" val="66625480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458" y="2405302"/>
            <a:ext cx="10515600" cy="1325563"/>
          </a:xfrm>
          <a:solidFill>
            <a:srgbClr val="00B050"/>
          </a:solidFill>
        </p:spPr>
        <p:txBody>
          <a:bodyPr/>
          <a:lstStyle/>
          <a:p>
            <a:pPr algn="ctr"/>
            <a:r>
              <a:rPr lang="en-IN" b="1" dirty="0">
                <a:solidFill>
                  <a:schemeClr val="bg1"/>
                </a:solidFill>
                <a:latin typeface="Arial" panose="020B0604020202020204" pitchFamily="34" charset="0"/>
                <a:cs typeface="Arial" panose="020B0604020202020204" pitchFamily="34" charset="0"/>
              </a:rPr>
              <a:t>Example - II</a:t>
            </a:r>
            <a:endParaRPr lang="en-US"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19" y="4267200"/>
            <a:ext cx="3679529" cy="20691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886" y="4309097"/>
            <a:ext cx="4070489" cy="1985318"/>
          </a:xfrm>
          <a:prstGeom prst="rect">
            <a:avLst/>
          </a:prstGeom>
        </p:spPr>
      </p:pic>
    </p:spTree>
    <p:extLst>
      <p:ext uri="{BB962C8B-B14F-4D97-AF65-F5344CB8AC3E}">
        <p14:creationId xmlns:p14="http://schemas.microsoft.com/office/powerpoint/2010/main" val="222612716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ML/DL – </a:t>
            </a:r>
            <a:r>
              <a:rPr lang="en-US" dirty="0" err="1"/>
              <a:t>Scikit</a:t>
            </a:r>
            <a:r>
              <a:rPr lang="en-US" dirty="0"/>
              <a:t>-learn</a:t>
            </a:r>
          </a:p>
        </p:txBody>
      </p:sp>
      <p:sp>
        <p:nvSpPr>
          <p:cNvPr id="5" name="TextBox 4"/>
          <p:cNvSpPr txBox="1"/>
          <p:nvPr/>
        </p:nvSpPr>
        <p:spPr>
          <a:xfrm>
            <a:off x="864973" y="5955957"/>
            <a:ext cx="3794757" cy="369332"/>
          </a:xfrm>
          <a:prstGeom prst="rect">
            <a:avLst/>
          </a:prstGeom>
          <a:noFill/>
        </p:spPr>
        <p:txBody>
          <a:bodyPr wrap="none" rtlCol="0">
            <a:spAutoFit/>
          </a:bodyPr>
          <a:lstStyle/>
          <a:p>
            <a:r>
              <a:rPr lang="en-US" dirty="0"/>
              <a:t>Source: https://scikit-learn.org/stable/</a:t>
            </a:r>
            <a:endParaRPr lang="en-GB" dirty="0"/>
          </a:p>
        </p:txBody>
      </p:sp>
      <p:pic>
        <p:nvPicPr>
          <p:cNvPr id="3" name="Picture 2"/>
          <p:cNvPicPr>
            <a:picLocks noChangeAspect="1"/>
          </p:cNvPicPr>
          <p:nvPr/>
        </p:nvPicPr>
        <p:blipFill>
          <a:blip r:embed="rId2"/>
          <a:stretch>
            <a:fillRect/>
          </a:stretch>
        </p:blipFill>
        <p:spPr>
          <a:xfrm>
            <a:off x="2618622" y="1978191"/>
            <a:ext cx="8334375" cy="2324100"/>
          </a:xfrm>
          <a:prstGeom prst="rect">
            <a:avLst/>
          </a:prstGeom>
        </p:spPr>
      </p:pic>
    </p:spTree>
    <p:extLst>
      <p:ext uri="{BB962C8B-B14F-4D97-AF65-F5344CB8AC3E}">
        <p14:creationId xmlns:p14="http://schemas.microsoft.com/office/powerpoint/2010/main" val="3028833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533401" y="655809"/>
                <a:ext cx="4500154" cy="1278832"/>
              </a:xfrm>
            </p:spPr>
            <p:txBody>
              <a:bodyPr>
                <a:normAutofit/>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𝑎</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𝑥</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533401" y="655809"/>
                <a:ext cx="4500154" cy="1278832"/>
              </a:xfrm>
              <a:blipFill>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24</a:t>
            </a:fld>
            <a:endParaRPr lang="en-GB"/>
          </a:p>
        </p:txBody>
      </p:sp>
      <mc:AlternateContent xmlns:mc="http://schemas.openxmlformats.org/markup-compatibility/2006" xmlns:a14="http://schemas.microsoft.com/office/drawing/2010/main">
        <mc:Choice Requires="a14">
          <p:sp>
            <p:nvSpPr>
              <p:cNvPr id="5" name="Title 1"/>
              <p:cNvSpPr txBox="1">
                <a:spLocks/>
              </p:cNvSpPr>
              <p:nvPr/>
            </p:nvSpPr>
            <p:spPr>
              <a:xfrm>
                <a:off x="364554" y="3219617"/>
                <a:ext cx="4500154"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r>
                        <a:rPr lang="en-US" i="1" smtClean="0">
                          <a:solidFill>
                            <a:srgbClr val="C00000"/>
                          </a:solidFill>
                          <a:latin typeface="Cambria Math" panose="02040503050406030204" pitchFamily="18" charset="0"/>
                        </a:rPr>
                        <m:t>𝐸</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𝑐</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5" name="Title 1"/>
              <p:cNvSpPr txBox="1">
                <a:spLocks noRot="1" noChangeAspect="1" noMove="1" noResize="1" noEditPoints="1" noAdjustHandles="1" noChangeArrowheads="1" noChangeShapeType="1" noTextEdit="1"/>
              </p:cNvSpPr>
              <p:nvPr/>
            </p:nvSpPr>
            <p:spPr>
              <a:xfrm>
                <a:off x="364554" y="3219617"/>
                <a:ext cx="4500154" cy="12788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itle 1"/>
              <p:cNvSpPr txBox="1">
                <a:spLocks/>
              </p:cNvSpPr>
              <p:nvPr/>
            </p:nvSpPr>
            <p:spPr>
              <a:xfrm>
                <a:off x="6677297" y="655809"/>
                <a:ext cx="4500154"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r>
                        <a:rPr lang="en-US" i="1" smtClean="0">
                          <a:solidFill>
                            <a:srgbClr val="C00000"/>
                          </a:solidFill>
                          <a:latin typeface="Cambria Math" panose="02040503050406030204" pitchFamily="18" charset="0"/>
                        </a:rPr>
                        <m:t>𝐴</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𝜋</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𝑟</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6" name="Title 1"/>
              <p:cNvSpPr txBox="1">
                <a:spLocks noRot="1" noChangeAspect="1" noMove="1" noResize="1" noEditPoints="1" noAdjustHandles="1" noChangeArrowheads="1" noChangeShapeType="1" noTextEdit="1"/>
              </p:cNvSpPr>
              <p:nvPr/>
            </p:nvSpPr>
            <p:spPr>
              <a:xfrm>
                <a:off x="6677297" y="655809"/>
                <a:ext cx="4500154" cy="12788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itle 1"/>
              <p:cNvSpPr txBox="1">
                <a:spLocks/>
              </p:cNvSpPr>
              <p:nvPr/>
            </p:nvSpPr>
            <p:spPr>
              <a:xfrm>
                <a:off x="6505862" y="3100168"/>
                <a:ext cx="4500154"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𝑧</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𝑥</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𝑦</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7" name="Title 1"/>
              <p:cNvSpPr txBox="1">
                <a:spLocks noRot="1" noChangeAspect="1" noMove="1" noResize="1" noEditPoints="1" noAdjustHandles="1" noChangeArrowheads="1" noChangeShapeType="1" noTextEdit="1"/>
              </p:cNvSpPr>
              <p:nvPr/>
            </p:nvSpPr>
            <p:spPr>
              <a:xfrm>
                <a:off x="6505862" y="3100168"/>
                <a:ext cx="4500154" cy="1278832"/>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9654687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ML/DL – </a:t>
            </a:r>
            <a:r>
              <a:rPr lang="en-US" dirty="0" err="1"/>
              <a:t>Scikit</a:t>
            </a:r>
            <a:r>
              <a:rPr lang="en-US" dirty="0"/>
              <a:t>-learn</a:t>
            </a:r>
          </a:p>
        </p:txBody>
      </p:sp>
      <p:sp>
        <p:nvSpPr>
          <p:cNvPr id="5" name="TextBox 4"/>
          <p:cNvSpPr txBox="1"/>
          <p:nvPr/>
        </p:nvSpPr>
        <p:spPr>
          <a:xfrm>
            <a:off x="864973" y="5955957"/>
            <a:ext cx="3794757" cy="369332"/>
          </a:xfrm>
          <a:prstGeom prst="rect">
            <a:avLst/>
          </a:prstGeom>
          <a:noFill/>
        </p:spPr>
        <p:txBody>
          <a:bodyPr wrap="none" rtlCol="0">
            <a:spAutoFit/>
          </a:bodyPr>
          <a:lstStyle/>
          <a:p>
            <a:r>
              <a:rPr lang="en-US" dirty="0"/>
              <a:t>Source: https://scikit-learn.org/stable/</a:t>
            </a:r>
            <a:endParaRPr lang="en-GB" dirty="0"/>
          </a:p>
        </p:txBody>
      </p:sp>
      <p:sp>
        <p:nvSpPr>
          <p:cNvPr id="6" name="TextBox 5"/>
          <p:cNvSpPr txBox="1"/>
          <p:nvPr/>
        </p:nvSpPr>
        <p:spPr>
          <a:xfrm>
            <a:off x="864974" y="1348024"/>
            <a:ext cx="9578438"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A Google summer of code project</a:t>
            </a:r>
          </a:p>
          <a:p>
            <a:pPr marL="285750" indent="-285750">
              <a:buFont typeface="Arial" panose="020B0604020202020204" pitchFamily="34" charset="0"/>
              <a:buChar char="•"/>
            </a:pPr>
            <a:r>
              <a:rPr lang="en-US" sz="2800" dirty="0" err="1"/>
              <a:t>Scipy</a:t>
            </a:r>
            <a:r>
              <a:rPr lang="en-US" sz="2800" dirty="0"/>
              <a:t> toolkit</a:t>
            </a:r>
          </a:p>
          <a:p>
            <a:pPr marL="285750" indent="-285750">
              <a:buFont typeface="Arial" panose="020B0604020202020204" pitchFamily="34" charset="0"/>
              <a:buChar char="•"/>
            </a:pPr>
            <a:r>
              <a:rPr lang="en-US" sz="2800" dirty="0"/>
              <a:t>Free software ML library for the python programming language</a:t>
            </a:r>
          </a:p>
          <a:p>
            <a:pPr marL="285750" indent="-285750">
              <a:buFont typeface="Arial" panose="020B0604020202020204" pitchFamily="34" charset="0"/>
              <a:buChar char="•"/>
            </a:pPr>
            <a:r>
              <a:rPr lang="en-US" sz="2800" dirty="0"/>
              <a:t>Classification</a:t>
            </a:r>
          </a:p>
          <a:p>
            <a:pPr marL="285750" indent="-285750">
              <a:buFont typeface="Arial" panose="020B0604020202020204" pitchFamily="34" charset="0"/>
              <a:buChar char="•"/>
            </a:pPr>
            <a:r>
              <a:rPr lang="en-US" sz="2800" dirty="0"/>
              <a:t>Regression</a:t>
            </a:r>
          </a:p>
          <a:p>
            <a:pPr marL="285750" indent="-285750">
              <a:buFont typeface="Arial" panose="020B0604020202020204" pitchFamily="34" charset="0"/>
              <a:buChar char="•"/>
            </a:pPr>
            <a:r>
              <a:rPr lang="en-US" sz="2800" dirty="0"/>
              <a:t>Clustering algorithms</a:t>
            </a:r>
          </a:p>
          <a:p>
            <a:pPr marL="285750" indent="-285750">
              <a:buFont typeface="Arial" panose="020B0604020202020204" pitchFamily="34" charset="0"/>
              <a:buChar char="•"/>
            </a:pPr>
            <a:r>
              <a:rPr lang="en-US" sz="2800" dirty="0"/>
              <a:t>Vector Machines</a:t>
            </a:r>
          </a:p>
          <a:p>
            <a:pPr marL="285750" indent="-285750">
              <a:buFont typeface="Arial" panose="020B0604020202020204" pitchFamily="34" charset="0"/>
              <a:buChar char="•"/>
            </a:pPr>
            <a:r>
              <a:rPr lang="en-US" sz="2800" dirty="0"/>
              <a:t>Random forests</a:t>
            </a:r>
          </a:p>
          <a:p>
            <a:pPr marL="285750" indent="-285750">
              <a:buFont typeface="Arial" panose="020B0604020202020204" pitchFamily="34" charset="0"/>
              <a:buChar char="•"/>
            </a:pPr>
            <a:r>
              <a:rPr lang="en-US" sz="2800" dirty="0"/>
              <a:t>Gradient boosting</a:t>
            </a:r>
          </a:p>
          <a:p>
            <a:pPr marL="285750" indent="-285750">
              <a:buFont typeface="Arial" panose="020B0604020202020204" pitchFamily="34" charset="0"/>
              <a:buChar char="•"/>
            </a:pPr>
            <a:r>
              <a:rPr lang="en-US" sz="2800" dirty="0" err="1"/>
              <a:t>Numpy</a:t>
            </a:r>
            <a:r>
              <a:rPr lang="en-US" sz="2800" dirty="0"/>
              <a:t> and </a:t>
            </a:r>
            <a:r>
              <a:rPr lang="en-US" sz="2800" dirty="0" err="1"/>
              <a:t>Scipy</a:t>
            </a:r>
            <a:endParaRPr lang="en-GB" dirty="0"/>
          </a:p>
        </p:txBody>
      </p:sp>
    </p:spTree>
    <p:extLst>
      <p:ext uri="{BB962C8B-B14F-4D97-AF65-F5344CB8AC3E}">
        <p14:creationId xmlns:p14="http://schemas.microsoft.com/office/powerpoint/2010/main" val="104275927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p>
        </p:txBody>
      </p:sp>
      <p:pic>
        <p:nvPicPr>
          <p:cNvPr id="4" name="Picture 3"/>
          <p:cNvPicPr>
            <a:picLocks noChangeAspect="1"/>
          </p:cNvPicPr>
          <p:nvPr/>
        </p:nvPicPr>
        <p:blipFill>
          <a:blip r:embed="rId2"/>
          <a:stretch>
            <a:fillRect/>
          </a:stretch>
        </p:blipFill>
        <p:spPr>
          <a:xfrm>
            <a:off x="2400802" y="1603709"/>
            <a:ext cx="6267450" cy="3105150"/>
          </a:xfrm>
          <a:prstGeom prst="rect">
            <a:avLst/>
          </a:prstGeom>
        </p:spPr>
      </p:pic>
      <p:sp>
        <p:nvSpPr>
          <p:cNvPr id="15" name="Rectangle 14"/>
          <p:cNvSpPr/>
          <p:nvPr/>
        </p:nvSpPr>
        <p:spPr>
          <a:xfrm>
            <a:off x="796623" y="5691909"/>
            <a:ext cx="6449394" cy="369332"/>
          </a:xfrm>
          <a:prstGeom prst="rect">
            <a:avLst/>
          </a:prstGeom>
        </p:spPr>
        <p:txBody>
          <a:bodyPr wrap="none">
            <a:spAutoFit/>
          </a:bodyPr>
          <a:lstStyle/>
          <a:p>
            <a:r>
              <a:rPr lang="en-GB" dirty="0"/>
              <a:t>Source: https://github.com/ardamavi/Sign-Language-Digits-Dataset</a:t>
            </a:r>
          </a:p>
        </p:txBody>
      </p:sp>
      <p:sp>
        <p:nvSpPr>
          <p:cNvPr id="3" name="Rectangle 2"/>
          <p:cNvSpPr/>
          <p:nvPr/>
        </p:nvSpPr>
        <p:spPr>
          <a:xfrm>
            <a:off x="7874331" y="4823062"/>
            <a:ext cx="3777637" cy="369332"/>
          </a:xfrm>
          <a:prstGeom prst="rect">
            <a:avLst/>
          </a:prstGeom>
        </p:spPr>
        <p:txBody>
          <a:bodyPr wrap="none">
            <a:spAutoFit/>
          </a:bodyPr>
          <a:lstStyle/>
          <a:p>
            <a:r>
              <a:rPr lang="en-GB" dirty="0"/>
              <a:t>Charles-Michel de l’Epée,18</a:t>
            </a:r>
            <a:r>
              <a:rPr lang="en-GB" baseline="30000" dirty="0"/>
              <a:t>th</a:t>
            </a:r>
            <a:r>
              <a:rPr lang="en-GB" dirty="0"/>
              <a:t> Century </a:t>
            </a:r>
          </a:p>
        </p:txBody>
      </p:sp>
    </p:spTree>
    <p:extLst>
      <p:ext uri="{BB962C8B-B14F-4D97-AF65-F5344CB8AC3E}">
        <p14:creationId xmlns:p14="http://schemas.microsoft.com/office/powerpoint/2010/main" val="428139505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p>
        </p:txBody>
      </p:sp>
      <p:pic>
        <p:nvPicPr>
          <p:cNvPr id="4" name="Picture 3"/>
          <p:cNvPicPr>
            <a:picLocks noChangeAspect="1"/>
          </p:cNvPicPr>
          <p:nvPr/>
        </p:nvPicPr>
        <p:blipFill>
          <a:blip r:embed="rId2"/>
          <a:stretch>
            <a:fillRect/>
          </a:stretch>
        </p:blipFill>
        <p:spPr>
          <a:xfrm>
            <a:off x="284968" y="1591981"/>
            <a:ext cx="4631276" cy="2294523"/>
          </a:xfrm>
          <a:prstGeom prst="rect">
            <a:avLst/>
          </a:prstGeom>
        </p:spPr>
      </p:pic>
      <p:sp>
        <p:nvSpPr>
          <p:cNvPr id="15" name="Rectangle 14"/>
          <p:cNvSpPr/>
          <p:nvPr/>
        </p:nvSpPr>
        <p:spPr>
          <a:xfrm>
            <a:off x="796623" y="5824567"/>
            <a:ext cx="6449394" cy="369332"/>
          </a:xfrm>
          <a:prstGeom prst="rect">
            <a:avLst/>
          </a:prstGeom>
        </p:spPr>
        <p:txBody>
          <a:bodyPr wrap="none">
            <a:spAutoFit/>
          </a:bodyPr>
          <a:lstStyle/>
          <a:p>
            <a:r>
              <a:rPr lang="en-GB" dirty="0"/>
              <a:t>Source: https://github.com/ardamavi/Sign-Language-Digits-Dataset</a:t>
            </a:r>
          </a:p>
        </p:txBody>
      </p:sp>
      <p:sp>
        <p:nvSpPr>
          <p:cNvPr id="3" name="Rectangle 2"/>
          <p:cNvSpPr/>
          <p:nvPr/>
        </p:nvSpPr>
        <p:spPr>
          <a:xfrm>
            <a:off x="5710989" y="1591981"/>
            <a:ext cx="5855369" cy="1815882"/>
          </a:xfrm>
          <a:prstGeom prst="rect">
            <a:avLst/>
          </a:prstGeom>
        </p:spPr>
        <p:txBody>
          <a:bodyPr wrap="square">
            <a:spAutoFit/>
          </a:bodyPr>
          <a:lstStyle/>
          <a:p>
            <a:pPr>
              <a:buFont typeface="Arial" panose="020B0604020202020204" pitchFamily="34" charset="0"/>
              <a:buChar char="•"/>
            </a:pPr>
            <a:r>
              <a:rPr lang="en-US" sz="2800" dirty="0"/>
              <a:t>Image size: 100 x 100 pixels</a:t>
            </a:r>
          </a:p>
          <a:p>
            <a:pPr>
              <a:buFont typeface="Arial" panose="020B0604020202020204" pitchFamily="34" charset="0"/>
              <a:buChar char="•"/>
            </a:pPr>
            <a:r>
              <a:rPr lang="en-US" sz="2800" dirty="0"/>
              <a:t>Color space: RGB</a:t>
            </a:r>
          </a:p>
          <a:p>
            <a:pPr>
              <a:buFont typeface="Arial" panose="020B0604020202020204" pitchFamily="34" charset="0"/>
              <a:buChar char="•"/>
            </a:pPr>
            <a:r>
              <a:rPr lang="en-US" sz="2800" dirty="0"/>
              <a:t>Number of classes: 10 (Digits: 0-9)</a:t>
            </a:r>
          </a:p>
          <a:p>
            <a:pPr>
              <a:buFont typeface="Arial" panose="020B0604020202020204" pitchFamily="34" charset="0"/>
              <a:buChar char="•"/>
            </a:pPr>
            <a:r>
              <a:rPr lang="en-US" sz="2800" dirty="0"/>
              <a:t>Number of language signs: 2062</a:t>
            </a:r>
          </a:p>
        </p:txBody>
      </p:sp>
    </p:spTree>
    <p:extLst>
      <p:ext uri="{BB962C8B-B14F-4D97-AF65-F5344CB8AC3E}">
        <p14:creationId xmlns:p14="http://schemas.microsoft.com/office/powerpoint/2010/main" val="104791828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p>
        </p:txBody>
      </p:sp>
      <p:sp>
        <p:nvSpPr>
          <p:cNvPr id="9" name="Rectangle 8"/>
          <p:cNvSpPr/>
          <p:nvPr/>
        </p:nvSpPr>
        <p:spPr>
          <a:xfrm>
            <a:off x="621662" y="1188481"/>
            <a:ext cx="8892119" cy="2862322"/>
          </a:xfrm>
          <a:prstGeom prst="rect">
            <a:avLst/>
          </a:prstGeom>
        </p:spPr>
        <p:txBody>
          <a:bodyPr wrap="square">
            <a:spAutoFit/>
          </a:bodyPr>
          <a:lstStyle/>
          <a:p>
            <a:r>
              <a:rPr lang="en-GB" dirty="0">
                <a:solidFill>
                  <a:srgbClr val="008000"/>
                </a:solidFill>
                <a:highlight>
                  <a:srgbClr val="FFFFFF"/>
                </a:highlight>
                <a:latin typeface="Courier New" panose="02070309020205020404" pitchFamily="49" charset="0"/>
              </a:rPr>
              <a:t># load data set</a:t>
            </a:r>
            <a:endParaRPr lang="en-GB" dirty="0">
              <a:solidFill>
                <a:srgbClr val="000000"/>
              </a:solidFill>
              <a:highlight>
                <a:srgbClr val="FFFFFF"/>
              </a:highlight>
              <a:latin typeface="Courier New" panose="02070309020205020404" pitchFamily="49" charset="0"/>
            </a:endParaRPr>
          </a:p>
          <a:p>
            <a:r>
              <a:rPr lang="en-GB" dirty="0" err="1">
                <a:solidFill>
                  <a:srgbClr val="000000"/>
                </a:solidFill>
                <a:highlight>
                  <a:srgbClr val="FFFFFF"/>
                </a:highlight>
                <a:latin typeface="Courier New" panose="02070309020205020404" pitchFamily="49" charset="0"/>
              </a:rPr>
              <a:t>x_l</a:t>
            </a:r>
            <a:r>
              <a:rPr lang="en-GB" dirty="0">
                <a:solidFill>
                  <a:srgbClr val="000000"/>
                </a:solidFill>
                <a:highlight>
                  <a:srgbClr val="FFFFFF"/>
                </a:highlight>
                <a:latin typeface="Courier New" panose="02070309020205020404" pitchFamily="49" charset="0"/>
              </a:rPr>
              <a:t> </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np</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load</a:t>
            </a:r>
            <a:r>
              <a:rPr lang="en-GB" b="1" dirty="0">
                <a:solidFill>
                  <a:srgbClr val="000080"/>
                </a:solidFill>
                <a:highlight>
                  <a:srgbClr val="FFFFFF"/>
                </a:highlight>
                <a:latin typeface="Courier New" panose="02070309020205020404" pitchFamily="49" charset="0"/>
              </a:rPr>
              <a:t>(</a:t>
            </a:r>
            <a:r>
              <a:rPr lang="en-GB" dirty="0">
                <a:solidFill>
                  <a:srgbClr val="808080"/>
                </a:solidFill>
                <a:highlight>
                  <a:srgbClr val="FFFFFF"/>
                </a:highlight>
                <a:latin typeface="Courier New" panose="02070309020205020404" pitchFamily="49" charset="0"/>
              </a:rPr>
              <a:t>'../input/Sign-language-digits-dataset/</a:t>
            </a:r>
            <a:r>
              <a:rPr lang="en-GB" dirty="0" err="1">
                <a:solidFill>
                  <a:srgbClr val="808080"/>
                </a:solidFill>
                <a:highlight>
                  <a:srgbClr val="FFFFFF"/>
                </a:highlight>
                <a:latin typeface="Courier New" panose="02070309020205020404" pitchFamily="49" charset="0"/>
              </a:rPr>
              <a:t>X.npy</a:t>
            </a:r>
            <a:r>
              <a:rPr lang="en-GB" dirty="0">
                <a:solidFill>
                  <a:srgbClr val="808080"/>
                </a:solidFill>
                <a:highlight>
                  <a:srgbClr val="FFFFFF"/>
                </a:highlight>
                <a:latin typeface="Courier New" panose="02070309020205020404" pitchFamily="49" charset="0"/>
              </a:rPr>
              <a:t>'</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a:p>
            <a:r>
              <a:rPr lang="en-GB" dirty="0" err="1">
                <a:solidFill>
                  <a:srgbClr val="000000"/>
                </a:solidFill>
                <a:highlight>
                  <a:srgbClr val="FFFFFF"/>
                </a:highlight>
                <a:latin typeface="Courier New" panose="02070309020205020404" pitchFamily="49" charset="0"/>
              </a:rPr>
              <a:t>Y_l</a:t>
            </a:r>
            <a:r>
              <a:rPr lang="en-GB" dirty="0">
                <a:solidFill>
                  <a:srgbClr val="000000"/>
                </a:solidFill>
                <a:highlight>
                  <a:srgbClr val="FFFFFF"/>
                </a:highlight>
                <a:latin typeface="Courier New" panose="02070309020205020404" pitchFamily="49" charset="0"/>
              </a:rPr>
              <a:t> </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np</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load</a:t>
            </a:r>
            <a:r>
              <a:rPr lang="en-GB" b="1" dirty="0">
                <a:solidFill>
                  <a:srgbClr val="000080"/>
                </a:solidFill>
                <a:highlight>
                  <a:srgbClr val="FFFFFF"/>
                </a:highlight>
                <a:latin typeface="Courier New" panose="02070309020205020404" pitchFamily="49" charset="0"/>
              </a:rPr>
              <a:t>(</a:t>
            </a:r>
            <a:r>
              <a:rPr lang="en-GB" dirty="0">
                <a:solidFill>
                  <a:srgbClr val="808080"/>
                </a:solidFill>
                <a:highlight>
                  <a:srgbClr val="FFFFFF"/>
                </a:highlight>
                <a:latin typeface="Courier New" panose="02070309020205020404" pitchFamily="49" charset="0"/>
              </a:rPr>
              <a:t>'../input/Sign-language-digits-dataset/</a:t>
            </a:r>
            <a:r>
              <a:rPr lang="en-GB" dirty="0" err="1">
                <a:solidFill>
                  <a:srgbClr val="808080"/>
                </a:solidFill>
                <a:highlight>
                  <a:srgbClr val="FFFFFF"/>
                </a:highlight>
                <a:latin typeface="Courier New" panose="02070309020205020404" pitchFamily="49" charset="0"/>
              </a:rPr>
              <a:t>Y.npy</a:t>
            </a:r>
            <a:r>
              <a:rPr lang="en-GB" dirty="0">
                <a:solidFill>
                  <a:srgbClr val="808080"/>
                </a:solidFill>
                <a:highlight>
                  <a:srgbClr val="FFFFFF"/>
                </a:highlight>
                <a:latin typeface="Courier New" panose="02070309020205020404" pitchFamily="49" charset="0"/>
              </a:rPr>
              <a:t>'</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a:p>
            <a:r>
              <a:rPr lang="en-GB" dirty="0" err="1">
                <a:solidFill>
                  <a:srgbClr val="000000"/>
                </a:solidFill>
                <a:highlight>
                  <a:srgbClr val="FFFFFF"/>
                </a:highlight>
                <a:latin typeface="Courier New" panose="02070309020205020404" pitchFamily="49" charset="0"/>
              </a:rPr>
              <a:t>img_size</a:t>
            </a:r>
            <a:r>
              <a:rPr lang="en-GB" dirty="0">
                <a:solidFill>
                  <a:srgbClr val="000000"/>
                </a:solidFill>
                <a:highlight>
                  <a:srgbClr val="FFFFFF"/>
                </a:highlight>
                <a:latin typeface="Courier New" panose="02070309020205020404" pitchFamily="49" charset="0"/>
              </a:rPr>
              <a:t> </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a:solidFill>
                  <a:srgbClr val="FF0000"/>
                </a:solidFill>
                <a:highlight>
                  <a:srgbClr val="FFFFFF"/>
                </a:highlight>
                <a:latin typeface="Courier New" panose="02070309020205020404" pitchFamily="49" charset="0"/>
              </a:rPr>
              <a:t>64</a:t>
            </a:r>
            <a:endParaRPr lang="en-GB" dirty="0">
              <a:solidFill>
                <a:srgbClr val="000000"/>
              </a:solidFill>
              <a:highlight>
                <a:srgbClr val="FFFFFF"/>
              </a:highlight>
              <a:latin typeface="Courier New" panose="02070309020205020404" pitchFamily="49" charset="0"/>
            </a:endParaRPr>
          </a:p>
          <a:p>
            <a:r>
              <a:rPr lang="en-GB" dirty="0" err="1">
                <a:solidFill>
                  <a:srgbClr val="000000"/>
                </a:solidFill>
                <a:highlight>
                  <a:srgbClr val="FFFFFF"/>
                </a:highlight>
                <a:latin typeface="Courier New" panose="02070309020205020404" pitchFamily="49" charset="0"/>
              </a:rPr>
              <a:t>plt</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subplot</a:t>
            </a:r>
            <a:r>
              <a:rPr lang="en-GB" b="1" dirty="0">
                <a:solidFill>
                  <a:srgbClr val="000080"/>
                </a:solidFill>
                <a:highlight>
                  <a:srgbClr val="FFFFFF"/>
                </a:highlight>
                <a:latin typeface="Courier New" panose="02070309020205020404" pitchFamily="49" charset="0"/>
              </a:rPr>
              <a:t>(</a:t>
            </a:r>
            <a:r>
              <a:rPr lang="en-GB" dirty="0">
                <a:solidFill>
                  <a:srgbClr val="FF0000"/>
                </a:solidFill>
                <a:highlight>
                  <a:srgbClr val="FFFFFF"/>
                </a:highlight>
                <a:latin typeface="Courier New" panose="02070309020205020404" pitchFamily="49" charset="0"/>
              </a:rPr>
              <a:t>1</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a:solidFill>
                  <a:srgbClr val="FF0000"/>
                </a:solidFill>
                <a:highlight>
                  <a:srgbClr val="FFFFFF"/>
                </a:highlight>
                <a:latin typeface="Courier New" panose="02070309020205020404" pitchFamily="49" charset="0"/>
              </a:rPr>
              <a:t>2</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a:solidFill>
                  <a:srgbClr val="FF0000"/>
                </a:solidFill>
                <a:highlight>
                  <a:srgbClr val="FFFFFF"/>
                </a:highlight>
                <a:latin typeface="Courier New" panose="02070309020205020404" pitchFamily="49" charset="0"/>
              </a:rPr>
              <a:t>1</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a:p>
            <a:r>
              <a:rPr lang="en-GB" dirty="0" err="1">
                <a:solidFill>
                  <a:srgbClr val="000000"/>
                </a:solidFill>
                <a:highlight>
                  <a:srgbClr val="FFFFFF"/>
                </a:highlight>
                <a:latin typeface="Courier New" panose="02070309020205020404" pitchFamily="49" charset="0"/>
              </a:rPr>
              <a:t>plt</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imshow</a:t>
            </a:r>
            <a:r>
              <a:rPr lang="en-GB" b="1" dirty="0">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x_l</a:t>
            </a:r>
            <a:r>
              <a:rPr lang="en-GB" b="1" dirty="0">
                <a:solidFill>
                  <a:srgbClr val="000080"/>
                </a:solidFill>
                <a:highlight>
                  <a:srgbClr val="FFFFFF"/>
                </a:highlight>
                <a:latin typeface="Courier New" panose="02070309020205020404" pitchFamily="49" charset="0"/>
              </a:rPr>
              <a:t>[</a:t>
            </a:r>
            <a:r>
              <a:rPr lang="en-GB" dirty="0">
                <a:solidFill>
                  <a:srgbClr val="FF0000"/>
                </a:solidFill>
                <a:highlight>
                  <a:srgbClr val="FFFFFF"/>
                </a:highlight>
                <a:latin typeface="Courier New" panose="02070309020205020404" pitchFamily="49" charset="0"/>
              </a:rPr>
              <a:t>260</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reshape</a:t>
            </a:r>
            <a:r>
              <a:rPr lang="en-GB" b="1" dirty="0">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img_size</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img_size</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a:p>
            <a:r>
              <a:rPr lang="en-GB" dirty="0" err="1">
                <a:solidFill>
                  <a:srgbClr val="000000"/>
                </a:solidFill>
                <a:highlight>
                  <a:srgbClr val="FFFFFF"/>
                </a:highlight>
                <a:latin typeface="Courier New" panose="02070309020205020404" pitchFamily="49" charset="0"/>
              </a:rPr>
              <a:t>plt</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axis</a:t>
            </a:r>
            <a:r>
              <a:rPr lang="en-GB" b="1" dirty="0">
                <a:solidFill>
                  <a:srgbClr val="000080"/>
                </a:solidFill>
                <a:highlight>
                  <a:srgbClr val="FFFFFF"/>
                </a:highlight>
                <a:latin typeface="Courier New" panose="02070309020205020404" pitchFamily="49" charset="0"/>
              </a:rPr>
              <a:t>(</a:t>
            </a:r>
            <a:r>
              <a:rPr lang="en-GB" dirty="0">
                <a:solidFill>
                  <a:srgbClr val="808080"/>
                </a:solidFill>
                <a:highlight>
                  <a:srgbClr val="FFFFFF"/>
                </a:highlight>
                <a:latin typeface="Courier New" panose="02070309020205020404" pitchFamily="49" charset="0"/>
              </a:rPr>
              <a:t>'off'</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a:p>
            <a:r>
              <a:rPr lang="en-GB" dirty="0" err="1">
                <a:solidFill>
                  <a:srgbClr val="000000"/>
                </a:solidFill>
                <a:highlight>
                  <a:srgbClr val="FFFFFF"/>
                </a:highlight>
                <a:latin typeface="Courier New" panose="02070309020205020404" pitchFamily="49" charset="0"/>
              </a:rPr>
              <a:t>plt</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subplot</a:t>
            </a:r>
            <a:r>
              <a:rPr lang="en-GB" b="1" dirty="0">
                <a:solidFill>
                  <a:srgbClr val="000080"/>
                </a:solidFill>
                <a:highlight>
                  <a:srgbClr val="FFFFFF"/>
                </a:highlight>
                <a:latin typeface="Courier New" panose="02070309020205020404" pitchFamily="49" charset="0"/>
              </a:rPr>
              <a:t>(</a:t>
            </a:r>
            <a:r>
              <a:rPr lang="en-GB" dirty="0">
                <a:solidFill>
                  <a:srgbClr val="FF0000"/>
                </a:solidFill>
                <a:highlight>
                  <a:srgbClr val="FFFFFF"/>
                </a:highlight>
                <a:latin typeface="Courier New" panose="02070309020205020404" pitchFamily="49" charset="0"/>
              </a:rPr>
              <a:t>1</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a:solidFill>
                  <a:srgbClr val="FF0000"/>
                </a:solidFill>
                <a:highlight>
                  <a:srgbClr val="FFFFFF"/>
                </a:highlight>
                <a:latin typeface="Courier New" panose="02070309020205020404" pitchFamily="49" charset="0"/>
              </a:rPr>
              <a:t>2</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a:solidFill>
                  <a:srgbClr val="FF0000"/>
                </a:solidFill>
                <a:highlight>
                  <a:srgbClr val="FFFFFF"/>
                </a:highlight>
                <a:latin typeface="Courier New" panose="02070309020205020404" pitchFamily="49" charset="0"/>
              </a:rPr>
              <a:t>2</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a:p>
            <a:r>
              <a:rPr lang="en-GB" dirty="0" err="1">
                <a:solidFill>
                  <a:srgbClr val="000000"/>
                </a:solidFill>
                <a:highlight>
                  <a:srgbClr val="FFFFFF"/>
                </a:highlight>
                <a:latin typeface="Courier New" panose="02070309020205020404" pitchFamily="49" charset="0"/>
              </a:rPr>
              <a:t>plt</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imshow</a:t>
            </a:r>
            <a:r>
              <a:rPr lang="en-GB" b="1" dirty="0">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x_l</a:t>
            </a:r>
            <a:r>
              <a:rPr lang="en-GB" b="1" dirty="0">
                <a:solidFill>
                  <a:srgbClr val="000080"/>
                </a:solidFill>
                <a:highlight>
                  <a:srgbClr val="FFFFFF"/>
                </a:highlight>
                <a:latin typeface="Courier New" panose="02070309020205020404" pitchFamily="49" charset="0"/>
              </a:rPr>
              <a:t>[</a:t>
            </a:r>
            <a:r>
              <a:rPr lang="en-GB" dirty="0">
                <a:solidFill>
                  <a:srgbClr val="FF0000"/>
                </a:solidFill>
                <a:highlight>
                  <a:srgbClr val="FFFFFF"/>
                </a:highlight>
                <a:latin typeface="Courier New" panose="02070309020205020404" pitchFamily="49" charset="0"/>
              </a:rPr>
              <a:t>900</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reshape</a:t>
            </a:r>
            <a:r>
              <a:rPr lang="en-GB" b="1" dirty="0">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img_size</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img_size</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a:p>
            <a:r>
              <a:rPr lang="en-GB" dirty="0" err="1">
                <a:solidFill>
                  <a:srgbClr val="000000"/>
                </a:solidFill>
                <a:highlight>
                  <a:srgbClr val="FFFFFF"/>
                </a:highlight>
                <a:latin typeface="Courier New" panose="02070309020205020404" pitchFamily="49" charset="0"/>
              </a:rPr>
              <a:t>plt</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axis</a:t>
            </a:r>
            <a:r>
              <a:rPr lang="en-GB" b="1" dirty="0">
                <a:solidFill>
                  <a:srgbClr val="000080"/>
                </a:solidFill>
                <a:highlight>
                  <a:srgbClr val="FFFFFF"/>
                </a:highlight>
                <a:latin typeface="Courier New" panose="02070309020205020404" pitchFamily="49" charset="0"/>
              </a:rPr>
              <a:t>(</a:t>
            </a:r>
            <a:r>
              <a:rPr lang="en-GB" dirty="0">
                <a:solidFill>
                  <a:srgbClr val="808080"/>
                </a:solidFill>
                <a:highlight>
                  <a:srgbClr val="FFFFFF"/>
                </a:highlight>
                <a:latin typeface="Courier New" panose="02070309020205020404" pitchFamily="49" charset="0"/>
              </a:rPr>
              <a:t>'off'</a:t>
            </a:r>
            <a:r>
              <a:rPr lang="en-GB" b="1" dirty="0">
                <a:solidFill>
                  <a:srgbClr val="000080"/>
                </a:solidFill>
                <a:highlight>
                  <a:srgbClr val="FFFFFF"/>
                </a:highlight>
                <a:latin typeface="Courier New" panose="02070309020205020404" pitchFamily="49" charset="0"/>
              </a:rPr>
              <a:t>)</a:t>
            </a:r>
            <a:endParaRPr lang="en-GB" dirty="0"/>
          </a:p>
        </p:txBody>
      </p:sp>
      <p:pic>
        <p:nvPicPr>
          <p:cNvPr id="10" name="Picture 9"/>
          <p:cNvPicPr>
            <a:picLocks noChangeAspect="1"/>
          </p:cNvPicPr>
          <p:nvPr/>
        </p:nvPicPr>
        <p:blipFill>
          <a:blip r:embed="rId2"/>
          <a:stretch>
            <a:fillRect/>
          </a:stretch>
        </p:blipFill>
        <p:spPr>
          <a:xfrm>
            <a:off x="7237316" y="4050803"/>
            <a:ext cx="3733800" cy="1752600"/>
          </a:xfrm>
          <a:prstGeom prst="rect">
            <a:avLst/>
          </a:prstGeom>
        </p:spPr>
      </p:pic>
      <p:sp>
        <p:nvSpPr>
          <p:cNvPr id="6" name="TextBox 5"/>
          <p:cNvSpPr txBox="1"/>
          <p:nvPr/>
        </p:nvSpPr>
        <p:spPr>
          <a:xfrm>
            <a:off x="864973" y="5955957"/>
            <a:ext cx="3794757" cy="369332"/>
          </a:xfrm>
          <a:prstGeom prst="rect">
            <a:avLst/>
          </a:prstGeom>
          <a:noFill/>
        </p:spPr>
        <p:txBody>
          <a:bodyPr wrap="none" rtlCol="0">
            <a:spAutoFit/>
          </a:bodyPr>
          <a:lstStyle/>
          <a:p>
            <a:r>
              <a:rPr lang="en-US" dirty="0"/>
              <a:t>Source: https://scikit-learn.org/stable/</a:t>
            </a:r>
            <a:endParaRPr lang="en-GB" dirty="0"/>
          </a:p>
        </p:txBody>
      </p:sp>
    </p:spTree>
    <p:extLst>
      <p:ext uri="{BB962C8B-B14F-4D97-AF65-F5344CB8AC3E}">
        <p14:creationId xmlns:p14="http://schemas.microsoft.com/office/powerpoint/2010/main" val="363790924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p>
        </p:txBody>
      </p:sp>
      <p:sp>
        <p:nvSpPr>
          <p:cNvPr id="4" name="Rectangle 3"/>
          <p:cNvSpPr/>
          <p:nvPr/>
        </p:nvSpPr>
        <p:spPr>
          <a:xfrm>
            <a:off x="1528082" y="1614771"/>
            <a:ext cx="8726905" cy="923330"/>
          </a:xfrm>
          <a:prstGeom prst="rect">
            <a:avLst/>
          </a:prstGeom>
        </p:spPr>
        <p:txBody>
          <a:bodyPr wrap="square">
            <a:spAutoFit/>
          </a:bodyPr>
          <a:lstStyle/>
          <a:p>
            <a:r>
              <a:rPr lang="en-US" dirty="0">
                <a:solidFill>
                  <a:srgbClr val="008000"/>
                </a:solidFill>
                <a:highlight>
                  <a:srgbClr val="FFFFFF"/>
                </a:highlight>
                <a:latin typeface="Courier New" panose="02070309020205020404" pitchFamily="49" charset="0"/>
              </a:rPr>
              <a:t># Join a sequence of arrays along an row axis.</a:t>
            </a:r>
            <a:endParaRPr lang="en-US" dirty="0">
              <a:solidFill>
                <a:srgbClr val="000000"/>
              </a:solidFill>
              <a:highlight>
                <a:srgbClr val="FFFFFF"/>
              </a:highlight>
              <a:latin typeface="Courier New" panose="02070309020205020404" pitchFamily="49" charset="0"/>
            </a:endParaRPr>
          </a:p>
          <a:p>
            <a:r>
              <a:rPr lang="en-US" dirty="0">
                <a:solidFill>
                  <a:srgbClr val="000000"/>
                </a:solidFill>
                <a:highlight>
                  <a:srgbClr val="FFFFFF"/>
                </a:highlight>
                <a:latin typeface="Courier New" panose="02070309020205020404" pitchFamily="49" charset="0"/>
              </a:rPr>
              <a:t>X </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r>
              <a:rPr lang="en-US" dirty="0" err="1">
                <a:solidFill>
                  <a:srgbClr val="000000"/>
                </a:solidFill>
                <a:highlight>
                  <a:srgbClr val="FFFFFF"/>
                </a:highlight>
                <a:latin typeface="Courier New" panose="02070309020205020404" pitchFamily="49" charset="0"/>
              </a:rPr>
              <a:t>np</a:t>
            </a:r>
            <a:r>
              <a:rPr lang="en-US" b="1" dirty="0" err="1">
                <a:solidFill>
                  <a:srgbClr val="000080"/>
                </a:solidFill>
                <a:highlight>
                  <a:srgbClr val="FFFFFF"/>
                </a:highlight>
                <a:latin typeface="Courier New" panose="02070309020205020404" pitchFamily="49" charset="0"/>
              </a:rPr>
              <a:t>.</a:t>
            </a:r>
            <a:r>
              <a:rPr lang="en-US" dirty="0" err="1">
                <a:solidFill>
                  <a:srgbClr val="000000"/>
                </a:solidFill>
                <a:highlight>
                  <a:srgbClr val="FFFFFF"/>
                </a:highlight>
                <a:latin typeface="Courier New" panose="02070309020205020404" pitchFamily="49" charset="0"/>
              </a:rPr>
              <a:t>concatenate</a:t>
            </a:r>
            <a:r>
              <a:rPr lang="en-US" b="1" dirty="0">
                <a:solidFill>
                  <a:srgbClr val="000080"/>
                </a:solidFill>
                <a:highlight>
                  <a:srgbClr val="FFFFFF"/>
                </a:highlight>
                <a:latin typeface="Courier New" panose="02070309020205020404" pitchFamily="49" charset="0"/>
              </a:rPr>
              <a:t>((</a:t>
            </a:r>
            <a:r>
              <a:rPr lang="en-US" dirty="0" err="1">
                <a:solidFill>
                  <a:srgbClr val="000000"/>
                </a:solidFill>
                <a:highlight>
                  <a:srgbClr val="FFFFFF"/>
                </a:highlight>
                <a:latin typeface="Courier New" panose="02070309020205020404" pitchFamily="49" charset="0"/>
              </a:rPr>
              <a:t>x_l</a:t>
            </a:r>
            <a:r>
              <a:rPr lang="en-US" b="1" dirty="0">
                <a:solidFill>
                  <a:srgbClr val="000080"/>
                </a:solidFill>
                <a:highlight>
                  <a:srgbClr val="FFFFFF"/>
                </a:highlight>
                <a:latin typeface="Courier New" panose="02070309020205020404" pitchFamily="49" charset="0"/>
              </a:rPr>
              <a:t>[</a:t>
            </a:r>
            <a:r>
              <a:rPr lang="en-US" dirty="0">
                <a:solidFill>
                  <a:srgbClr val="FF0000"/>
                </a:solidFill>
                <a:highlight>
                  <a:srgbClr val="FFFFFF"/>
                </a:highlight>
                <a:latin typeface="Courier New" panose="02070309020205020404" pitchFamily="49" charset="0"/>
              </a:rPr>
              <a:t>204</a:t>
            </a:r>
            <a:r>
              <a:rPr lang="en-US" b="1" dirty="0">
                <a:solidFill>
                  <a:srgbClr val="000080"/>
                </a:solidFill>
                <a:highlight>
                  <a:srgbClr val="FFFFFF"/>
                </a:highlight>
                <a:latin typeface="Courier New" panose="02070309020205020404" pitchFamily="49" charset="0"/>
              </a:rPr>
              <a:t>:</a:t>
            </a:r>
            <a:r>
              <a:rPr lang="en-US" dirty="0">
                <a:solidFill>
                  <a:srgbClr val="FF0000"/>
                </a:solidFill>
                <a:highlight>
                  <a:srgbClr val="FFFFFF"/>
                </a:highlight>
                <a:latin typeface="Courier New" panose="02070309020205020404" pitchFamily="49" charset="0"/>
              </a:rPr>
              <a:t>409</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r>
              <a:rPr lang="en-US" dirty="0" err="1">
                <a:solidFill>
                  <a:srgbClr val="000000"/>
                </a:solidFill>
                <a:highlight>
                  <a:srgbClr val="FFFFFF"/>
                </a:highlight>
                <a:latin typeface="Courier New" panose="02070309020205020404" pitchFamily="49" charset="0"/>
              </a:rPr>
              <a:t>x_l</a:t>
            </a:r>
            <a:r>
              <a:rPr lang="en-US" b="1" dirty="0">
                <a:solidFill>
                  <a:srgbClr val="000080"/>
                </a:solidFill>
                <a:highlight>
                  <a:srgbClr val="FFFFFF"/>
                </a:highlight>
                <a:latin typeface="Courier New" panose="02070309020205020404" pitchFamily="49" charset="0"/>
              </a:rPr>
              <a:t>[</a:t>
            </a:r>
            <a:r>
              <a:rPr lang="en-US" dirty="0">
                <a:solidFill>
                  <a:srgbClr val="FF0000"/>
                </a:solidFill>
                <a:highlight>
                  <a:srgbClr val="FFFFFF"/>
                </a:highlight>
                <a:latin typeface="Courier New" panose="02070309020205020404" pitchFamily="49" charset="0"/>
              </a:rPr>
              <a:t>822</a:t>
            </a:r>
            <a:r>
              <a:rPr lang="en-US" b="1" dirty="0">
                <a:solidFill>
                  <a:srgbClr val="000080"/>
                </a:solidFill>
                <a:highlight>
                  <a:srgbClr val="FFFFFF"/>
                </a:highlight>
                <a:latin typeface="Courier New" panose="02070309020205020404" pitchFamily="49" charset="0"/>
              </a:rPr>
              <a:t>:</a:t>
            </a:r>
            <a:r>
              <a:rPr lang="en-US" dirty="0">
                <a:solidFill>
                  <a:srgbClr val="FF0000"/>
                </a:solidFill>
                <a:highlight>
                  <a:srgbClr val="FFFFFF"/>
                </a:highlight>
                <a:latin typeface="Courier New" panose="02070309020205020404" pitchFamily="49" charset="0"/>
              </a:rPr>
              <a:t>1027</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axis</a:t>
            </a:r>
            <a:r>
              <a:rPr lang="en-US" b="1" dirty="0">
                <a:solidFill>
                  <a:srgbClr val="000080"/>
                </a:solidFill>
                <a:highlight>
                  <a:srgbClr val="FFFFFF"/>
                </a:highlight>
                <a:latin typeface="Courier New" panose="02070309020205020404" pitchFamily="49" charset="0"/>
              </a:rPr>
              <a:t>=</a:t>
            </a:r>
            <a:r>
              <a:rPr lang="en-US" dirty="0">
                <a:solidFill>
                  <a:srgbClr val="FF0000"/>
                </a:solidFill>
                <a:highlight>
                  <a:srgbClr val="FFFFFF"/>
                </a:highlight>
                <a:latin typeface="Courier New" panose="02070309020205020404" pitchFamily="49" charset="0"/>
              </a:rPr>
              <a:t>0</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r>
              <a:rPr lang="en-US" dirty="0">
                <a:solidFill>
                  <a:srgbClr val="008000"/>
                </a:solidFill>
                <a:highlight>
                  <a:srgbClr val="FFFFFF"/>
                </a:highlight>
                <a:latin typeface="Courier New" panose="02070309020205020404" pitchFamily="49" charset="0"/>
              </a:rPr>
              <a:t># from 0 to 204 is zero sign and from 205 to 410 is one sign </a:t>
            </a:r>
            <a:endParaRPr lang="en-US" dirty="0">
              <a:solidFill>
                <a:srgbClr val="000000"/>
              </a:solidFill>
              <a:highlight>
                <a:srgbClr val="FFFFFF"/>
              </a:highlight>
              <a:latin typeface="Courier New" panose="02070309020205020404" pitchFamily="49" charset="0"/>
            </a:endParaRPr>
          </a:p>
        </p:txBody>
      </p:sp>
      <p:sp>
        <p:nvSpPr>
          <p:cNvPr id="5" name="TextBox 4"/>
          <p:cNvSpPr txBox="1"/>
          <p:nvPr/>
        </p:nvSpPr>
        <p:spPr>
          <a:xfrm>
            <a:off x="2091758" y="2950630"/>
            <a:ext cx="7817014"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Sign language represents digits data set</a:t>
            </a:r>
          </a:p>
          <a:p>
            <a:pPr marL="285750" indent="-285750">
              <a:buFont typeface="Arial" panose="020B0604020202020204" pitchFamily="34" charset="0"/>
              <a:buChar char="•"/>
            </a:pPr>
            <a:r>
              <a:rPr lang="en-US" sz="2800" dirty="0"/>
              <a:t>Let us use only sign 0 and 1</a:t>
            </a:r>
          </a:p>
          <a:p>
            <a:pPr marL="285750" indent="-285750">
              <a:buFont typeface="Arial" panose="020B0604020202020204" pitchFamily="34" charset="0"/>
              <a:buChar char="•"/>
            </a:pPr>
            <a:r>
              <a:rPr lang="en-US" sz="2800" dirty="0"/>
              <a:t>Sign zero between 204 and 408: Total 205</a:t>
            </a:r>
          </a:p>
          <a:p>
            <a:pPr marL="285750" indent="-285750">
              <a:buFont typeface="Arial" panose="020B0604020202020204" pitchFamily="34" charset="0"/>
              <a:buChar char="•"/>
            </a:pPr>
            <a:r>
              <a:rPr lang="en-US" sz="2800" dirty="0"/>
              <a:t>Sign one between 822 and 1027, total 206</a:t>
            </a:r>
          </a:p>
          <a:p>
            <a:pPr marL="285750" indent="-285750">
              <a:buFont typeface="Arial" panose="020B0604020202020204" pitchFamily="34" charset="0"/>
              <a:buChar char="•"/>
            </a:pPr>
            <a:r>
              <a:rPr lang="en-US" sz="2800" dirty="0"/>
              <a:t>Concatenate zero sign images and one sign images</a:t>
            </a:r>
            <a:endParaRPr lang="en-GB" dirty="0"/>
          </a:p>
        </p:txBody>
      </p:sp>
      <p:sp>
        <p:nvSpPr>
          <p:cNvPr id="6" name="TextBox 5"/>
          <p:cNvSpPr txBox="1"/>
          <p:nvPr/>
        </p:nvSpPr>
        <p:spPr>
          <a:xfrm>
            <a:off x="864973" y="5955957"/>
            <a:ext cx="3794757" cy="369332"/>
          </a:xfrm>
          <a:prstGeom prst="rect">
            <a:avLst/>
          </a:prstGeom>
          <a:noFill/>
        </p:spPr>
        <p:txBody>
          <a:bodyPr wrap="none" rtlCol="0">
            <a:spAutoFit/>
          </a:bodyPr>
          <a:lstStyle/>
          <a:p>
            <a:r>
              <a:rPr lang="en-US" dirty="0"/>
              <a:t>Source: https://scikit-learn.org/stable/</a:t>
            </a:r>
            <a:endParaRPr lang="en-GB" dirty="0"/>
          </a:p>
        </p:txBody>
      </p:sp>
    </p:spTree>
    <p:extLst>
      <p:ext uri="{BB962C8B-B14F-4D97-AF65-F5344CB8AC3E}">
        <p14:creationId xmlns:p14="http://schemas.microsoft.com/office/powerpoint/2010/main" val="76837028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p>
        </p:txBody>
      </p:sp>
      <p:sp>
        <p:nvSpPr>
          <p:cNvPr id="4" name="Rectangle 3"/>
          <p:cNvSpPr/>
          <p:nvPr/>
        </p:nvSpPr>
        <p:spPr>
          <a:xfrm>
            <a:off x="1155030" y="4096162"/>
            <a:ext cx="8406063" cy="923330"/>
          </a:xfrm>
          <a:prstGeom prst="rect">
            <a:avLst/>
          </a:prstGeom>
        </p:spPr>
        <p:txBody>
          <a:bodyPr wrap="square">
            <a:spAutoFit/>
          </a:bodyPr>
          <a:lstStyle/>
          <a:p>
            <a:r>
              <a:rPr lang="en-GB" dirty="0">
                <a:solidFill>
                  <a:srgbClr val="000000"/>
                </a:solidFill>
                <a:highlight>
                  <a:srgbClr val="FFFFFF"/>
                </a:highlight>
                <a:latin typeface="Courier New" panose="02070309020205020404" pitchFamily="49" charset="0"/>
              </a:rPr>
              <a:t>z </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np</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zeros</a:t>
            </a:r>
            <a:r>
              <a:rPr lang="en-GB" b="1" dirty="0">
                <a:solidFill>
                  <a:srgbClr val="000080"/>
                </a:solidFill>
                <a:highlight>
                  <a:srgbClr val="FFFFFF"/>
                </a:highlight>
                <a:latin typeface="Courier New" panose="02070309020205020404" pitchFamily="49" charset="0"/>
              </a:rPr>
              <a:t>(</a:t>
            </a:r>
            <a:r>
              <a:rPr lang="en-GB" dirty="0">
                <a:solidFill>
                  <a:srgbClr val="FF0000"/>
                </a:solidFill>
                <a:highlight>
                  <a:srgbClr val="FFFFFF"/>
                </a:highlight>
                <a:latin typeface="Courier New" panose="02070309020205020404" pitchFamily="49" charset="0"/>
              </a:rPr>
              <a:t>205</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a:p>
            <a:r>
              <a:rPr lang="en-GB" dirty="0">
                <a:solidFill>
                  <a:srgbClr val="000000"/>
                </a:solidFill>
                <a:highlight>
                  <a:srgbClr val="FFFFFF"/>
                </a:highlight>
                <a:latin typeface="Courier New" panose="02070309020205020404" pitchFamily="49" charset="0"/>
              </a:rPr>
              <a:t>o </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np</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ones</a:t>
            </a:r>
            <a:r>
              <a:rPr lang="en-GB" b="1" dirty="0">
                <a:solidFill>
                  <a:srgbClr val="000080"/>
                </a:solidFill>
                <a:highlight>
                  <a:srgbClr val="FFFFFF"/>
                </a:highlight>
                <a:latin typeface="Courier New" panose="02070309020205020404" pitchFamily="49" charset="0"/>
              </a:rPr>
              <a:t>(</a:t>
            </a:r>
            <a:r>
              <a:rPr lang="en-GB" dirty="0">
                <a:solidFill>
                  <a:srgbClr val="FF0000"/>
                </a:solidFill>
                <a:highlight>
                  <a:srgbClr val="FFFFFF"/>
                </a:highlight>
                <a:latin typeface="Courier New" panose="02070309020205020404" pitchFamily="49" charset="0"/>
              </a:rPr>
              <a:t>205</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a:p>
            <a:r>
              <a:rPr lang="en-GB" dirty="0">
                <a:solidFill>
                  <a:srgbClr val="000000"/>
                </a:solidFill>
                <a:highlight>
                  <a:srgbClr val="FFFFFF"/>
                </a:highlight>
                <a:latin typeface="Courier New" panose="02070309020205020404" pitchFamily="49" charset="0"/>
              </a:rPr>
              <a:t>Y </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np</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concatenate</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z</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o</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axis</a:t>
            </a:r>
            <a:r>
              <a:rPr lang="en-GB" b="1" dirty="0">
                <a:solidFill>
                  <a:srgbClr val="000080"/>
                </a:solidFill>
                <a:highlight>
                  <a:srgbClr val="FFFFFF"/>
                </a:highlight>
                <a:latin typeface="Courier New" panose="02070309020205020404" pitchFamily="49" charset="0"/>
              </a:rPr>
              <a:t>=</a:t>
            </a:r>
            <a:r>
              <a:rPr lang="en-GB" dirty="0">
                <a:solidFill>
                  <a:srgbClr val="FF0000"/>
                </a:solidFill>
                <a:highlight>
                  <a:srgbClr val="FFFFFF"/>
                </a:highlight>
                <a:latin typeface="Courier New" panose="02070309020205020404" pitchFamily="49" charset="0"/>
              </a:rPr>
              <a:t>0</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reshape</a:t>
            </a:r>
            <a:r>
              <a:rPr lang="en-GB" b="1" dirty="0">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X</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shape</a:t>
            </a:r>
            <a:r>
              <a:rPr lang="en-GB" b="1" dirty="0">
                <a:solidFill>
                  <a:srgbClr val="000080"/>
                </a:solidFill>
                <a:highlight>
                  <a:srgbClr val="FFFFFF"/>
                </a:highlight>
                <a:latin typeface="Courier New" panose="02070309020205020404" pitchFamily="49" charset="0"/>
              </a:rPr>
              <a:t>[</a:t>
            </a:r>
            <a:r>
              <a:rPr lang="en-GB" dirty="0">
                <a:solidFill>
                  <a:srgbClr val="FF0000"/>
                </a:solidFill>
                <a:highlight>
                  <a:srgbClr val="FFFFFF"/>
                </a:highlight>
                <a:latin typeface="Courier New" panose="02070309020205020404" pitchFamily="49" charset="0"/>
              </a:rPr>
              <a:t>0</a:t>
            </a:r>
            <a:r>
              <a:rPr lang="en-GB" b="1" dirty="0">
                <a:solidFill>
                  <a:srgbClr val="000080"/>
                </a:solidFill>
                <a:highlight>
                  <a:srgbClr val="FFFFFF"/>
                </a:highlight>
                <a:latin typeface="Courier New" panose="02070309020205020404" pitchFamily="49" charset="0"/>
              </a:rPr>
              <a:t>],</a:t>
            </a:r>
            <a:r>
              <a:rPr lang="en-GB" dirty="0">
                <a:solidFill>
                  <a:srgbClr val="FF0000"/>
                </a:solidFill>
                <a:highlight>
                  <a:srgbClr val="FFFFFF"/>
                </a:highlight>
                <a:latin typeface="Courier New" panose="02070309020205020404" pitchFamily="49" charset="0"/>
              </a:rPr>
              <a:t>1</a:t>
            </a:r>
            <a:r>
              <a:rPr lang="en-GB" b="1" dirty="0">
                <a:solidFill>
                  <a:srgbClr val="000080"/>
                </a:solidFill>
                <a:highlight>
                  <a:srgbClr val="FFFFFF"/>
                </a:highlight>
                <a:latin typeface="Courier New" panose="02070309020205020404" pitchFamily="49" charset="0"/>
              </a:rPr>
              <a:t>)</a:t>
            </a:r>
            <a:endParaRPr lang="en-GB" dirty="0"/>
          </a:p>
        </p:txBody>
      </p:sp>
      <p:sp>
        <p:nvSpPr>
          <p:cNvPr id="6" name="Rectangle 5"/>
          <p:cNvSpPr/>
          <p:nvPr/>
        </p:nvSpPr>
        <p:spPr>
          <a:xfrm>
            <a:off x="922418" y="2309610"/>
            <a:ext cx="8871285" cy="646331"/>
          </a:xfrm>
          <a:prstGeom prst="rect">
            <a:avLst/>
          </a:prstGeom>
        </p:spPr>
        <p:txBody>
          <a:bodyPr wrap="square">
            <a:spAutoFit/>
          </a:bodyPr>
          <a:lstStyle/>
          <a:p>
            <a:r>
              <a:rPr lang="en-US" dirty="0">
                <a:solidFill>
                  <a:srgbClr val="000000"/>
                </a:solidFill>
                <a:highlight>
                  <a:srgbClr val="FFFFFF"/>
                </a:highlight>
                <a:latin typeface="Courier New" panose="02070309020205020404" pitchFamily="49" charset="0"/>
              </a:rPr>
              <a:t>X </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r>
              <a:rPr lang="en-US" dirty="0" err="1">
                <a:solidFill>
                  <a:srgbClr val="000000"/>
                </a:solidFill>
                <a:highlight>
                  <a:srgbClr val="FFFFFF"/>
                </a:highlight>
                <a:latin typeface="Courier New" panose="02070309020205020404" pitchFamily="49" charset="0"/>
              </a:rPr>
              <a:t>np</a:t>
            </a:r>
            <a:r>
              <a:rPr lang="en-US" b="1" dirty="0" err="1">
                <a:solidFill>
                  <a:srgbClr val="000080"/>
                </a:solidFill>
                <a:highlight>
                  <a:srgbClr val="FFFFFF"/>
                </a:highlight>
                <a:latin typeface="Courier New" panose="02070309020205020404" pitchFamily="49" charset="0"/>
              </a:rPr>
              <a:t>.</a:t>
            </a:r>
            <a:r>
              <a:rPr lang="en-US" dirty="0" err="1">
                <a:solidFill>
                  <a:srgbClr val="000000"/>
                </a:solidFill>
                <a:highlight>
                  <a:srgbClr val="FFFFFF"/>
                </a:highlight>
                <a:latin typeface="Courier New" panose="02070309020205020404" pitchFamily="49" charset="0"/>
              </a:rPr>
              <a:t>concatenate</a:t>
            </a:r>
            <a:r>
              <a:rPr lang="en-US" b="1" dirty="0">
                <a:solidFill>
                  <a:srgbClr val="000080"/>
                </a:solidFill>
                <a:highlight>
                  <a:srgbClr val="FFFFFF"/>
                </a:highlight>
                <a:latin typeface="Courier New" panose="02070309020205020404" pitchFamily="49" charset="0"/>
              </a:rPr>
              <a:t>((</a:t>
            </a:r>
            <a:r>
              <a:rPr lang="en-US" dirty="0" err="1">
                <a:solidFill>
                  <a:srgbClr val="000000"/>
                </a:solidFill>
                <a:highlight>
                  <a:srgbClr val="FFFFFF"/>
                </a:highlight>
                <a:latin typeface="Courier New" panose="02070309020205020404" pitchFamily="49" charset="0"/>
              </a:rPr>
              <a:t>x_l</a:t>
            </a:r>
            <a:r>
              <a:rPr lang="en-US" b="1" dirty="0">
                <a:solidFill>
                  <a:srgbClr val="000080"/>
                </a:solidFill>
                <a:highlight>
                  <a:srgbClr val="FFFFFF"/>
                </a:highlight>
                <a:latin typeface="Courier New" panose="02070309020205020404" pitchFamily="49" charset="0"/>
              </a:rPr>
              <a:t>[</a:t>
            </a:r>
            <a:r>
              <a:rPr lang="en-US" dirty="0">
                <a:solidFill>
                  <a:srgbClr val="FF0000"/>
                </a:solidFill>
                <a:highlight>
                  <a:srgbClr val="FFFFFF"/>
                </a:highlight>
                <a:latin typeface="Courier New" panose="02070309020205020404" pitchFamily="49" charset="0"/>
              </a:rPr>
              <a:t>204</a:t>
            </a:r>
            <a:r>
              <a:rPr lang="en-US" b="1" dirty="0">
                <a:solidFill>
                  <a:srgbClr val="000080"/>
                </a:solidFill>
                <a:highlight>
                  <a:srgbClr val="FFFFFF"/>
                </a:highlight>
                <a:latin typeface="Courier New" panose="02070309020205020404" pitchFamily="49" charset="0"/>
              </a:rPr>
              <a:t>:</a:t>
            </a:r>
            <a:r>
              <a:rPr lang="en-US" dirty="0">
                <a:solidFill>
                  <a:srgbClr val="FF0000"/>
                </a:solidFill>
                <a:highlight>
                  <a:srgbClr val="FFFFFF"/>
                </a:highlight>
                <a:latin typeface="Courier New" panose="02070309020205020404" pitchFamily="49" charset="0"/>
              </a:rPr>
              <a:t>409</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r>
              <a:rPr lang="en-US" dirty="0" err="1">
                <a:solidFill>
                  <a:srgbClr val="000000"/>
                </a:solidFill>
                <a:highlight>
                  <a:srgbClr val="FFFFFF"/>
                </a:highlight>
                <a:latin typeface="Courier New" panose="02070309020205020404" pitchFamily="49" charset="0"/>
              </a:rPr>
              <a:t>x_l</a:t>
            </a:r>
            <a:r>
              <a:rPr lang="en-US" b="1" dirty="0">
                <a:solidFill>
                  <a:srgbClr val="000080"/>
                </a:solidFill>
                <a:highlight>
                  <a:srgbClr val="FFFFFF"/>
                </a:highlight>
                <a:latin typeface="Courier New" panose="02070309020205020404" pitchFamily="49" charset="0"/>
              </a:rPr>
              <a:t>[</a:t>
            </a:r>
            <a:r>
              <a:rPr lang="en-US" dirty="0">
                <a:solidFill>
                  <a:srgbClr val="FF0000"/>
                </a:solidFill>
                <a:highlight>
                  <a:srgbClr val="FFFFFF"/>
                </a:highlight>
                <a:latin typeface="Courier New" panose="02070309020205020404" pitchFamily="49" charset="0"/>
              </a:rPr>
              <a:t>822</a:t>
            </a:r>
            <a:r>
              <a:rPr lang="en-US" b="1" dirty="0">
                <a:solidFill>
                  <a:srgbClr val="000080"/>
                </a:solidFill>
                <a:highlight>
                  <a:srgbClr val="FFFFFF"/>
                </a:highlight>
                <a:latin typeface="Courier New" panose="02070309020205020404" pitchFamily="49" charset="0"/>
              </a:rPr>
              <a:t>:</a:t>
            </a:r>
            <a:r>
              <a:rPr lang="en-US" dirty="0">
                <a:solidFill>
                  <a:srgbClr val="FF0000"/>
                </a:solidFill>
                <a:highlight>
                  <a:srgbClr val="FFFFFF"/>
                </a:highlight>
                <a:latin typeface="Courier New" panose="02070309020205020404" pitchFamily="49" charset="0"/>
              </a:rPr>
              <a:t>1027</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axis</a:t>
            </a:r>
            <a:r>
              <a:rPr lang="en-US" b="1" dirty="0">
                <a:solidFill>
                  <a:srgbClr val="000080"/>
                </a:solidFill>
                <a:highlight>
                  <a:srgbClr val="FFFFFF"/>
                </a:highlight>
                <a:latin typeface="Courier New" panose="02070309020205020404" pitchFamily="49" charset="0"/>
              </a:rPr>
              <a:t>=</a:t>
            </a:r>
            <a:r>
              <a:rPr lang="en-US" dirty="0">
                <a:solidFill>
                  <a:srgbClr val="FF0000"/>
                </a:solidFill>
                <a:highlight>
                  <a:srgbClr val="FFFFFF"/>
                </a:highlight>
                <a:latin typeface="Courier New" panose="02070309020205020404" pitchFamily="49" charset="0"/>
              </a:rPr>
              <a:t>0</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p>
          <a:p>
            <a:r>
              <a:rPr lang="en-US" dirty="0">
                <a:solidFill>
                  <a:srgbClr val="008000"/>
                </a:solidFill>
                <a:highlight>
                  <a:srgbClr val="FFFFFF"/>
                </a:highlight>
                <a:latin typeface="Courier New" panose="02070309020205020404" pitchFamily="49" charset="0"/>
              </a:rPr>
              <a:t># from 0 to 204 is zero sign and from 205 to 410 is one sign </a:t>
            </a:r>
            <a:endParaRPr lang="en-US" dirty="0">
              <a:solidFill>
                <a:srgbClr val="000000"/>
              </a:solidFill>
              <a:highlight>
                <a:srgbClr val="FFFFFF"/>
              </a:highlight>
              <a:latin typeface="Courier New" panose="02070309020205020404" pitchFamily="49" charset="0"/>
            </a:endParaRPr>
          </a:p>
        </p:txBody>
      </p:sp>
      <p:sp>
        <p:nvSpPr>
          <p:cNvPr id="7" name="TextBox 6"/>
          <p:cNvSpPr txBox="1"/>
          <p:nvPr/>
        </p:nvSpPr>
        <p:spPr>
          <a:xfrm>
            <a:off x="864972" y="1472046"/>
            <a:ext cx="3129511" cy="646331"/>
          </a:xfrm>
          <a:prstGeom prst="rect">
            <a:avLst/>
          </a:prstGeom>
          <a:noFill/>
        </p:spPr>
        <p:txBody>
          <a:bodyPr wrap="square" rtlCol="0">
            <a:spAutoFit/>
          </a:bodyPr>
          <a:lstStyle/>
          <a:p>
            <a:r>
              <a:rPr lang="en-US" sz="3600" b="1" dirty="0">
                <a:solidFill>
                  <a:srgbClr val="0000FF"/>
                </a:solidFill>
              </a:rPr>
              <a:t>Data Images</a:t>
            </a:r>
            <a:endParaRPr lang="en-GB" sz="3600" b="1" dirty="0">
              <a:solidFill>
                <a:srgbClr val="0000FF"/>
              </a:solidFill>
            </a:endParaRPr>
          </a:p>
        </p:txBody>
      </p:sp>
      <p:sp>
        <p:nvSpPr>
          <p:cNvPr id="10" name="TextBox 9"/>
          <p:cNvSpPr txBox="1"/>
          <p:nvPr/>
        </p:nvSpPr>
        <p:spPr>
          <a:xfrm>
            <a:off x="922418" y="3349292"/>
            <a:ext cx="4355435" cy="646331"/>
          </a:xfrm>
          <a:prstGeom prst="rect">
            <a:avLst/>
          </a:prstGeom>
          <a:noFill/>
        </p:spPr>
        <p:txBody>
          <a:bodyPr wrap="square" rtlCol="0">
            <a:spAutoFit/>
          </a:bodyPr>
          <a:lstStyle/>
          <a:p>
            <a:r>
              <a:rPr lang="en-US" sz="3600" b="1" dirty="0">
                <a:solidFill>
                  <a:srgbClr val="0000FF"/>
                </a:solidFill>
              </a:rPr>
              <a:t>Labeling Images</a:t>
            </a:r>
            <a:endParaRPr lang="en-GB" sz="3600" b="1" dirty="0">
              <a:solidFill>
                <a:srgbClr val="0000FF"/>
              </a:solidFill>
            </a:endParaRPr>
          </a:p>
        </p:txBody>
      </p:sp>
      <p:sp>
        <p:nvSpPr>
          <p:cNvPr id="8" name="TextBox 7"/>
          <p:cNvSpPr txBox="1"/>
          <p:nvPr/>
        </p:nvSpPr>
        <p:spPr>
          <a:xfrm>
            <a:off x="922418" y="5681637"/>
            <a:ext cx="3794757" cy="369332"/>
          </a:xfrm>
          <a:prstGeom prst="rect">
            <a:avLst/>
          </a:prstGeom>
          <a:noFill/>
        </p:spPr>
        <p:txBody>
          <a:bodyPr wrap="none" rtlCol="0">
            <a:spAutoFit/>
          </a:bodyPr>
          <a:lstStyle/>
          <a:p>
            <a:r>
              <a:rPr lang="en-US" dirty="0"/>
              <a:t>Source: https://scikit-learn.org/stable/</a:t>
            </a:r>
            <a:endParaRPr lang="en-GB" dirty="0"/>
          </a:p>
        </p:txBody>
      </p:sp>
    </p:spTree>
    <p:extLst>
      <p:ext uri="{BB962C8B-B14F-4D97-AF65-F5344CB8AC3E}">
        <p14:creationId xmlns:p14="http://schemas.microsoft.com/office/powerpoint/2010/main" val="59332781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ML/DL – </a:t>
            </a:r>
            <a:r>
              <a:rPr lang="en-US" dirty="0" err="1"/>
              <a:t>Scikit</a:t>
            </a:r>
            <a:r>
              <a:rPr lang="en-US" dirty="0"/>
              <a:t>-learn</a:t>
            </a:r>
          </a:p>
        </p:txBody>
      </p:sp>
      <p:sp>
        <p:nvSpPr>
          <p:cNvPr id="5" name="TextBox 4"/>
          <p:cNvSpPr txBox="1"/>
          <p:nvPr/>
        </p:nvSpPr>
        <p:spPr>
          <a:xfrm>
            <a:off x="864973" y="5955957"/>
            <a:ext cx="3794757" cy="369332"/>
          </a:xfrm>
          <a:prstGeom prst="rect">
            <a:avLst/>
          </a:prstGeom>
          <a:noFill/>
        </p:spPr>
        <p:txBody>
          <a:bodyPr wrap="none" rtlCol="0">
            <a:spAutoFit/>
          </a:bodyPr>
          <a:lstStyle/>
          <a:p>
            <a:r>
              <a:rPr lang="en-US" dirty="0"/>
              <a:t>Source: https://scikit-learn.org/stable/</a:t>
            </a:r>
            <a:endParaRPr lang="en-GB" dirty="0"/>
          </a:p>
        </p:txBody>
      </p:sp>
      <p:sp>
        <p:nvSpPr>
          <p:cNvPr id="4" name="Rectangle 3"/>
          <p:cNvSpPr/>
          <p:nvPr/>
        </p:nvSpPr>
        <p:spPr>
          <a:xfrm>
            <a:off x="1909011" y="2200507"/>
            <a:ext cx="8823158" cy="2031325"/>
          </a:xfrm>
          <a:prstGeom prst="rect">
            <a:avLst/>
          </a:prstGeom>
        </p:spPr>
        <p:txBody>
          <a:bodyPr wrap="square">
            <a:spAutoFit/>
          </a:bodyPr>
          <a:lstStyle/>
          <a:p>
            <a:r>
              <a:rPr lang="en-US" dirty="0">
                <a:solidFill>
                  <a:srgbClr val="008000"/>
                </a:solidFill>
                <a:highlight>
                  <a:srgbClr val="FFFFFF"/>
                </a:highlight>
                <a:latin typeface="Courier New" panose="02070309020205020404" pitchFamily="49" charset="0"/>
              </a:rPr>
              <a:t># Then lets create </a:t>
            </a:r>
            <a:r>
              <a:rPr lang="en-US" dirty="0" err="1">
                <a:solidFill>
                  <a:srgbClr val="008000"/>
                </a:solidFill>
                <a:highlight>
                  <a:srgbClr val="FFFFFF"/>
                </a:highlight>
                <a:latin typeface="Courier New" panose="02070309020205020404" pitchFamily="49" charset="0"/>
              </a:rPr>
              <a:t>x_train</a:t>
            </a:r>
            <a:r>
              <a:rPr lang="en-US" dirty="0">
                <a:solidFill>
                  <a:srgbClr val="008000"/>
                </a:solidFill>
                <a:highlight>
                  <a:srgbClr val="FFFFFF"/>
                </a:highlight>
                <a:latin typeface="Courier New" panose="02070309020205020404" pitchFamily="49" charset="0"/>
              </a:rPr>
              <a:t>, </a:t>
            </a:r>
            <a:r>
              <a:rPr lang="en-US" dirty="0" err="1">
                <a:solidFill>
                  <a:srgbClr val="008000"/>
                </a:solidFill>
                <a:highlight>
                  <a:srgbClr val="FFFFFF"/>
                </a:highlight>
                <a:latin typeface="Courier New" panose="02070309020205020404" pitchFamily="49" charset="0"/>
              </a:rPr>
              <a:t>y_train</a:t>
            </a:r>
            <a:r>
              <a:rPr lang="en-US" dirty="0">
                <a:solidFill>
                  <a:srgbClr val="008000"/>
                </a:solidFill>
                <a:highlight>
                  <a:srgbClr val="FFFFFF"/>
                </a:highlight>
                <a:latin typeface="Courier New" panose="02070309020205020404" pitchFamily="49" charset="0"/>
              </a:rPr>
              <a:t>, </a:t>
            </a:r>
            <a:r>
              <a:rPr lang="en-US" dirty="0" err="1">
                <a:solidFill>
                  <a:srgbClr val="008000"/>
                </a:solidFill>
                <a:highlight>
                  <a:srgbClr val="FFFFFF"/>
                </a:highlight>
                <a:latin typeface="Courier New" panose="02070309020205020404" pitchFamily="49" charset="0"/>
              </a:rPr>
              <a:t>x_test</a:t>
            </a:r>
            <a:r>
              <a:rPr lang="en-US" dirty="0">
                <a:solidFill>
                  <a:srgbClr val="008000"/>
                </a:solidFill>
                <a:highlight>
                  <a:srgbClr val="FFFFFF"/>
                </a:highlight>
                <a:latin typeface="Courier New" panose="02070309020205020404" pitchFamily="49" charset="0"/>
              </a:rPr>
              <a:t>, </a:t>
            </a:r>
            <a:r>
              <a:rPr lang="en-US" dirty="0" err="1">
                <a:solidFill>
                  <a:srgbClr val="008000"/>
                </a:solidFill>
                <a:highlight>
                  <a:srgbClr val="FFFFFF"/>
                </a:highlight>
                <a:latin typeface="Courier New" panose="02070309020205020404" pitchFamily="49" charset="0"/>
              </a:rPr>
              <a:t>y_test</a:t>
            </a:r>
            <a:r>
              <a:rPr lang="en-US" dirty="0">
                <a:solidFill>
                  <a:srgbClr val="008000"/>
                </a:solidFill>
                <a:highlight>
                  <a:srgbClr val="FFFFFF"/>
                </a:highlight>
                <a:latin typeface="Courier New" panose="02070309020205020404" pitchFamily="49" charset="0"/>
              </a:rPr>
              <a:t> arrays</a:t>
            </a:r>
            <a:endParaRPr lang="en-US" dirty="0">
              <a:solidFill>
                <a:srgbClr val="000000"/>
              </a:solidFill>
              <a:highlight>
                <a:srgbClr val="FFFFFF"/>
              </a:highlight>
              <a:latin typeface="Courier New" panose="02070309020205020404" pitchFamily="49" charset="0"/>
            </a:endParaRPr>
          </a:p>
          <a:p>
            <a:r>
              <a:rPr lang="en-GB" b="1" dirty="0">
                <a:solidFill>
                  <a:srgbClr val="0000FF"/>
                </a:solidFill>
                <a:highlight>
                  <a:srgbClr val="FFFFFF"/>
                </a:highlight>
                <a:latin typeface="Courier New" panose="02070309020205020404" pitchFamily="49" charset="0"/>
              </a:rPr>
              <a:t>from</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sklearn</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model_selection</a:t>
            </a:r>
            <a:r>
              <a:rPr lang="en-GB" dirty="0">
                <a:solidFill>
                  <a:srgbClr val="000000"/>
                </a:solidFill>
                <a:highlight>
                  <a:srgbClr val="FFFFFF"/>
                </a:highlight>
                <a:latin typeface="Courier New" panose="02070309020205020404" pitchFamily="49" charset="0"/>
              </a:rPr>
              <a:t> </a:t>
            </a:r>
            <a:r>
              <a:rPr lang="en-GB" b="1" dirty="0">
                <a:solidFill>
                  <a:srgbClr val="0000FF"/>
                </a:solidFill>
                <a:highlight>
                  <a:srgbClr val="FFFFFF"/>
                </a:highlight>
                <a:latin typeface="Courier New" panose="02070309020205020404" pitchFamily="49" charset="0"/>
              </a:rPr>
              <a:t>import</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train_test_split</a:t>
            </a:r>
            <a:endParaRPr lang="en-GB" dirty="0">
              <a:solidFill>
                <a:srgbClr val="000000"/>
              </a:solidFill>
              <a:highlight>
                <a:srgbClr val="FFFFFF"/>
              </a:highlight>
              <a:latin typeface="Courier New" panose="02070309020205020404" pitchFamily="49" charset="0"/>
            </a:endParaRPr>
          </a:p>
          <a:p>
            <a:endParaRPr lang="en-GB" dirty="0">
              <a:solidFill>
                <a:srgbClr val="000000"/>
              </a:solidFill>
              <a:highlight>
                <a:srgbClr val="FFFFFF"/>
              </a:highlight>
              <a:latin typeface="Courier New" panose="02070309020205020404" pitchFamily="49" charset="0"/>
            </a:endParaRPr>
          </a:p>
          <a:p>
            <a:r>
              <a:rPr lang="en-US" dirty="0" err="1">
                <a:solidFill>
                  <a:srgbClr val="000000"/>
                </a:solidFill>
                <a:highlight>
                  <a:srgbClr val="FFFFFF"/>
                </a:highlight>
                <a:latin typeface="Courier New" panose="02070309020205020404" pitchFamily="49" charset="0"/>
              </a:rPr>
              <a:t>X_train</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r>
              <a:rPr lang="en-US" dirty="0" err="1">
                <a:solidFill>
                  <a:srgbClr val="000000"/>
                </a:solidFill>
                <a:highlight>
                  <a:srgbClr val="FFFFFF"/>
                </a:highlight>
                <a:latin typeface="Courier New" panose="02070309020205020404" pitchFamily="49" charset="0"/>
              </a:rPr>
              <a:t>X_test</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r>
              <a:rPr lang="en-US" dirty="0" err="1">
                <a:solidFill>
                  <a:srgbClr val="000000"/>
                </a:solidFill>
                <a:highlight>
                  <a:srgbClr val="FFFFFF"/>
                </a:highlight>
                <a:latin typeface="Courier New" panose="02070309020205020404" pitchFamily="49" charset="0"/>
              </a:rPr>
              <a:t>Y_train</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r>
              <a:rPr lang="en-US" dirty="0" err="1">
                <a:solidFill>
                  <a:srgbClr val="000000"/>
                </a:solidFill>
                <a:highlight>
                  <a:srgbClr val="FFFFFF"/>
                </a:highlight>
                <a:latin typeface="Courier New" panose="02070309020205020404" pitchFamily="49" charset="0"/>
              </a:rPr>
              <a:t>Y_test</a:t>
            </a:r>
            <a:r>
              <a:rPr lang="en-US" dirty="0">
                <a:solidFill>
                  <a:srgbClr val="000000"/>
                </a:solidFill>
                <a:highlight>
                  <a:srgbClr val="FFFFFF"/>
                </a:highlight>
                <a:latin typeface="Courier New" panose="02070309020205020404" pitchFamily="49" charset="0"/>
              </a:rPr>
              <a:t> </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r>
              <a:rPr lang="en-US" dirty="0" err="1">
                <a:solidFill>
                  <a:srgbClr val="000000"/>
                </a:solidFill>
                <a:highlight>
                  <a:srgbClr val="FFFFFF"/>
                </a:highlight>
                <a:latin typeface="Courier New" panose="02070309020205020404" pitchFamily="49" charset="0"/>
              </a:rPr>
              <a:t>train_test_split</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X</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Y</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r>
              <a:rPr lang="en-US" dirty="0" err="1">
                <a:solidFill>
                  <a:srgbClr val="000000"/>
                </a:solidFill>
                <a:highlight>
                  <a:srgbClr val="FFFFFF"/>
                </a:highlight>
                <a:latin typeface="Courier New" panose="02070309020205020404" pitchFamily="49" charset="0"/>
              </a:rPr>
              <a:t>test_size</a:t>
            </a:r>
            <a:r>
              <a:rPr lang="en-US" b="1" dirty="0">
                <a:solidFill>
                  <a:srgbClr val="000080"/>
                </a:solidFill>
                <a:highlight>
                  <a:srgbClr val="FFFFFF"/>
                </a:highlight>
                <a:latin typeface="Courier New" panose="02070309020205020404" pitchFamily="49" charset="0"/>
              </a:rPr>
              <a:t>=</a:t>
            </a:r>
            <a:r>
              <a:rPr lang="en-US" dirty="0">
                <a:solidFill>
                  <a:srgbClr val="FF0000"/>
                </a:solidFill>
                <a:highlight>
                  <a:srgbClr val="FFFFFF"/>
                </a:highlight>
                <a:latin typeface="Courier New" panose="02070309020205020404" pitchFamily="49" charset="0"/>
              </a:rPr>
              <a:t>0.15</a:t>
            </a:r>
            <a:r>
              <a:rPr lang="en-US" b="1" dirty="0">
                <a:solidFill>
                  <a:srgbClr val="000080"/>
                </a:solidFill>
                <a:highlight>
                  <a:srgbClr val="FFFFFF"/>
                </a:highlight>
                <a:latin typeface="Courier New" panose="02070309020205020404" pitchFamily="49" charset="0"/>
              </a:rPr>
              <a:t>,</a:t>
            </a:r>
            <a:r>
              <a:rPr lang="en-US" dirty="0">
                <a:solidFill>
                  <a:srgbClr val="000000"/>
                </a:solidFill>
                <a:highlight>
                  <a:srgbClr val="FFFFFF"/>
                </a:highlight>
                <a:latin typeface="Courier New" panose="02070309020205020404" pitchFamily="49" charset="0"/>
              </a:rPr>
              <a:t> </a:t>
            </a:r>
            <a:r>
              <a:rPr lang="en-US" dirty="0" err="1">
                <a:solidFill>
                  <a:srgbClr val="000000"/>
                </a:solidFill>
                <a:highlight>
                  <a:srgbClr val="FFFFFF"/>
                </a:highlight>
                <a:latin typeface="Courier New" panose="02070309020205020404" pitchFamily="49" charset="0"/>
              </a:rPr>
              <a:t>random_state</a:t>
            </a:r>
            <a:r>
              <a:rPr lang="en-US" b="1" dirty="0">
                <a:solidFill>
                  <a:srgbClr val="000080"/>
                </a:solidFill>
                <a:highlight>
                  <a:srgbClr val="FFFFFF"/>
                </a:highlight>
                <a:latin typeface="Courier New" panose="02070309020205020404" pitchFamily="49" charset="0"/>
              </a:rPr>
              <a:t>=</a:t>
            </a:r>
            <a:r>
              <a:rPr lang="en-US" dirty="0">
                <a:solidFill>
                  <a:srgbClr val="FF0000"/>
                </a:solidFill>
                <a:highlight>
                  <a:srgbClr val="FFFFFF"/>
                </a:highlight>
                <a:latin typeface="Courier New" panose="02070309020205020404" pitchFamily="49" charset="0"/>
              </a:rPr>
              <a:t>42</a:t>
            </a:r>
            <a:r>
              <a:rPr lang="en-US" b="1" dirty="0">
                <a:solidFill>
                  <a:srgbClr val="000080"/>
                </a:solidFill>
                <a:highlight>
                  <a:srgbClr val="FFFFFF"/>
                </a:highlight>
                <a:latin typeface="Courier New" panose="02070309020205020404" pitchFamily="49" charset="0"/>
              </a:rPr>
              <a:t>)</a:t>
            </a:r>
            <a:endParaRPr lang="en-US" dirty="0">
              <a:solidFill>
                <a:srgbClr val="000000"/>
              </a:solidFill>
              <a:highlight>
                <a:srgbClr val="FFFFFF"/>
              </a:highlight>
              <a:latin typeface="Courier New" panose="02070309020205020404" pitchFamily="49" charset="0"/>
            </a:endParaRPr>
          </a:p>
          <a:p>
            <a:r>
              <a:rPr lang="en-GB" dirty="0" err="1">
                <a:solidFill>
                  <a:srgbClr val="000000"/>
                </a:solidFill>
                <a:highlight>
                  <a:srgbClr val="FFFFFF"/>
                </a:highlight>
                <a:latin typeface="Courier New" panose="02070309020205020404" pitchFamily="49" charset="0"/>
              </a:rPr>
              <a:t>number_of_train</a:t>
            </a:r>
            <a:r>
              <a:rPr lang="en-GB" dirty="0">
                <a:solidFill>
                  <a:srgbClr val="000000"/>
                </a:solidFill>
                <a:highlight>
                  <a:srgbClr val="FFFFFF"/>
                </a:highlight>
                <a:latin typeface="Courier New" panose="02070309020205020404" pitchFamily="49" charset="0"/>
              </a:rPr>
              <a:t> </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X_train</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shape</a:t>
            </a:r>
            <a:r>
              <a:rPr lang="en-GB" b="1" dirty="0">
                <a:solidFill>
                  <a:srgbClr val="000080"/>
                </a:solidFill>
                <a:highlight>
                  <a:srgbClr val="FFFFFF"/>
                </a:highlight>
                <a:latin typeface="Courier New" panose="02070309020205020404" pitchFamily="49" charset="0"/>
              </a:rPr>
              <a:t>[</a:t>
            </a:r>
            <a:r>
              <a:rPr lang="en-GB" dirty="0">
                <a:solidFill>
                  <a:srgbClr val="FF0000"/>
                </a:solidFill>
                <a:highlight>
                  <a:srgbClr val="FFFFFF"/>
                </a:highlight>
                <a:latin typeface="Courier New" panose="02070309020205020404" pitchFamily="49" charset="0"/>
              </a:rPr>
              <a:t>0</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a:p>
            <a:r>
              <a:rPr lang="en-GB" dirty="0" err="1">
                <a:solidFill>
                  <a:srgbClr val="000000"/>
                </a:solidFill>
                <a:highlight>
                  <a:srgbClr val="FFFFFF"/>
                </a:highlight>
                <a:latin typeface="Courier New" panose="02070309020205020404" pitchFamily="49" charset="0"/>
              </a:rPr>
              <a:t>number_of_test</a:t>
            </a:r>
            <a:r>
              <a:rPr lang="en-GB" dirty="0">
                <a:solidFill>
                  <a:srgbClr val="000000"/>
                </a:solidFill>
                <a:highlight>
                  <a:srgbClr val="FFFFFF"/>
                </a:highlight>
                <a:latin typeface="Courier New" panose="02070309020205020404" pitchFamily="49" charset="0"/>
              </a:rPr>
              <a:t> </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X_test</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shape</a:t>
            </a:r>
            <a:r>
              <a:rPr lang="en-GB" b="1" dirty="0">
                <a:solidFill>
                  <a:srgbClr val="000080"/>
                </a:solidFill>
                <a:highlight>
                  <a:srgbClr val="FFFFFF"/>
                </a:highlight>
                <a:latin typeface="Courier New" panose="02070309020205020404" pitchFamily="49" charset="0"/>
              </a:rPr>
              <a:t>[</a:t>
            </a:r>
            <a:r>
              <a:rPr lang="en-GB" dirty="0">
                <a:solidFill>
                  <a:srgbClr val="FF0000"/>
                </a:solidFill>
                <a:highlight>
                  <a:srgbClr val="FFFFFF"/>
                </a:highlight>
                <a:latin typeface="Courier New" panose="02070309020205020404" pitchFamily="49" charset="0"/>
              </a:rPr>
              <a:t>0</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p:txBody>
      </p:sp>
      <p:sp>
        <p:nvSpPr>
          <p:cNvPr id="6" name="Rectangle 5"/>
          <p:cNvSpPr/>
          <p:nvPr/>
        </p:nvSpPr>
        <p:spPr>
          <a:xfrm>
            <a:off x="864973" y="4520590"/>
            <a:ext cx="8952795" cy="707886"/>
          </a:xfrm>
          <a:prstGeom prst="rect">
            <a:avLst/>
          </a:prstGeom>
        </p:spPr>
        <p:txBody>
          <a:bodyPr wrap="square">
            <a:spAutoFit/>
          </a:bodyPr>
          <a:lstStyle/>
          <a:p>
            <a:pPr marL="285750" indent="-285750">
              <a:buFont typeface="Arial" panose="020B0604020202020204" pitchFamily="34" charset="0"/>
              <a:buChar char="•"/>
            </a:pPr>
            <a:r>
              <a:rPr lang="en-US" sz="4000" dirty="0"/>
              <a:t>Split X and Y into train and test sets</a:t>
            </a:r>
            <a:endParaRPr lang="en-GB" sz="4000" dirty="0"/>
          </a:p>
        </p:txBody>
      </p:sp>
    </p:spTree>
    <p:extLst>
      <p:ext uri="{BB962C8B-B14F-4D97-AF65-F5344CB8AC3E}">
        <p14:creationId xmlns:p14="http://schemas.microsoft.com/office/powerpoint/2010/main" val="47996485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707" y="1119077"/>
            <a:ext cx="6095238" cy="5085714"/>
          </a:xfrm>
          <a:prstGeom prst="rect">
            <a:avLst/>
          </a:prstGeom>
        </p:spPr>
      </p:pic>
    </p:spTree>
    <p:extLst>
      <p:ext uri="{BB962C8B-B14F-4D97-AF65-F5344CB8AC3E}">
        <p14:creationId xmlns:p14="http://schemas.microsoft.com/office/powerpoint/2010/main" val="67381048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DL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010" y="1234238"/>
            <a:ext cx="8133348" cy="4829175"/>
          </a:xfrm>
          <a:prstGeom prst="rect">
            <a:avLst/>
          </a:prstGeom>
        </p:spPr>
      </p:pic>
      <p:sp>
        <p:nvSpPr>
          <p:cNvPr id="5" name="TextBox 4"/>
          <p:cNvSpPr txBox="1"/>
          <p:nvPr/>
        </p:nvSpPr>
        <p:spPr>
          <a:xfrm>
            <a:off x="864973" y="5955957"/>
            <a:ext cx="3794757" cy="369332"/>
          </a:xfrm>
          <a:prstGeom prst="rect">
            <a:avLst/>
          </a:prstGeom>
          <a:noFill/>
        </p:spPr>
        <p:txBody>
          <a:bodyPr wrap="none" rtlCol="0">
            <a:spAutoFit/>
          </a:bodyPr>
          <a:lstStyle/>
          <a:p>
            <a:r>
              <a:rPr lang="en-US" dirty="0"/>
              <a:t>Source: https://scikit-learn.org/stable/</a:t>
            </a:r>
            <a:endParaRPr lang="en-GB" dirty="0"/>
          </a:p>
        </p:txBody>
      </p:sp>
    </p:spTree>
    <p:extLst>
      <p:ext uri="{BB962C8B-B14F-4D97-AF65-F5344CB8AC3E}">
        <p14:creationId xmlns:p14="http://schemas.microsoft.com/office/powerpoint/2010/main" val="82091061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ML/DL – </a:t>
            </a:r>
            <a:r>
              <a:rPr lang="en-US" dirty="0" err="1"/>
              <a:t>Scikit</a:t>
            </a:r>
            <a:r>
              <a:rPr lang="en-US" dirty="0"/>
              <a:t>-learn</a:t>
            </a:r>
          </a:p>
        </p:txBody>
      </p:sp>
      <p:sp>
        <p:nvSpPr>
          <p:cNvPr id="5" name="TextBox 4"/>
          <p:cNvSpPr txBox="1"/>
          <p:nvPr/>
        </p:nvSpPr>
        <p:spPr>
          <a:xfrm>
            <a:off x="864973" y="5955957"/>
            <a:ext cx="3794757" cy="369332"/>
          </a:xfrm>
          <a:prstGeom prst="rect">
            <a:avLst/>
          </a:prstGeom>
          <a:noFill/>
        </p:spPr>
        <p:txBody>
          <a:bodyPr wrap="none" rtlCol="0">
            <a:spAutoFit/>
          </a:bodyPr>
          <a:lstStyle/>
          <a:p>
            <a:r>
              <a:rPr lang="en-US" dirty="0"/>
              <a:t>Source: https://scikit-learn.org/stable/</a:t>
            </a:r>
            <a:endParaRPr lang="en-GB" dirty="0"/>
          </a:p>
        </p:txBody>
      </p:sp>
      <mc:AlternateContent xmlns:mc="http://schemas.openxmlformats.org/markup-compatibility/2006" xmlns:a14="http://schemas.microsoft.com/office/drawing/2010/main">
        <mc:Choice Requires="a14">
          <p:sp>
            <p:nvSpPr>
              <p:cNvPr id="6" name="TextBox 5"/>
              <p:cNvSpPr txBox="1"/>
              <p:nvPr/>
            </p:nvSpPr>
            <p:spPr>
              <a:xfrm>
                <a:off x="864974" y="1348024"/>
                <a:ext cx="9578438"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Parameters are weight and bias</a:t>
                </a:r>
              </a:p>
              <a:p>
                <a:pPr marL="285750" indent="-285750">
                  <a:buFont typeface="Arial" panose="020B0604020202020204" pitchFamily="34" charset="0"/>
                  <a:buChar char="•"/>
                </a:pPr>
                <a:r>
                  <a:rPr lang="en-US" sz="2800" dirty="0"/>
                  <a:t>Weights: Coefficients of each pixels</a:t>
                </a:r>
              </a:p>
              <a:p>
                <a:pPr marL="285750" indent="-285750">
                  <a:buFont typeface="Arial" panose="020B0604020202020204" pitchFamily="34" charset="0"/>
                  <a:buChar char="•"/>
                </a:pPr>
                <a:r>
                  <a:rPr lang="en-US" sz="2800" dirty="0"/>
                  <a:t>Bias: Intercept</a:t>
                </a:r>
                <a:endParaRPr lang="en-GB" dirty="0"/>
              </a:p>
              <a:p>
                <a:pPr marL="285750" indent="-285750">
                  <a:buFont typeface="Arial" panose="020B0604020202020204" pitchFamily="34" charset="0"/>
                  <a:buChar char="•"/>
                </a:pPr>
                <a14:m>
                  <m:oMath xmlns:m="http://schemas.openxmlformats.org/officeDocument/2006/math">
                    <m:r>
                      <m:rPr>
                        <m:sty m:val="p"/>
                      </m:rPr>
                      <a:rPr lang="en-US" sz="2800" dirty="0" smtClean="0">
                        <a:latin typeface="Cambria Math" panose="02040503050406030204" pitchFamily="18" charset="0"/>
                      </a:rPr>
                      <m:t>z</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𝑊</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𝑏</m:t>
                    </m:r>
                  </m:oMath>
                </a14:m>
                <a:endParaRPr lang="en-US" sz="2800" b="0" dirty="0"/>
              </a:p>
              <a:p>
                <a:pPr marL="285750" indent="-285750">
                  <a:buFont typeface="Arial" panose="020B0604020202020204" pitchFamily="34" charset="0"/>
                  <a:buChar char="•"/>
                </a:pP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h</m:t>
                        </m:r>
                      </m:sub>
                    </m:sSub>
                    <m:r>
                      <a:rPr lang="en-US" sz="2800" b="0" i="1" smtClean="0">
                        <a:latin typeface="Cambria Math" panose="02040503050406030204" pitchFamily="18" charset="0"/>
                      </a:rPr>
                      <m:t>=</m:t>
                    </m:r>
                    <m:r>
                      <a:rPr lang="en-US" sz="2800" b="0" i="1" smtClean="0">
                        <a:latin typeface="Cambria Math" panose="02040503050406030204" pitchFamily="18" charset="0"/>
                      </a:rPr>
                      <m:t>𝑠𝑖𝑔𝑚𝑜𝑖𝑑</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𝑧</m:t>
                        </m:r>
                      </m:e>
                    </m:d>
                  </m:oMath>
                </a14:m>
                <a:endParaRPr lang="en-US" sz="2800" b="0" dirty="0"/>
              </a:p>
              <a:p>
                <a:pPr marL="285750" indent="-285750">
                  <a:buFont typeface="Arial" panose="020B0604020202020204" pitchFamily="34" charset="0"/>
                  <a:buChar char="•"/>
                </a:pPr>
                <a:r>
                  <a:rPr lang="en-US" sz="2800" dirty="0"/>
                  <a:t>Why sigmoid?</a:t>
                </a:r>
              </a:p>
              <a:p>
                <a:pPr marL="742950" lvl="1" indent="-285750">
                  <a:buFont typeface="Arial" panose="020B0604020202020204" pitchFamily="34" charset="0"/>
                  <a:buChar char="•"/>
                </a:pPr>
                <a:r>
                  <a:rPr lang="en-US" sz="2800" dirty="0"/>
                  <a:t>Probabilistic result</a:t>
                </a:r>
              </a:p>
              <a:p>
                <a:pPr marL="742950" lvl="1" indent="-285750">
                  <a:buFont typeface="Arial" panose="020B0604020202020204" pitchFamily="34" charset="0"/>
                  <a:buChar char="•"/>
                </a:pPr>
                <a:r>
                  <a:rPr lang="en-US" sz="2800" dirty="0"/>
                  <a:t>Derivative exist and can be used for finding the max min using gradients</a:t>
                </a:r>
              </a:p>
            </p:txBody>
          </p:sp>
        </mc:Choice>
        <mc:Fallback xmlns="">
          <p:sp>
            <p:nvSpPr>
              <p:cNvPr id="6" name="TextBox 5"/>
              <p:cNvSpPr txBox="1">
                <a:spLocks noRot="1" noChangeAspect="1" noMove="1" noResize="1" noEditPoints="1" noAdjustHandles="1" noChangeArrowheads="1" noChangeShapeType="1" noTextEdit="1"/>
              </p:cNvSpPr>
              <p:nvPr/>
            </p:nvSpPr>
            <p:spPr>
              <a:xfrm>
                <a:off x="864974" y="1348024"/>
                <a:ext cx="9578438" cy="3970318"/>
              </a:xfrm>
              <a:prstGeom prst="rect">
                <a:avLst/>
              </a:prstGeom>
              <a:blipFill rotWithShape="0">
                <a:blip r:embed="rId2"/>
                <a:stretch>
                  <a:fillRect l="-1146" t="-1382" b="-3533"/>
                </a:stretch>
              </a:blipFill>
            </p:spPr>
            <p:txBody>
              <a:bodyPr/>
              <a:lstStyle/>
              <a:p>
                <a:r>
                  <a:rPr lang="en-GB">
                    <a:noFill/>
                  </a:rPr>
                  <a:t> </a:t>
                </a:r>
              </a:p>
            </p:txBody>
          </p:sp>
        </mc:Fallback>
      </mc:AlternateContent>
    </p:spTree>
    <p:extLst>
      <p:ext uri="{BB962C8B-B14F-4D97-AF65-F5344CB8AC3E}">
        <p14:creationId xmlns:p14="http://schemas.microsoft.com/office/powerpoint/2010/main" val="2078175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533401" y="655809"/>
                <a:ext cx="4500154" cy="1278832"/>
              </a:xfrm>
            </p:spPr>
            <p:txBody>
              <a:bodyPr>
                <a:normAutofit fontScale="90000"/>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𝑥</m:t>
                          </m:r>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𝑦</m:t>
                          </m:r>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𝑧</m:t>
                          </m:r>
                        </m:e>
                        <m:sup>
                          <m:r>
                            <a:rPr lang="en-US" b="0"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533401" y="655809"/>
                <a:ext cx="4500154" cy="1278832"/>
              </a:xfrm>
              <a:blipFill>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25</a:t>
            </a:fld>
            <a:endParaRPr lang="en-GB"/>
          </a:p>
        </p:txBody>
      </p:sp>
      <mc:AlternateContent xmlns:mc="http://schemas.openxmlformats.org/markup-compatibility/2006" xmlns:a14="http://schemas.microsoft.com/office/drawing/2010/main">
        <mc:Choice Requires="a14">
          <p:sp>
            <p:nvSpPr>
              <p:cNvPr id="5" name="Title 1"/>
              <p:cNvSpPr txBox="1">
                <a:spLocks/>
              </p:cNvSpPr>
              <p:nvPr/>
            </p:nvSpPr>
            <p:spPr>
              <a:xfrm>
                <a:off x="3591197" y="3599970"/>
                <a:ext cx="4500154"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sSup>
                        <m:sSupPr>
                          <m:ctrlPr>
                            <a:rPr lang="en-US"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𝑎</m:t>
                          </m:r>
                        </m:e>
                        <m:sup>
                          <m:r>
                            <a:rPr lang="en-US" i="1" smtClean="0">
                              <a:solidFill>
                                <a:srgbClr val="C00000"/>
                              </a:solidFill>
                              <a:latin typeface="Cambria Math" panose="02040503050406030204" pitchFamily="18" charset="0"/>
                            </a:rPr>
                            <m:t>2</m:t>
                          </m:r>
                        </m:sup>
                      </m:sSup>
                      <m:r>
                        <a:rPr lang="en-US" i="1" smtClean="0">
                          <a:solidFill>
                            <a:srgbClr val="C00000"/>
                          </a:solidFill>
                          <a:latin typeface="Cambria Math" panose="02040503050406030204" pitchFamily="18" charset="0"/>
                        </a:rPr>
                        <m:t>+</m:t>
                      </m:r>
                      <m:sSup>
                        <m:sSupPr>
                          <m:ctrlPr>
                            <a:rPr lang="en-US"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𝑏</m:t>
                          </m:r>
                        </m:e>
                        <m:sup>
                          <m:r>
                            <a:rPr lang="en-US" i="1" smtClean="0">
                              <a:solidFill>
                                <a:srgbClr val="C00000"/>
                              </a:solidFill>
                              <a:latin typeface="Cambria Math" panose="02040503050406030204" pitchFamily="18" charset="0"/>
                            </a:rPr>
                            <m:t>2</m:t>
                          </m:r>
                        </m:sup>
                      </m:sSup>
                      <m:r>
                        <a:rPr lang="en-US" i="1" smtClean="0">
                          <a:solidFill>
                            <a:srgbClr val="C00000"/>
                          </a:solidFill>
                          <a:latin typeface="Cambria Math" panose="02040503050406030204" pitchFamily="18" charset="0"/>
                        </a:rPr>
                        <m:t>=</m:t>
                      </m:r>
                      <m:sSup>
                        <m:sSupPr>
                          <m:ctrlPr>
                            <a:rPr lang="en-US"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𝑐</m:t>
                          </m:r>
                        </m:e>
                        <m:sup>
                          <m:r>
                            <a:rPr lang="en-US"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5" name="Title 1"/>
              <p:cNvSpPr txBox="1">
                <a:spLocks noRot="1" noChangeAspect="1" noMove="1" noResize="1" noEditPoints="1" noAdjustHandles="1" noChangeArrowheads="1" noChangeShapeType="1" noTextEdit="1"/>
              </p:cNvSpPr>
              <p:nvPr/>
            </p:nvSpPr>
            <p:spPr>
              <a:xfrm>
                <a:off x="3591197" y="3599970"/>
                <a:ext cx="4500154" cy="12788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itle 1"/>
              <p:cNvSpPr txBox="1">
                <a:spLocks/>
              </p:cNvSpPr>
              <p:nvPr/>
            </p:nvSpPr>
            <p:spPr>
              <a:xfrm>
                <a:off x="6677297" y="655809"/>
                <a:ext cx="4500154"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sSup>
                        <m:sSupPr>
                          <m:ctrlPr>
                            <a:rPr lang="en-US" i="1" smtClean="0">
                              <a:solidFill>
                                <a:srgbClr val="C00000"/>
                              </a:solidFill>
                              <a:latin typeface="Cambria Math" panose="02040503050406030204" pitchFamily="18" charset="0"/>
                            </a:rPr>
                          </m:ctrlPr>
                        </m:sSupPr>
                        <m:e>
                          <m:r>
                            <a:rPr lang="en-US" i="1" smtClean="0">
                              <a:solidFill>
                                <a:srgbClr val="C00000"/>
                              </a:solidFill>
                              <a:latin typeface="Cambria Math" panose="02040503050406030204" pitchFamily="18" charset="0"/>
                            </a:rPr>
                            <m:t>𝑥</m:t>
                          </m:r>
                        </m:e>
                        <m:sup>
                          <m:r>
                            <a:rPr lang="en-US" i="1" smtClean="0">
                              <a:solidFill>
                                <a:srgbClr val="C00000"/>
                              </a:solidFill>
                              <a:latin typeface="Cambria Math" panose="02040503050406030204" pitchFamily="18" charset="0"/>
                            </a:rPr>
                            <m:t>2</m:t>
                          </m:r>
                        </m:sup>
                      </m:sSup>
                      <m:r>
                        <a:rPr lang="en-US" i="1" smtClean="0">
                          <a:solidFill>
                            <a:srgbClr val="C00000"/>
                          </a:solidFill>
                          <a:latin typeface="Cambria Math" panose="02040503050406030204" pitchFamily="18" charset="0"/>
                        </a:rPr>
                        <m:t>+</m:t>
                      </m:r>
                      <m:sSup>
                        <m:sSupPr>
                          <m:ctrlPr>
                            <a:rPr lang="en-US" i="1" smtClean="0">
                              <a:solidFill>
                                <a:srgbClr val="C00000"/>
                              </a:solidFill>
                              <a:latin typeface="Cambria Math" panose="02040503050406030204" pitchFamily="18" charset="0"/>
                            </a:rPr>
                          </m:ctrlPr>
                        </m:sSupPr>
                        <m:e>
                          <m:r>
                            <a:rPr lang="en-US" i="1" smtClean="0">
                              <a:solidFill>
                                <a:srgbClr val="C00000"/>
                              </a:solidFill>
                              <a:latin typeface="Cambria Math" panose="02040503050406030204" pitchFamily="18" charset="0"/>
                            </a:rPr>
                            <m:t>𝑦</m:t>
                          </m:r>
                        </m:e>
                        <m:sup>
                          <m:r>
                            <a:rPr lang="en-US" i="1" smtClean="0">
                              <a:solidFill>
                                <a:srgbClr val="C00000"/>
                              </a:solidFill>
                              <a:latin typeface="Cambria Math" panose="02040503050406030204" pitchFamily="18" charset="0"/>
                            </a:rPr>
                            <m:t>2</m:t>
                          </m:r>
                        </m:sup>
                      </m:sSup>
                      <m:r>
                        <a:rPr lang="en-US" i="1" smtClean="0">
                          <a:solidFill>
                            <a:srgbClr val="C00000"/>
                          </a:solidFill>
                          <a:latin typeface="Cambria Math" panose="02040503050406030204" pitchFamily="18" charset="0"/>
                        </a:rPr>
                        <m:t>=</m:t>
                      </m:r>
                      <m:sSup>
                        <m:sSupPr>
                          <m:ctrlPr>
                            <a:rPr lang="en-US"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𝑟</m:t>
                          </m:r>
                        </m:e>
                        <m:sup>
                          <m:r>
                            <a:rPr lang="en-US" i="1" smtClean="0">
                              <a:solidFill>
                                <a:srgbClr val="C00000"/>
                              </a:solidFill>
                              <a:latin typeface="Cambria Math" panose="02040503050406030204" pitchFamily="18" charset="0"/>
                            </a:rPr>
                            <m:t>2</m:t>
                          </m:r>
                        </m:sup>
                      </m:sSup>
                    </m:oMath>
                  </m:oMathPara>
                </a14:m>
                <a:endParaRPr lang="en-US" dirty="0">
                  <a:solidFill>
                    <a:srgbClr val="C00000"/>
                  </a:solidFill>
                  <a:latin typeface="Bookman Old Style" panose="02050604050505020204" pitchFamily="18" charset="0"/>
                </a:endParaRPr>
              </a:p>
            </p:txBody>
          </p:sp>
        </mc:Choice>
        <mc:Fallback xmlns="">
          <p:sp>
            <p:nvSpPr>
              <p:cNvPr id="6" name="Title 1"/>
              <p:cNvSpPr txBox="1">
                <a:spLocks noRot="1" noChangeAspect="1" noMove="1" noResize="1" noEditPoints="1" noAdjustHandles="1" noChangeArrowheads="1" noChangeShapeType="1" noTextEdit="1"/>
              </p:cNvSpPr>
              <p:nvPr/>
            </p:nvSpPr>
            <p:spPr>
              <a:xfrm>
                <a:off x="6677297" y="655809"/>
                <a:ext cx="4500154" cy="127883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100898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458" y="2405302"/>
            <a:ext cx="10515600" cy="1325563"/>
          </a:xfrm>
          <a:solidFill>
            <a:srgbClr val="00B050"/>
          </a:solidFill>
        </p:spPr>
        <p:txBody>
          <a:bodyPr/>
          <a:lstStyle/>
          <a:p>
            <a:pPr algn="ctr"/>
            <a:r>
              <a:rPr lang="en-IN" b="1" dirty="0">
                <a:solidFill>
                  <a:schemeClr val="bg1"/>
                </a:solidFill>
                <a:latin typeface="Arial" panose="020B0604020202020204" pitchFamily="34" charset="0"/>
                <a:cs typeface="Arial" panose="020B0604020202020204" pitchFamily="34" charset="0"/>
              </a:rPr>
              <a:t>Example - III</a:t>
            </a:r>
            <a:endParaRPr lang="en-US"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19" y="4267200"/>
            <a:ext cx="3679529" cy="20691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886" y="4309097"/>
            <a:ext cx="4070489" cy="1985318"/>
          </a:xfrm>
          <a:prstGeom prst="rect">
            <a:avLst/>
          </a:prstGeom>
        </p:spPr>
      </p:pic>
    </p:spTree>
    <p:extLst>
      <p:ext uri="{BB962C8B-B14F-4D97-AF65-F5344CB8AC3E}">
        <p14:creationId xmlns:p14="http://schemas.microsoft.com/office/powerpoint/2010/main" val="362445750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ML/DL – </a:t>
            </a:r>
            <a:r>
              <a:rPr lang="en-US" dirty="0" err="1"/>
              <a:t>Scikit</a:t>
            </a:r>
            <a:r>
              <a:rPr lang="en-US" dirty="0"/>
              <a:t>-learn</a:t>
            </a:r>
          </a:p>
        </p:txBody>
      </p:sp>
      <p:sp>
        <p:nvSpPr>
          <p:cNvPr id="5" name="TextBox 4"/>
          <p:cNvSpPr txBox="1"/>
          <p:nvPr/>
        </p:nvSpPr>
        <p:spPr>
          <a:xfrm>
            <a:off x="864973" y="5955957"/>
            <a:ext cx="3982116" cy="369332"/>
          </a:xfrm>
          <a:prstGeom prst="rect">
            <a:avLst/>
          </a:prstGeom>
          <a:noFill/>
        </p:spPr>
        <p:txBody>
          <a:bodyPr wrap="none" rtlCol="0">
            <a:spAutoFit/>
          </a:bodyPr>
          <a:lstStyle/>
          <a:p>
            <a:r>
              <a:rPr lang="en-US" dirty="0"/>
              <a:t>https://richzhang.github.io/colorization/</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991" y="873426"/>
            <a:ext cx="7396399" cy="5082531"/>
          </a:xfrm>
          <a:prstGeom prst="rect">
            <a:avLst/>
          </a:prstGeom>
        </p:spPr>
      </p:pic>
    </p:spTree>
    <p:extLst>
      <p:ext uri="{BB962C8B-B14F-4D97-AF65-F5344CB8AC3E}">
        <p14:creationId xmlns:p14="http://schemas.microsoft.com/office/powerpoint/2010/main" val="428198884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t>ML/DL – </a:t>
            </a:r>
            <a:r>
              <a:rPr lang="en-US" dirty="0" err="1"/>
              <a:t>Scikit</a:t>
            </a:r>
            <a:r>
              <a:rPr lang="en-US" dirty="0"/>
              <a:t>-learn</a:t>
            </a:r>
          </a:p>
        </p:txBody>
      </p:sp>
      <p:sp>
        <p:nvSpPr>
          <p:cNvPr id="5" name="TextBox 4"/>
          <p:cNvSpPr txBox="1"/>
          <p:nvPr/>
        </p:nvSpPr>
        <p:spPr>
          <a:xfrm>
            <a:off x="864973" y="5955957"/>
            <a:ext cx="3982116" cy="369332"/>
          </a:xfrm>
          <a:prstGeom prst="rect">
            <a:avLst/>
          </a:prstGeom>
          <a:noFill/>
        </p:spPr>
        <p:txBody>
          <a:bodyPr wrap="none" rtlCol="0">
            <a:spAutoFit/>
          </a:bodyPr>
          <a:lstStyle/>
          <a:p>
            <a:r>
              <a:rPr lang="en-US" dirty="0"/>
              <a:t>https://richzhang.github.io/colorization/</a:t>
            </a:r>
            <a:endParaRPr lang="en-GB" dirty="0"/>
          </a:p>
        </p:txBody>
      </p:sp>
      <p:sp>
        <p:nvSpPr>
          <p:cNvPr id="3" name="Rectangle 2"/>
          <p:cNvSpPr/>
          <p:nvPr/>
        </p:nvSpPr>
        <p:spPr>
          <a:xfrm>
            <a:off x="2261937" y="2413338"/>
            <a:ext cx="8967537" cy="1754326"/>
          </a:xfrm>
          <a:prstGeom prst="rect">
            <a:avLst/>
          </a:prstGeom>
        </p:spPr>
        <p:txBody>
          <a:bodyPr wrap="square">
            <a:spAutoFit/>
          </a:bodyPr>
          <a:lstStyle/>
          <a:p>
            <a:r>
              <a:rPr lang="en-GB" b="1" dirty="0">
                <a:solidFill>
                  <a:srgbClr val="0000FF"/>
                </a:solidFill>
                <a:highlight>
                  <a:srgbClr val="FFFFFF"/>
                </a:highlight>
                <a:latin typeface="Courier New" panose="02070309020205020404" pitchFamily="49" charset="0"/>
              </a:rPr>
              <a:t>import</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Algorithmia</a:t>
            </a:r>
            <a:endParaRPr lang="en-GB" dirty="0">
              <a:solidFill>
                <a:srgbClr val="000000"/>
              </a:solidFill>
              <a:highlight>
                <a:srgbClr val="FFFFFF"/>
              </a:highlight>
              <a:latin typeface="Courier New" panose="02070309020205020404" pitchFamily="49" charset="0"/>
            </a:endParaRPr>
          </a:p>
          <a:p>
            <a:endParaRPr lang="en-GB" dirty="0">
              <a:solidFill>
                <a:srgbClr val="000000"/>
              </a:solidFill>
              <a:highlight>
                <a:srgbClr val="FFFFFF"/>
              </a:highlight>
              <a:latin typeface="Courier New" panose="02070309020205020404" pitchFamily="49" charset="0"/>
            </a:endParaRPr>
          </a:p>
          <a:p>
            <a:r>
              <a:rPr lang="en-GB" dirty="0">
                <a:solidFill>
                  <a:srgbClr val="000000"/>
                </a:solidFill>
                <a:highlight>
                  <a:srgbClr val="FFFFFF"/>
                </a:highlight>
                <a:latin typeface="Courier New" panose="02070309020205020404" pitchFamily="49" charset="0"/>
              </a:rPr>
              <a:t>input </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b="1" dirty="0">
                <a:solidFill>
                  <a:srgbClr val="000080"/>
                </a:solidFill>
                <a:highlight>
                  <a:srgbClr val="FFFFFF"/>
                </a:highlight>
                <a:latin typeface="Courier New" panose="02070309020205020404" pitchFamily="49" charset="0"/>
              </a:rPr>
              <a:t>{</a:t>
            </a:r>
            <a:r>
              <a:rPr lang="en-GB" dirty="0">
                <a:solidFill>
                  <a:srgbClr val="808080"/>
                </a:solidFill>
                <a:highlight>
                  <a:srgbClr val="FFFFFF"/>
                </a:highlight>
                <a:latin typeface="Courier New" panose="02070309020205020404" pitchFamily="49" charset="0"/>
              </a:rPr>
              <a:t>"image"</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a:solidFill>
                  <a:srgbClr val="808080"/>
                </a:solidFill>
                <a:highlight>
                  <a:srgbClr val="FFFFFF"/>
                </a:highlight>
                <a:latin typeface="Courier New" panose="02070309020205020404" pitchFamily="49" charset="0"/>
              </a:rPr>
              <a:t>"_IMAGE_URL_"</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a:p>
            <a:r>
              <a:rPr lang="en-GB" dirty="0">
                <a:solidFill>
                  <a:srgbClr val="000000"/>
                </a:solidFill>
                <a:highlight>
                  <a:srgbClr val="FFFFFF"/>
                </a:highlight>
                <a:latin typeface="Courier New" panose="02070309020205020404" pitchFamily="49" charset="0"/>
              </a:rPr>
              <a:t>client </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Algorithmia</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client</a:t>
            </a:r>
            <a:r>
              <a:rPr lang="en-GB" b="1" dirty="0">
                <a:solidFill>
                  <a:srgbClr val="000080"/>
                </a:solidFill>
                <a:highlight>
                  <a:srgbClr val="FFFFFF"/>
                </a:highlight>
                <a:latin typeface="Courier New" panose="02070309020205020404" pitchFamily="49" charset="0"/>
              </a:rPr>
              <a:t>(</a:t>
            </a:r>
            <a:r>
              <a:rPr lang="en-GB" dirty="0">
                <a:solidFill>
                  <a:srgbClr val="808080"/>
                </a:solidFill>
                <a:highlight>
                  <a:srgbClr val="FFFFFF"/>
                </a:highlight>
                <a:latin typeface="Courier New" panose="02070309020205020404" pitchFamily="49" charset="0"/>
              </a:rPr>
              <a:t>'_API_KEY_'</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a:p>
            <a:r>
              <a:rPr lang="en-GB" dirty="0" err="1">
                <a:solidFill>
                  <a:srgbClr val="000000"/>
                </a:solidFill>
                <a:highlight>
                  <a:srgbClr val="FFFFFF"/>
                </a:highlight>
                <a:latin typeface="Courier New" panose="02070309020205020404" pitchFamily="49" charset="0"/>
              </a:rPr>
              <a:t>algo</a:t>
            </a:r>
            <a:r>
              <a:rPr lang="en-GB" dirty="0">
                <a:solidFill>
                  <a:srgbClr val="000000"/>
                </a:solidFill>
                <a:highlight>
                  <a:srgbClr val="FFFFFF"/>
                </a:highlight>
                <a:latin typeface="Courier New" panose="02070309020205020404" pitchFamily="49" charset="0"/>
              </a:rPr>
              <a:t> </a:t>
            </a:r>
            <a:r>
              <a:rPr lang="en-GB" b="1" dirty="0">
                <a:solidFill>
                  <a:srgbClr val="000080"/>
                </a:solidFill>
                <a:highlight>
                  <a:srgbClr val="FFFFFF"/>
                </a:highlight>
                <a:latin typeface="Courier New" panose="02070309020205020404" pitchFamily="49" charset="0"/>
              </a:rPr>
              <a:t>=</a:t>
            </a:r>
            <a:r>
              <a:rPr lang="en-GB" dirty="0">
                <a:solidFill>
                  <a:srgbClr val="000000"/>
                </a:solidFill>
                <a:highlight>
                  <a:srgbClr val="FFFFFF"/>
                </a:highlight>
                <a:latin typeface="Courier New" panose="02070309020205020404" pitchFamily="49" charset="0"/>
              </a:rPr>
              <a:t> </a:t>
            </a:r>
            <a:r>
              <a:rPr lang="en-GB" dirty="0" err="1">
                <a:solidFill>
                  <a:srgbClr val="000000"/>
                </a:solidFill>
                <a:highlight>
                  <a:srgbClr val="FFFFFF"/>
                </a:highlight>
                <a:latin typeface="Courier New" panose="02070309020205020404" pitchFamily="49" charset="0"/>
              </a:rPr>
              <a:t>client</a:t>
            </a:r>
            <a:r>
              <a:rPr lang="en-GB" b="1" dirty="0" err="1">
                <a:solidFill>
                  <a:srgbClr val="000080"/>
                </a:solidFill>
                <a:highlight>
                  <a:srgbClr val="FFFFFF"/>
                </a:highlight>
                <a:latin typeface="Courier New" panose="02070309020205020404" pitchFamily="49" charset="0"/>
              </a:rPr>
              <a:t>.</a:t>
            </a:r>
            <a:r>
              <a:rPr lang="en-GB" dirty="0" err="1">
                <a:solidFill>
                  <a:srgbClr val="000000"/>
                </a:solidFill>
                <a:highlight>
                  <a:srgbClr val="FFFFFF"/>
                </a:highlight>
                <a:latin typeface="Courier New" panose="02070309020205020404" pitchFamily="49" charset="0"/>
              </a:rPr>
              <a:t>algo</a:t>
            </a:r>
            <a:r>
              <a:rPr lang="en-GB" b="1" dirty="0">
                <a:solidFill>
                  <a:srgbClr val="000080"/>
                </a:solidFill>
                <a:highlight>
                  <a:srgbClr val="FFFFFF"/>
                </a:highlight>
                <a:latin typeface="Courier New" panose="02070309020205020404" pitchFamily="49" charset="0"/>
              </a:rPr>
              <a:t>(</a:t>
            </a:r>
            <a:r>
              <a:rPr lang="en-GB" dirty="0">
                <a:solidFill>
                  <a:srgbClr val="808080"/>
                </a:solidFill>
                <a:highlight>
                  <a:srgbClr val="FFFFFF"/>
                </a:highlight>
                <a:latin typeface="Courier New" panose="02070309020205020404" pitchFamily="49" charset="0"/>
              </a:rPr>
              <a:t>'</a:t>
            </a:r>
            <a:r>
              <a:rPr lang="en-GB" dirty="0" err="1">
                <a:solidFill>
                  <a:srgbClr val="808080"/>
                </a:solidFill>
                <a:highlight>
                  <a:srgbClr val="FFFFFF"/>
                </a:highlight>
                <a:latin typeface="Courier New" panose="02070309020205020404" pitchFamily="49" charset="0"/>
              </a:rPr>
              <a:t>deeplearning</a:t>
            </a:r>
            <a:r>
              <a:rPr lang="en-GB" dirty="0">
                <a:solidFill>
                  <a:srgbClr val="808080"/>
                </a:solidFill>
                <a:highlight>
                  <a:srgbClr val="FFFFFF"/>
                </a:highlight>
                <a:latin typeface="Courier New" panose="02070309020205020404" pitchFamily="49" charset="0"/>
              </a:rPr>
              <a:t>/</a:t>
            </a:r>
            <a:r>
              <a:rPr lang="en-GB" dirty="0" err="1">
                <a:solidFill>
                  <a:srgbClr val="808080"/>
                </a:solidFill>
                <a:highlight>
                  <a:srgbClr val="FFFFFF"/>
                </a:highlight>
                <a:latin typeface="Courier New" panose="02070309020205020404" pitchFamily="49" charset="0"/>
              </a:rPr>
              <a:t>ColorfulImageColorization</a:t>
            </a:r>
            <a:r>
              <a:rPr lang="en-GB" dirty="0">
                <a:solidFill>
                  <a:srgbClr val="808080"/>
                </a:solidFill>
                <a:highlight>
                  <a:srgbClr val="FFFFFF"/>
                </a:highlight>
                <a:latin typeface="Courier New" panose="02070309020205020404" pitchFamily="49" charset="0"/>
              </a:rPr>
              <a:t>/1.0.1'</a:t>
            </a:r>
            <a:r>
              <a:rPr lang="en-GB" b="1" dirty="0">
                <a:solidFill>
                  <a:srgbClr val="000080"/>
                </a:solidFill>
                <a:highlight>
                  <a:srgbClr val="FFFFFF"/>
                </a:highlight>
                <a:latin typeface="Courier New" panose="02070309020205020404" pitchFamily="49" charset="0"/>
              </a:rPr>
              <a:t>)</a:t>
            </a:r>
            <a:endParaRPr lang="en-GB" dirty="0">
              <a:solidFill>
                <a:srgbClr val="000000"/>
              </a:solidFill>
              <a:highlight>
                <a:srgbClr val="FFFFFF"/>
              </a:highlight>
              <a:latin typeface="Courier New" panose="02070309020205020404" pitchFamily="49" charset="0"/>
            </a:endParaRPr>
          </a:p>
        </p:txBody>
      </p:sp>
    </p:spTree>
    <p:extLst>
      <p:ext uri="{BB962C8B-B14F-4D97-AF65-F5344CB8AC3E}">
        <p14:creationId xmlns:p14="http://schemas.microsoft.com/office/powerpoint/2010/main" val="58508635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458" y="2405302"/>
            <a:ext cx="10515600" cy="1325563"/>
          </a:xfrm>
          <a:solidFill>
            <a:srgbClr val="00B050"/>
          </a:solidFill>
        </p:spPr>
        <p:txBody>
          <a:bodyPr/>
          <a:lstStyle/>
          <a:p>
            <a:pPr algn="ctr"/>
            <a:r>
              <a:rPr lang="en-US" b="1" dirty="0">
                <a:solidFill>
                  <a:schemeClr val="bg1"/>
                </a:solidFill>
                <a:latin typeface="Arial" panose="020B0604020202020204" pitchFamily="34" charset="0"/>
                <a:cs typeface="Arial" panose="020B0604020202020204" pitchFamily="34" charset="0"/>
              </a:rPr>
              <a:t>End of ML Components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19" y="4267200"/>
            <a:ext cx="3679529" cy="206911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944" y="3983702"/>
            <a:ext cx="4582574" cy="2636108"/>
          </a:xfrm>
          <a:prstGeom prst="rect">
            <a:avLst/>
          </a:prstGeom>
        </p:spPr>
      </p:pic>
    </p:spTree>
    <p:extLst>
      <p:ext uri="{BB962C8B-B14F-4D97-AF65-F5344CB8AC3E}">
        <p14:creationId xmlns:p14="http://schemas.microsoft.com/office/powerpoint/2010/main" val="1033045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26</a:t>
            </a:fld>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862" y="2519362"/>
            <a:ext cx="3724275" cy="1819275"/>
          </a:xfrm>
          <a:prstGeom prst="rect">
            <a:avLst/>
          </a:prstGeom>
        </p:spPr>
      </p:pic>
    </p:spTree>
    <p:extLst>
      <p:ext uri="{BB962C8B-B14F-4D97-AF65-F5344CB8AC3E}">
        <p14:creationId xmlns:p14="http://schemas.microsoft.com/office/powerpoint/2010/main" val="593232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27</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606" y="1408671"/>
            <a:ext cx="3539478" cy="3694670"/>
          </a:xfrm>
          <a:prstGeom prst="rect">
            <a:avLst/>
          </a:prstGeom>
        </p:spPr>
      </p:pic>
    </p:spTree>
    <p:extLst>
      <p:ext uri="{BB962C8B-B14F-4D97-AF65-F5344CB8AC3E}">
        <p14:creationId xmlns:p14="http://schemas.microsoft.com/office/powerpoint/2010/main" val="3081052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28</a:t>
            </a:fld>
            <a:endParaRPr lang="en-GB"/>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0" y="1338262"/>
            <a:ext cx="7429500" cy="4181475"/>
          </a:xfrm>
          <a:prstGeom prst="rect">
            <a:avLst/>
          </a:prstGeom>
        </p:spPr>
      </p:pic>
    </p:spTree>
    <p:extLst>
      <p:ext uri="{BB962C8B-B14F-4D97-AF65-F5344CB8AC3E}">
        <p14:creationId xmlns:p14="http://schemas.microsoft.com/office/powerpoint/2010/main" val="92048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29</a:t>
            </a:fld>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1937" y="2138362"/>
            <a:ext cx="4048125" cy="2581275"/>
          </a:xfrm>
          <a:prstGeom prst="rect">
            <a:avLst/>
          </a:prstGeom>
        </p:spPr>
      </p:pic>
    </p:spTree>
    <p:extLst>
      <p:ext uri="{BB962C8B-B14F-4D97-AF65-F5344CB8AC3E}">
        <p14:creationId xmlns:p14="http://schemas.microsoft.com/office/powerpoint/2010/main" val="4152235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3</a:t>
            </a:fld>
            <a:endParaRPr lang="en-GB"/>
          </a:p>
        </p:txBody>
      </p:sp>
      <p:sp>
        <p:nvSpPr>
          <p:cNvPr id="6" name="Title 1"/>
          <p:cNvSpPr txBox="1">
            <a:spLocks/>
          </p:cNvSpPr>
          <p:nvPr/>
        </p:nvSpPr>
        <p:spPr>
          <a:xfrm>
            <a:off x="1632475" y="603045"/>
            <a:ext cx="8927050" cy="6633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C00000"/>
                </a:solidFill>
                <a:latin typeface="Bookman Old Style" panose="02050604050505020204" pitchFamily="18" charset="0"/>
              </a:rPr>
              <a:t>90% of people have drawn a house like</a:t>
            </a:r>
          </a:p>
        </p:txBody>
      </p:sp>
      <p:sp>
        <p:nvSpPr>
          <p:cNvPr id="2" name="Rectangle 1"/>
          <p:cNvSpPr/>
          <p:nvPr/>
        </p:nvSpPr>
        <p:spPr>
          <a:xfrm>
            <a:off x="4085968" y="3237470"/>
            <a:ext cx="2496064" cy="25702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a:off x="4077730" y="1606378"/>
            <a:ext cx="2520778" cy="1614617"/>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15697" y="4802659"/>
            <a:ext cx="461319" cy="10050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p:cNvSpPr/>
          <p:nvPr/>
        </p:nvSpPr>
        <p:spPr>
          <a:xfrm>
            <a:off x="5478161" y="4802659"/>
            <a:ext cx="238897" cy="10050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p:cNvSpPr/>
          <p:nvPr/>
        </p:nvSpPr>
        <p:spPr>
          <a:xfrm>
            <a:off x="5189838" y="2726724"/>
            <a:ext cx="288323" cy="280087"/>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14336" y="1911177"/>
            <a:ext cx="238897" cy="10050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36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10"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30</a:t>
            </a:fld>
            <a:endParaRPr lang="en-GB"/>
          </a:p>
        </p:txBody>
      </p:sp>
      <p:pic>
        <p:nvPicPr>
          <p:cNvPr id="2052" name="Picture 4" descr="11 Questions About German Shepherds, Answered - Orvis News">
            <a:extLst>
              <a:ext uri="{FF2B5EF4-FFF2-40B4-BE49-F238E27FC236}">
                <a16:creationId xmlns:a16="http://schemas.microsoft.com/office/drawing/2014/main" id="{DD42B1E0-551F-3088-EB88-1BFA36ED6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350" y="1042988"/>
            <a:ext cx="5829300"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038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FDE62-D5A2-1406-2472-2230D7FD802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5858B2-37FD-6089-6B2C-B7C2338CAD1B}"/>
              </a:ext>
            </a:extLst>
          </p:cNvPr>
          <p:cNvSpPr>
            <a:spLocks noGrp="1"/>
          </p:cNvSpPr>
          <p:nvPr>
            <p:ph type="sldNum" sz="quarter" idx="12"/>
          </p:nvPr>
        </p:nvSpPr>
        <p:spPr/>
        <p:txBody>
          <a:bodyPr/>
          <a:lstStyle/>
          <a:p>
            <a:fld id="{2087E3A9-ED83-4F16-9F08-D373A5A86C4E}" type="slidenum">
              <a:rPr lang="en-GB" smtClean="0"/>
              <a:pPr/>
              <a:t>31</a:t>
            </a:fld>
            <a:endParaRPr lang="en-GB"/>
          </a:p>
        </p:txBody>
      </p:sp>
      <p:pic>
        <p:nvPicPr>
          <p:cNvPr id="7170" name="Picture 2" descr="10 popular Indian dog breeds to have as pets | TOIPhotogallery">
            <a:extLst>
              <a:ext uri="{FF2B5EF4-FFF2-40B4-BE49-F238E27FC236}">
                <a16:creationId xmlns:a16="http://schemas.microsoft.com/office/drawing/2014/main" id="{051B4384-2D2E-4B5C-40BD-0DA97AB87A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2989" y="857249"/>
            <a:ext cx="2802136"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800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96F85-103D-4FD4-CAB4-F6E9504610C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61703-B7B9-1489-27D0-FE019CC12DBD}"/>
              </a:ext>
            </a:extLst>
          </p:cNvPr>
          <p:cNvSpPr>
            <a:spLocks noGrp="1"/>
          </p:cNvSpPr>
          <p:nvPr>
            <p:ph type="sldNum" sz="quarter" idx="12"/>
          </p:nvPr>
        </p:nvSpPr>
        <p:spPr/>
        <p:txBody>
          <a:bodyPr/>
          <a:lstStyle/>
          <a:p>
            <a:fld id="{2087E3A9-ED83-4F16-9F08-D373A5A86C4E}" type="slidenum">
              <a:rPr lang="en-GB" smtClean="0"/>
              <a:pPr/>
              <a:t>32</a:t>
            </a:fld>
            <a:endParaRPr lang="en-GB"/>
          </a:p>
        </p:txBody>
      </p:sp>
      <p:pic>
        <p:nvPicPr>
          <p:cNvPr id="3074" name="Picture 2" descr="How Much Does a Labrador Retriever Cost in 2024?">
            <a:extLst>
              <a:ext uri="{FF2B5EF4-FFF2-40B4-BE49-F238E27FC236}">
                <a16:creationId xmlns:a16="http://schemas.microsoft.com/office/drawing/2014/main" id="{A783C9D8-73A5-B65C-6A0D-B900A1B4E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066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32294-6CDB-577C-A338-42FA0BACCC5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4AA0EF-0033-4FAF-2F04-BB8261D55BDE}"/>
              </a:ext>
            </a:extLst>
          </p:cNvPr>
          <p:cNvSpPr>
            <a:spLocks noGrp="1"/>
          </p:cNvSpPr>
          <p:nvPr>
            <p:ph type="sldNum" sz="quarter" idx="12"/>
          </p:nvPr>
        </p:nvSpPr>
        <p:spPr/>
        <p:txBody>
          <a:bodyPr/>
          <a:lstStyle/>
          <a:p>
            <a:fld id="{2087E3A9-ED83-4F16-9F08-D373A5A86C4E}" type="slidenum">
              <a:rPr lang="en-GB" smtClean="0"/>
              <a:pPr/>
              <a:t>33</a:t>
            </a:fld>
            <a:endParaRPr lang="en-GB"/>
          </a:p>
        </p:txBody>
      </p:sp>
      <p:pic>
        <p:nvPicPr>
          <p:cNvPr id="4098" name="Picture 2" descr="A guide to French Bulldogs: lifespan, temperament, and more - Bella+Duke">
            <a:extLst>
              <a:ext uri="{FF2B5EF4-FFF2-40B4-BE49-F238E27FC236}">
                <a16:creationId xmlns:a16="http://schemas.microsoft.com/office/drawing/2014/main" id="{02F4C124-1907-0951-9426-E17E13F00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7575" y="790575"/>
            <a:ext cx="5276850"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529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6EDB1-E992-E9E4-5881-8CF5A40F366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9CD812-AE84-ED86-5EDB-1608FE06838D}"/>
              </a:ext>
            </a:extLst>
          </p:cNvPr>
          <p:cNvSpPr>
            <a:spLocks noGrp="1"/>
          </p:cNvSpPr>
          <p:nvPr>
            <p:ph type="sldNum" sz="quarter" idx="12"/>
          </p:nvPr>
        </p:nvSpPr>
        <p:spPr/>
        <p:txBody>
          <a:bodyPr/>
          <a:lstStyle/>
          <a:p>
            <a:fld id="{2087E3A9-ED83-4F16-9F08-D373A5A86C4E}" type="slidenum">
              <a:rPr lang="en-GB" smtClean="0"/>
              <a:pPr/>
              <a:t>34</a:t>
            </a:fld>
            <a:endParaRPr lang="en-GB"/>
          </a:p>
        </p:txBody>
      </p:sp>
      <p:pic>
        <p:nvPicPr>
          <p:cNvPr id="5122" name="Picture 2" descr="The American Eskimo Dog">
            <a:extLst>
              <a:ext uri="{FF2B5EF4-FFF2-40B4-BE49-F238E27FC236}">
                <a16:creationId xmlns:a16="http://schemas.microsoft.com/office/drawing/2014/main" id="{381EAD44-8C45-6683-5C8E-079AAEF49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363" y="1252538"/>
            <a:ext cx="6391275"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109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06A8E-04E3-B686-C013-C8D33F8D460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EAE9EC-B117-ABA7-C263-58E257B60BD2}"/>
              </a:ext>
            </a:extLst>
          </p:cNvPr>
          <p:cNvSpPr>
            <a:spLocks noGrp="1"/>
          </p:cNvSpPr>
          <p:nvPr>
            <p:ph type="sldNum" sz="quarter" idx="12"/>
          </p:nvPr>
        </p:nvSpPr>
        <p:spPr/>
        <p:txBody>
          <a:bodyPr/>
          <a:lstStyle/>
          <a:p>
            <a:fld id="{2087E3A9-ED83-4F16-9F08-D373A5A86C4E}" type="slidenum">
              <a:rPr lang="en-GB" smtClean="0"/>
              <a:pPr/>
              <a:t>35</a:t>
            </a:fld>
            <a:endParaRPr lang="en-GB"/>
          </a:p>
        </p:txBody>
      </p:sp>
      <p:pic>
        <p:nvPicPr>
          <p:cNvPr id="1026" name="Picture 2" descr="Abyssinian">
            <a:extLst>
              <a:ext uri="{FF2B5EF4-FFF2-40B4-BE49-F238E27FC236}">
                <a16:creationId xmlns:a16="http://schemas.microsoft.com/office/drawing/2014/main" id="{B0F46E7E-0D51-DDEE-0153-95D26B350A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2881" y="938741"/>
            <a:ext cx="3155072" cy="450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006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36</a:t>
            </a:fld>
            <a:endParaRPr lang="en-GB"/>
          </a:p>
        </p:txBody>
      </p:sp>
      <p:pic>
        <p:nvPicPr>
          <p:cNvPr id="5" name="Picture 4"/>
          <p:cNvPicPr>
            <a:picLocks noChangeAspect="1"/>
          </p:cNvPicPr>
          <p:nvPr/>
        </p:nvPicPr>
        <p:blipFill>
          <a:blip r:embed="rId2"/>
          <a:stretch>
            <a:fillRect/>
          </a:stretch>
        </p:blipFill>
        <p:spPr>
          <a:xfrm>
            <a:off x="3128962" y="1314450"/>
            <a:ext cx="5934075" cy="4229100"/>
          </a:xfrm>
          <a:prstGeom prst="rect">
            <a:avLst/>
          </a:prstGeom>
        </p:spPr>
      </p:pic>
    </p:spTree>
    <p:extLst>
      <p:ext uri="{BB962C8B-B14F-4D97-AF65-F5344CB8AC3E}">
        <p14:creationId xmlns:p14="http://schemas.microsoft.com/office/powerpoint/2010/main" val="3014991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37</a:t>
            </a:fld>
            <a:endParaRPr lang="en-GB"/>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546" y="1464275"/>
            <a:ext cx="6030097" cy="3391930"/>
          </a:xfrm>
          <a:prstGeom prst="rect">
            <a:avLst/>
          </a:prstGeom>
        </p:spPr>
      </p:pic>
    </p:spTree>
    <p:extLst>
      <p:ext uri="{BB962C8B-B14F-4D97-AF65-F5344CB8AC3E}">
        <p14:creationId xmlns:p14="http://schemas.microsoft.com/office/powerpoint/2010/main" val="1494221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38</a:t>
            </a:fld>
            <a:endParaRPr lang="en-GB"/>
          </a:p>
        </p:txBody>
      </p:sp>
      <p:pic>
        <p:nvPicPr>
          <p:cNvPr id="2050" name="Picture 2" descr="undefined">
            <a:extLst>
              <a:ext uri="{FF2B5EF4-FFF2-40B4-BE49-F238E27FC236}">
                <a16:creationId xmlns:a16="http://schemas.microsoft.com/office/drawing/2014/main" id="{CFD6A827-1BB2-BB68-9830-0D3EC5A422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0138" y="1319212"/>
            <a:ext cx="3286775" cy="4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051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00BC0-4B0A-928F-8055-46CB82504E1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E00D8B-1B2D-A6CD-723F-4A56BA30096F}"/>
              </a:ext>
            </a:extLst>
          </p:cNvPr>
          <p:cNvSpPr>
            <a:spLocks noGrp="1"/>
          </p:cNvSpPr>
          <p:nvPr>
            <p:ph type="sldNum" sz="quarter" idx="12"/>
          </p:nvPr>
        </p:nvSpPr>
        <p:spPr/>
        <p:txBody>
          <a:bodyPr/>
          <a:lstStyle/>
          <a:p>
            <a:fld id="{2087E3A9-ED83-4F16-9F08-D373A5A86C4E}" type="slidenum">
              <a:rPr lang="en-GB" smtClean="0"/>
              <a:pPr/>
              <a:t>39</a:t>
            </a:fld>
            <a:endParaRPr lang="en-GB"/>
          </a:p>
        </p:txBody>
      </p:sp>
      <p:pic>
        <p:nvPicPr>
          <p:cNvPr id="3074" name="Picture 2" descr="Ukrainian Levkoy">
            <a:extLst>
              <a:ext uri="{FF2B5EF4-FFF2-40B4-BE49-F238E27FC236}">
                <a16:creationId xmlns:a16="http://schemas.microsoft.com/office/drawing/2014/main" id="{42F9FE6A-6A12-ECC0-6FCC-3C7041617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714375"/>
            <a:ext cx="571500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595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663" y="3137431"/>
            <a:ext cx="10515600" cy="1278832"/>
          </a:xfrm>
        </p:spPr>
        <p:txBody>
          <a:bodyPr>
            <a:normAutofit fontScale="90000"/>
          </a:bodyPr>
          <a:lstStyle/>
          <a:p>
            <a:pPr algn="ctr"/>
            <a:r>
              <a:rPr lang="en-US" dirty="0">
                <a:solidFill>
                  <a:srgbClr val="C00000"/>
                </a:solidFill>
                <a:latin typeface="Bookman Old Style" panose="02050604050505020204" pitchFamily="18" charset="0"/>
              </a:rPr>
              <a:t>How many of your houses are like this?</a:t>
            </a:r>
          </a:p>
        </p:txBody>
      </p:sp>
      <p:sp>
        <p:nvSpPr>
          <p:cNvPr id="4" name="Slide Number Placeholder 3"/>
          <p:cNvSpPr>
            <a:spLocks noGrp="1"/>
          </p:cNvSpPr>
          <p:nvPr>
            <p:ph type="sldNum" sz="quarter" idx="12"/>
          </p:nvPr>
        </p:nvSpPr>
        <p:spPr/>
        <p:txBody>
          <a:bodyPr/>
          <a:lstStyle/>
          <a:p>
            <a:fld id="{2087E3A9-ED83-4F16-9F08-D373A5A86C4E}" type="slidenum">
              <a:rPr lang="en-GB" smtClean="0"/>
              <a:pPr/>
              <a:t>4</a:t>
            </a:fld>
            <a:endParaRPr lang="en-GB"/>
          </a:p>
        </p:txBody>
      </p:sp>
      <p:sp>
        <p:nvSpPr>
          <p:cNvPr id="6" name="Title 1"/>
          <p:cNvSpPr txBox="1">
            <a:spLocks/>
          </p:cNvSpPr>
          <p:nvPr/>
        </p:nvSpPr>
        <p:spPr>
          <a:xfrm>
            <a:off x="1151944" y="1312218"/>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Question:</a:t>
            </a:r>
          </a:p>
        </p:txBody>
      </p:sp>
      <p:sp>
        <p:nvSpPr>
          <p:cNvPr id="5" name="Title 1"/>
          <p:cNvSpPr txBox="1">
            <a:spLocks/>
          </p:cNvSpPr>
          <p:nvPr/>
        </p:nvSpPr>
        <p:spPr>
          <a:xfrm>
            <a:off x="1151944" y="4531137"/>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solidFill>
                  <a:srgbClr val="7030A0"/>
                </a:solidFill>
                <a:latin typeface="Arial" panose="020B0604020202020204" pitchFamily="34" charset="0"/>
                <a:cs typeface="Arial" panose="020B0604020202020204" pitchFamily="34" charset="0"/>
              </a:rPr>
              <a:t>10% people raised their hands</a:t>
            </a:r>
            <a:endParaRPr lang="en-US" dirty="0">
              <a:solidFill>
                <a:srgbClr val="002060"/>
              </a:solidFill>
              <a:latin typeface="Arial" panose="020B0604020202020204" pitchFamily="34" charset="0"/>
              <a:cs typeface="Arial" panose="020B0604020202020204" pitchFamily="34" charset="0"/>
            </a:endParaRPr>
          </a:p>
        </p:txBody>
      </p:sp>
      <p:pic>
        <p:nvPicPr>
          <p:cNvPr id="7" name="Graphic 6" descr="Work from home Wi-Fi with solid fill">
            <a:extLst>
              <a:ext uri="{FF2B5EF4-FFF2-40B4-BE49-F238E27FC236}">
                <a16:creationId xmlns:a16="http://schemas.microsoft.com/office/drawing/2014/main" id="{CD4194DF-4B5A-441D-AEBB-28342CC355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18196" y="581828"/>
            <a:ext cx="914400" cy="914400"/>
          </a:xfrm>
          <a:prstGeom prst="rect">
            <a:avLst/>
          </a:prstGeom>
        </p:spPr>
      </p:pic>
      <p:pic>
        <p:nvPicPr>
          <p:cNvPr id="1026" name="Picture 2" descr="Home - Free web icons">
            <a:extLst>
              <a:ext uri="{FF2B5EF4-FFF2-40B4-BE49-F238E27FC236}">
                <a16:creationId xmlns:a16="http://schemas.microsoft.com/office/drawing/2014/main" id="{42F9A338-EA64-4FD4-8E1A-186F1F0A55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2596" y="598918"/>
            <a:ext cx="1855310" cy="97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2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40</a:t>
            </a:fld>
            <a:endParaRPr lang="en-GB"/>
          </a:p>
        </p:txBody>
      </p:sp>
      <p:pic>
        <p:nvPicPr>
          <p:cNvPr id="7" name="Picture 6"/>
          <p:cNvPicPr>
            <a:picLocks noChangeAspect="1"/>
          </p:cNvPicPr>
          <p:nvPr/>
        </p:nvPicPr>
        <p:blipFill>
          <a:blip r:embed="rId2"/>
          <a:stretch>
            <a:fillRect/>
          </a:stretch>
        </p:blipFill>
        <p:spPr>
          <a:xfrm>
            <a:off x="3219450" y="1228725"/>
            <a:ext cx="5753100" cy="4400550"/>
          </a:xfrm>
          <a:prstGeom prst="rect">
            <a:avLst/>
          </a:prstGeom>
        </p:spPr>
      </p:pic>
    </p:spTree>
    <p:extLst>
      <p:ext uri="{BB962C8B-B14F-4D97-AF65-F5344CB8AC3E}">
        <p14:creationId xmlns:p14="http://schemas.microsoft.com/office/powerpoint/2010/main" val="1765562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41</a:t>
            </a:fld>
            <a:endParaRPr lang="en-GB"/>
          </a:p>
        </p:txBody>
      </p:sp>
      <p:pic>
        <p:nvPicPr>
          <p:cNvPr id="5" name="Picture 4"/>
          <p:cNvPicPr>
            <a:picLocks noChangeAspect="1"/>
          </p:cNvPicPr>
          <p:nvPr/>
        </p:nvPicPr>
        <p:blipFill>
          <a:blip r:embed="rId2"/>
          <a:stretch>
            <a:fillRect/>
          </a:stretch>
        </p:blipFill>
        <p:spPr>
          <a:xfrm>
            <a:off x="3128962" y="1314450"/>
            <a:ext cx="5934075" cy="4229100"/>
          </a:xfrm>
          <a:prstGeom prst="rect">
            <a:avLst/>
          </a:prstGeom>
        </p:spPr>
      </p:pic>
    </p:spTree>
    <p:extLst>
      <p:ext uri="{BB962C8B-B14F-4D97-AF65-F5344CB8AC3E}">
        <p14:creationId xmlns:p14="http://schemas.microsoft.com/office/powerpoint/2010/main" val="17913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42</a:t>
            </a:fld>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491" y="968975"/>
            <a:ext cx="4385310" cy="4953000"/>
          </a:xfrm>
          <a:prstGeom prst="rect">
            <a:avLst/>
          </a:prstGeom>
        </p:spPr>
      </p:pic>
    </p:spTree>
    <p:extLst>
      <p:ext uri="{BB962C8B-B14F-4D97-AF65-F5344CB8AC3E}">
        <p14:creationId xmlns:p14="http://schemas.microsoft.com/office/powerpoint/2010/main" val="863981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43</a:t>
            </a:fld>
            <a:endParaRPr lang="en-GB"/>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778" y="922637"/>
            <a:ext cx="4625546" cy="4625546"/>
          </a:xfrm>
          <a:prstGeom prst="rect">
            <a:avLst/>
          </a:prstGeom>
        </p:spPr>
      </p:pic>
    </p:spTree>
    <p:extLst>
      <p:ext uri="{BB962C8B-B14F-4D97-AF65-F5344CB8AC3E}">
        <p14:creationId xmlns:p14="http://schemas.microsoft.com/office/powerpoint/2010/main" val="3291926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44</a:t>
            </a:fld>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0456" y="939112"/>
            <a:ext cx="5422758" cy="4539049"/>
          </a:xfrm>
          <a:prstGeom prst="rect">
            <a:avLst/>
          </a:prstGeom>
        </p:spPr>
      </p:pic>
    </p:spTree>
    <p:extLst>
      <p:ext uri="{BB962C8B-B14F-4D97-AF65-F5344CB8AC3E}">
        <p14:creationId xmlns:p14="http://schemas.microsoft.com/office/powerpoint/2010/main" val="1819833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45</a:t>
            </a:fld>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9920" y="1478280"/>
            <a:ext cx="5852160" cy="3901440"/>
          </a:xfrm>
          <a:prstGeom prst="rect">
            <a:avLst/>
          </a:prstGeom>
        </p:spPr>
      </p:pic>
    </p:spTree>
    <p:extLst>
      <p:ext uri="{BB962C8B-B14F-4D97-AF65-F5344CB8AC3E}">
        <p14:creationId xmlns:p14="http://schemas.microsoft.com/office/powerpoint/2010/main" val="1695466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46</a:t>
            </a:fld>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329" y="1029215"/>
            <a:ext cx="3222282" cy="4318522"/>
          </a:xfrm>
          <a:prstGeom prst="rect">
            <a:avLst/>
          </a:prstGeom>
        </p:spPr>
      </p:pic>
    </p:spTree>
    <p:extLst>
      <p:ext uri="{BB962C8B-B14F-4D97-AF65-F5344CB8AC3E}">
        <p14:creationId xmlns:p14="http://schemas.microsoft.com/office/powerpoint/2010/main" val="888953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47</a:t>
            </a:fld>
            <a:endParaRPr lang="en-GB"/>
          </a:p>
        </p:txBody>
      </p:sp>
      <p:pic>
        <p:nvPicPr>
          <p:cNvPr id="2" name="Picture 1"/>
          <p:cNvPicPr>
            <a:picLocks noChangeAspect="1"/>
          </p:cNvPicPr>
          <p:nvPr/>
        </p:nvPicPr>
        <p:blipFill>
          <a:blip r:embed="rId2"/>
          <a:stretch>
            <a:fillRect/>
          </a:stretch>
        </p:blipFill>
        <p:spPr>
          <a:xfrm>
            <a:off x="2438400" y="895350"/>
            <a:ext cx="7315200" cy="5067300"/>
          </a:xfrm>
          <a:prstGeom prst="rect">
            <a:avLst/>
          </a:prstGeom>
        </p:spPr>
      </p:pic>
    </p:spTree>
    <p:extLst>
      <p:ext uri="{BB962C8B-B14F-4D97-AF65-F5344CB8AC3E}">
        <p14:creationId xmlns:p14="http://schemas.microsoft.com/office/powerpoint/2010/main" val="1131612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48</a:t>
            </a:fld>
            <a:endParaRPr lang="en-GB"/>
          </a:p>
        </p:txBody>
      </p:sp>
      <p:sp>
        <p:nvSpPr>
          <p:cNvPr id="5" name="Rectangle 4"/>
          <p:cNvSpPr/>
          <p:nvPr/>
        </p:nvSpPr>
        <p:spPr>
          <a:xfrm>
            <a:off x="3958577" y="164861"/>
            <a:ext cx="3964227" cy="369332"/>
          </a:xfrm>
          <a:prstGeom prst="rect">
            <a:avLst/>
          </a:prstGeom>
        </p:spPr>
        <p:txBody>
          <a:bodyPr wrap="none">
            <a:spAutoFit/>
          </a:bodyPr>
          <a:lstStyle/>
          <a:p>
            <a:r>
              <a:rPr lang="en-GB" dirty="0"/>
              <a:t>https://nayturr.com/types-of-dinosaurs/</a:t>
            </a:r>
          </a:p>
        </p:txBody>
      </p:sp>
      <p:pic>
        <p:nvPicPr>
          <p:cNvPr id="3074" name="Picture 2" descr="Types of dinosaurs chart">
            <a:extLst>
              <a:ext uri="{FF2B5EF4-FFF2-40B4-BE49-F238E27FC236}">
                <a16:creationId xmlns:a16="http://schemas.microsoft.com/office/drawing/2014/main" id="{B1CD1E04-8396-4293-84C1-EE6D42B35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926" y="495921"/>
            <a:ext cx="6042991" cy="6042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460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A8724-FD8B-C63A-B270-6D8B4747AF7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2FFAB6-57CB-87A3-49E8-9E3ACB53A6FF}"/>
              </a:ext>
            </a:extLst>
          </p:cNvPr>
          <p:cNvSpPr>
            <a:spLocks noGrp="1"/>
          </p:cNvSpPr>
          <p:nvPr>
            <p:ph type="sldNum" sz="quarter" idx="12"/>
          </p:nvPr>
        </p:nvSpPr>
        <p:spPr/>
        <p:txBody>
          <a:bodyPr/>
          <a:lstStyle/>
          <a:p>
            <a:fld id="{2087E3A9-ED83-4F16-9F08-D373A5A86C4E}" type="slidenum">
              <a:rPr lang="en-GB" smtClean="0"/>
              <a:pPr/>
              <a:t>49</a:t>
            </a:fld>
            <a:endParaRPr lang="en-GB"/>
          </a:p>
        </p:txBody>
      </p:sp>
      <p:pic>
        <p:nvPicPr>
          <p:cNvPr id="2" name="Picture 4" descr="11 Questions About German Shepherds, Answered - Orvis News">
            <a:extLst>
              <a:ext uri="{FF2B5EF4-FFF2-40B4-BE49-F238E27FC236}">
                <a16:creationId xmlns:a16="http://schemas.microsoft.com/office/drawing/2014/main" id="{10EFCBDA-0CF8-1533-8484-9DEB638D98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25" y="252413"/>
            <a:ext cx="2238375" cy="18323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0 popular Indian dog breeds to have as pets | TOIPhotogallery">
            <a:extLst>
              <a:ext uri="{FF2B5EF4-FFF2-40B4-BE49-F238E27FC236}">
                <a16:creationId xmlns:a16="http://schemas.microsoft.com/office/drawing/2014/main" id="{1057A6A2-F130-1769-36FE-B458933E68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839" y="2182286"/>
            <a:ext cx="2252661" cy="41740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w Much Does a Labrador Retriever Cost in 2024?">
            <a:extLst>
              <a:ext uri="{FF2B5EF4-FFF2-40B4-BE49-F238E27FC236}">
                <a16:creationId xmlns:a16="http://schemas.microsoft.com/office/drawing/2014/main" id="{0E00F116-9F4D-DE8E-4718-5A403F0E0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211510"/>
            <a:ext cx="2443193" cy="1832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 dog standing on a yellow background&#10;&#10;AI-generated content may be incorrect.">
            <a:extLst>
              <a:ext uri="{FF2B5EF4-FFF2-40B4-BE49-F238E27FC236}">
                <a16:creationId xmlns:a16="http://schemas.microsoft.com/office/drawing/2014/main" id="{29B5AC49-6988-C118-A6D4-A3475EF9B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433637"/>
            <a:ext cx="2443193" cy="24431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e American Eskimo Dog">
            <a:extLst>
              <a:ext uri="{FF2B5EF4-FFF2-40B4-BE49-F238E27FC236}">
                <a16:creationId xmlns:a16="http://schemas.microsoft.com/office/drawing/2014/main" id="{CC4276ED-02F1-A960-BA9B-C4700B72FC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7000" y="5004685"/>
            <a:ext cx="2443193" cy="16639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C79E417-CD88-C34F-C506-7BB36CB085DD}"/>
              </a:ext>
            </a:extLst>
          </p:cNvPr>
          <p:cNvSpPr txBox="1"/>
          <p:nvPr/>
        </p:nvSpPr>
        <p:spPr>
          <a:xfrm>
            <a:off x="9300407" y="5587132"/>
            <a:ext cx="6097508" cy="369332"/>
          </a:xfrm>
          <a:prstGeom prst="rect">
            <a:avLst/>
          </a:prstGeom>
          <a:noFill/>
        </p:spPr>
        <p:txBody>
          <a:bodyPr wrap="square">
            <a:spAutoFit/>
          </a:bodyPr>
          <a:lstStyle/>
          <a:p>
            <a:r>
              <a:rPr lang="en-IN" dirty="0"/>
              <a:t>The American Eskimo Dog</a:t>
            </a:r>
          </a:p>
        </p:txBody>
      </p:sp>
      <p:sp>
        <p:nvSpPr>
          <p:cNvPr id="12" name="TextBox 11">
            <a:extLst>
              <a:ext uri="{FF2B5EF4-FFF2-40B4-BE49-F238E27FC236}">
                <a16:creationId xmlns:a16="http://schemas.microsoft.com/office/drawing/2014/main" id="{6CEDA4FF-CB56-E841-F4DD-37606225C7E0}"/>
              </a:ext>
            </a:extLst>
          </p:cNvPr>
          <p:cNvSpPr txBox="1"/>
          <p:nvPr/>
        </p:nvSpPr>
        <p:spPr>
          <a:xfrm>
            <a:off x="9422015" y="575681"/>
            <a:ext cx="1998553" cy="369332"/>
          </a:xfrm>
          <a:prstGeom prst="rect">
            <a:avLst/>
          </a:prstGeom>
          <a:noFill/>
        </p:spPr>
        <p:txBody>
          <a:bodyPr wrap="square">
            <a:spAutoFit/>
          </a:bodyPr>
          <a:lstStyle/>
          <a:p>
            <a:r>
              <a:rPr lang="en-IN" dirty="0"/>
              <a:t> Labrador Retriever </a:t>
            </a:r>
          </a:p>
        </p:txBody>
      </p:sp>
      <p:sp>
        <p:nvSpPr>
          <p:cNvPr id="16" name="TextBox 15">
            <a:extLst>
              <a:ext uri="{FF2B5EF4-FFF2-40B4-BE49-F238E27FC236}">
                <a16:creationId xmlns:a16="http://schemas.microsoft.com/office/drawing/2014/main" id="{F95A4260-51EA-30AE-B4A1-805A6A552C59}"/>
              </a:ext>
            </a:extLst>
          </p:cNvPr>
          <p:cNvSpPr txBox="1"/>
          <p:nvPr/>
        </p:nvSpPr>
        <p:spPr>
          <a:xfrm>
            <a:off x="9488785" y="3285901"/>
            <a:ext cx="1865015" cy="369332"/>
          </a:xfrm>
          <a:prstGeom prst="rect">
            <a:avLst/>
          </a:prstGeom>
          <a:noFill/>
        </p:spPr>
        <p:txBody>
          <a:bodyPr wrap="square">
            <a:spAutoFit/>
          </a:bodyPr>
          <a:lstStyle/>
          <a:p>
            <a:r>
              <a:rPr lang="en-IN" dirty="0"/>
              <a:t>French Bulldogs</a:t>
            </a:r>
          </a:p>
        </p:txBody>
      </p:sp>
      <p:sp>
        <p:nvSpPr>
          <p:cNvPr id="18" name="TextBox 17">
            <a:extLst>
              <a:ext uri="{FF2B5EF4-FFF2-40B4-BE49-F238E27FC236}">
                <a16:creationId xmlns:a16="http://schemas.microsoft.com/office/drawing/2014/main" id="{77614FE8-6F3C-1690-64A6-111B894B8F2D}"/>
              </a:ext>
            </a:extLst>
          </p:cNvPr>
          <p:cNvSpPr txBox="1"/>
          <p:nvPr/>
        </p:nvSpPr>
        <p:spPr>
          <a:xfrm>
            <a:off x="3128347" y="4269318"/>
            <a:ext cx="1998553" cy="369332"/>
          </a:xfrm>
          <a:prstGeom prst="rect">
            <a:avLst/>
          </a:prstGeom>
          <a:noFill/>
        </p:spPr>
        <p:txBody>
          <a:bodyPr wrap="square">
            <a:spAutoFit/>
          </a:bodyPr>
          <a:lstStyle/>
          <a:p>
            <a:r>
              <a:rPr lang="en-IN" dirty="0" err="1"/>
              <a:t>Rajapalayam</a:t>
            </a:r>
            <a:r>
              <a:rPr lang="en-IN" dirty="0"/>
              <a:t> Dog</a:t>
            </a:r>
          </a:p>
        </p:txBody>
      </p:sp>
      <p:sp>
        <p:nvSpPr>
          <p:cNvPr id="19" name="TextBox 18">
            <a:extLst>
              <a:ext uri="{FF2B5EF4-FFF2-40B4-BE49-F238E27FC236}">
                <a16:creationId xmlns:a16="http://schemas.microsoft.com/office/drawing/2014/main" id="{370DE5F8-04CF-9878-171A-EED08BE08F1E}"/>
              </a:ext>
            </a:extLst>
          </p:cNvPr>
          <p:cNvSpPr txBox="1"/>
          <p:nvPr/>
        </p:nvSpPr>
        <p:spPr>
          <a:xfrm>
            <a:off x="3027250" y="943041"/>
            <a:ext cx="1998553" cy="369332"/>
          </a:xfrm>
          <a:prstGeom prst="rect">
            <a:avLst/>
          </a:prstGeom>
          <a:noFill/>
        </p:spPr>
        <p:txBody>
          <a:bodyPr wrap="square">
            <a:spAutoFit/>
          </a:bodyPr>
          <a:lstStyle/>
          <a:p>
            <a:r>
              <a:rPr lang="en-IN" b="0" i="0" dirty="0">
                <a:solidFill>
                  <a:srgbClr val="2E1500"/>
                </a:solidFill>
                <a:effectLst/>
                <a:latin typeface="Google Sans"/>
              </a:rPr>
              <a:t>German Shepherd</a:t>
            </a:r>
            <a:endParaRPr lang="en-IN" dirty="0"/>
          </a:p>
        </p:txBody>
      </p:sp>
      <p:sp>
        <p:nvSpPr>
          <p:cNvPr id="20" name="TextBox 19">
            <a:extLst>
              <a:ext uri="{FF2B5EF4-FFF2-40B4-BE49-F238E27FC236}">
                <a16:creationId xmlns:a16="http://schemas.microsoft.com/office/drawing/2014/main" id="{3F281643-F85F-3ACF-7F79-F55759C62B49}"/>
              </a:ext>
            </a:extLst>
          </p:cNvPr>
          <p:cNvSpPr txBox="1"/>
          <p:nvPr/>
        </p:nvSpPr>
        <p:spPr>
          <a:xfrm>
            <a:off x="4127623" y="2084808"/>
            <a:ext cx="1998553" cy="646331"/>
          </a:xfrm>
          <a:prstGeom prst="rect">
            <a:avLst/>
          </a:prstGeom>
          <a:solidFill>
            <a:srgbClr val="FFFF00"/>
          </a:solidFill>
        </p:spPr>
        <p:txBody>
          <a:bodyPr wrap="square">
            <a:spAutoFit/>
          </a:bodyPr>
          <a:lstStyle/>
          <a:p>
            <a:r>
              <a:rPr lang="en-IN" b="0" i="0" dirty="0">
                <a:solidFill>
                  <a:srgbClr val="2E1500"/>
                </a:solidFill>
                <a:effectLst/>
                <a:latin typeface="Google Sans"/>
              </a:rPr>
              <a:t>360 Globally Recognized Breeds</a:t>
            </a:r>
            <a:endParaRPr lang="en-IN" dirty="0"/>
          </a:p>
        </p:txBody>
      </p:sp>
    </p:spTree>
    <p:extLst>
      <p:ext uri="{BB962C8B-B14F-4D97-AF65-F5344CB8AC3E}">
        <p14:creationId xmlns:p14="http://schemas.microsoft.com/office/powerpoint/2010/main" val="242667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P spid="18" grpId="0"/>
      <p:bldP spid="19"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663" y="3137431"/>
            <a:ext cx="10515600" cy="1278832"/>
          </a:xfrm>
        </p:spPr>
        <p:txBody>
          <a:bodyPr>
            <a:normAutofit/>
          </a:bodyPr>
          <a:lstStyle/>
          <a:p>
            <a:pPr algn="ctr"/>
            <a:r>
              <a:rPr lang="en-US" dirty="0">
                <a:solidFill>
                  <a:srgbClr val="C00000"/>
                </a:solidFill>
                <a:latin typeface="Bookman Old Style" panose="02050604050505020204" pitchFamily="18" charset="0"/>
              </a:rPr>
              <a:t>Rapid Fire Round: Quiz</a:t>
            </a:r>
          </a:p>
        </p:txBody>
      </p:sp>
      <p:sp>
        <p:nvSpPr>
          <p:cNvPr id="4" name="Slide Number Placeholder 3"/>
          <p:cNvSpPr>
            <a:spLocks noGrp="1"/>
          </p:cNvSpPr>
          <p:nvPr>
            <p:ph type="sldNum" sz="quarter" idx="12"/>
          </p:nvPr>
        </p:nvSpPr>
        <p:spPr/>
        <p:txBody>
          <a:bodyPr/>
          <a:lstStyle/>
          <a:p>
            <a:fld id="{2087E3A9-ED83-4F16-9F08-D373A5A86C4E}" type="slidenum">
              <a:rPr lang="en-GB" smtClean="0"/>
              <a:pPr/>
              <a:t>5</a:t>
            </a:fld>
            <a:endParaRPr lang="en-GB"/>
          </a:p>
        </p:txBody>
      </p:sp>
      <p:sp>
        <p:nvSpPr>
          <p:cNvPr id="6" name="Title 1"/>
          <p:cNvSpPr txBox="1">
            <a:spLocks/>
          </p:cNvSpPr>
          <p:nvPr/>
        </p:nvSpPr>
        <p:spPr>
          <a:xfrm>
            <a:off x="1151944" y="1312218"/>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solidFill>
                  <a:srgbClr val="C00000"/>
                </a:solidFill>
                <a:latin typeface="Bookman Old Style" panose="02050604050505020204" pitchFamily="18" charset="0"/>
              </a:rPr>
              <a:t>Another Game</a:t>
            </a:r>
          </a:p>
        </p:txBody>
      </p:sp>
    </p:spTree>
    <p:extLst>
      <p:ext uri="{BB962C8B-B14F-4D97-AF65-F5344CB8AC3E}">
        <p14:creationId xmlns:p14="http://schemas.microsoft.com/office/powerpoint/2010/main" val="372877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9549C-4FE0-8F22-2E2C-A856775CBE5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47A029-577E-D719-FBFF-DB9C9A01CC36}"/>
              </a:ext>
            </a:extLst>
          </p:cNvPr>
          <p:cNvSpPr>
            <a:spLocks noGrp="1"/>
          </p:cNvSpPr>
          <p:nvPr>
            <p:ph type="sldNum" sz="quarter" idx="12"/>
          </p:nvPr>
        </p:nvSpPr>
        <p:spPr/>
        <p:txBody>
          <a:bodyPr/>
          <a:lstStyle/>
          <a:p>
            <a:fld id="{2087E3A9-ED83-4F16-9F08-D373A5A86C4E}" type="slidenum">
              <a:rPr lang="en-GB" smtClean="0"/>
              <a:pPr/>
              <a:t>50</a:t>
            </a:fld>
            <a:endParaRPr lang="en-GB"/>
          </a:p>
        </p:txBody>
      </p:sp>
      <p:sp>
        <p:nvSpPr>
          <p:cNvPr id="5" name="Rectangle 4">
            <a:extLst>
              <a:ext uri="{FF2B5EF4-FFF2-40B4-BE49-F238E27FC236}">
                <a16:creationId xmlns:a16="http://schemas.microsoft.com/office/drawing/2014/main" id="{9C5A9EC2-ACB7-AB6E-F3E9-784D58818C8A}"/>
              </a:ext>
            </a:extLst>
          </p:cNvPr>
          <p:cNvSpPr/>
          <p:nvPr/>
        </p:nvSpPr>
        <p:spPr>
          <a:xfrm>
            <a:off x="5651910" y="126589"/>
            <a:ext cx="1585114" cy="369332"/>
          </a:xfrm>
          <a:prstGeom prst="rect">
            <a:avLst/>
          </a:prstGeom>
        </p:spPr>
        <p:txBody>
          <a:bodyPr wrap="none">
            <a:spAutoFit/>
          </a:bodyPr>
          <a:lstStyle/>
          <a:p>
            <a:r>
              <a:rPr lang="en-GB" dirty="0"/>
              <a:t>rhebamny.com</a:t>
            </a:r>
          </a:p>
        </p:txBody>
      </p:sp>
      <p:pic>
        <p:nvPicPr>
          <p:cNvPr id="3074" name="Picture 2">
            <a:extLst>
              <a:ext uri="{FF2B5EF4-FFF2-40B4-BE49-F238E27FC236}">
                <a16:creationId xmlns:a16="http://schemas.microsoft.com/office/drawing/2014/main" id="{00D77493-590D-180E-64BD-4F8572687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618253" y="495921"/>
            <a:ext cx="3400337" cy="60429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3B57ACF-B67B-C908-C217-42F6EC4574F8}"/>
              </a:ext>
            </a:extLst>
          </p:cNvPr>
          <p:cNvSpPr>
            <a:spLocks noGrp="1"/>
          </p:cNvSpPr>
          <p:nvPr>
            <p:ph type="title"/>
          </p:nvPr>
        </p:nvSpPr>
        <p:spPr>
          <a:xfrm>
            <a:off x="996528" y="951350"/>
            <a:ext cx="3331271" cy="2898957"/>
          </a:xfrm>
        </p:spPr>
        <p:txBody>
          <a:bodyPr>
            <a:normAutofit/>
          </a:bodyPr>
          <a:lstStyle/>
          <a:p>
            <a:pPr algn="ctr"/>
            <a:r>
              <a:rPr lang="en-US" sz="3600" dirty="0">
                <a:solidFill>
                  <a:srgbClr val="C00000"/>
                </a:solidFill>
                <a:latin typeface="Bookman Old Style" panose="02050604050505020204" pitchFamily="18" charset="0"/>
              </a:rPr>
              <a:t>73 Standardized Breeds</a:t>
            </a:r>
          </a:p>
        </p:txBody>
      </p:sp>
    </p:spTree>
    <p:extLst>
      <p:ext uri="{BB962C8B-B14F-4D97-AF65-F5344CB8AC3E}">
        <p14:creationId xmlns:p14="http://schemas.microsoft.com/office/powerpoint/2010/main" val="193592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F76D4-0B5B-59DF-9A76-C38E9D0EA9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F91DB6-644E-AC67-7D75-955D5EBA964F}"/>
              </a:ext>
            </a:extLst>
          </p:cNvPr>
          <p:cNvSpPr>
            <a:spLocks noGrp="1"/>
          </p:cNvSpPr>
          <p:nvPr>
            <p:ph type="title"/>
          </p:nvPr>
        </p:nvSpPr>
        <p:spPr>
          <a:xfrm>
            <a:off x="927462" y="2195950"/>
            <a:ext cx="10515600" cy="2898957"/>
          </a:xfrm>
        </p:spPr>
        <p:txBody>
          <a:bodyPr>
            <a:normAutofit/>
          </a:bodyPr>
          <a:lstStyle/>
          <a:p>
            <a:pPr algn="ctr"/>
            <a:r>
              <a:rPr lang="en-US" dirty="0">
                <a:solidFill>
                  <a:srgbClr val="C00000"/>
                </a:solidFill>
                <a:latin typeface="Bookman Old Style" panose="02050604050505020204" pitchFamily="18" charset="0"/>
              </a:rPr>
              <a:t>Approximately 400,000 Flowering Plants</a:t>
            </a:r>
          </a:p>
        </p:txBody>
      </p:sp>
      <p:sp>
        <p:nvSpPr>
          <p:cNvPr id="4" name="Slide Number Placeholder 3">
            <a:extLst>
              <a:ext uri="{FF2B5EF4-FFF2-40B4-BE49-F238E27FC236}">
                <a16:creationId xmlns:a16="http://schemas.microsoft.com/office/drawing/2014/main" id="{2E854271-647F-C5EA-A926-D2AB55FB7523}"/>
              </a:ext>
            </a:extLst>
          </p:cNvPr>
          <p:cNvSpPr>
            <a:spLocks noGrp="1"/>
          </p:cNvSpPr>
          <p:nvPr>
            <p:ph type="sldNum" sz="quarter" idx="12"/>
          </p:nvPr>
        </p:nvSpPr>
        <p:spPr/>
        <p:txBody>
          <a:bodyPr/>
          <a:lstStyle/>
          <a:p>
            <a:fld id="{2087E3A9-ED83-4F16-9F08-D373A5A86C4E}" type="slidenum">
              <a:rPr lang="en-GB" smtClean="0"/>
              <a:pPr/>
              <a:t>51</a:t>
            </a:fld>
            <a:endParaRPr lang="en-GB"/>
          </a:p>
        </p:txBody>
      </p:sp>
    </p:spTree>
    <p:extLst>
      <p:ext uri="{BB962C8B-B14F-4D97-AF65-F5344CB8AC3E}">
        <p14:creationId xmlns:p14="http://schemas.microsoft.com/office/powerpoint/2010/main" val="3731444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7E3A9-ED83-4F16-9F08-D373A5A86C4E}" type="slidenum">
              <a:rPr lang="en-GB" smtClean="0"/>
              <a:pPr/>
              <a:t>52</a:t>
            </a:fld>
            <a:endParaRPr lang="en-GB"/>
          </a:p>
        </p:txBody>
      </p:sp>
      <p:sp>
        <p:nvSpPr>
          <p:cNvPr id="5" name="Rectangle 4"/>
          <p:cNvSpPr/>
          <p:nvPr/>
        </p:nvSpPr>
        <p:spPr>
          <a:xfrm>
            <a:off x="3958577" y="164861"/>
            <a:ext cx="3964227" cy="369332"/>
          </a:xfrm>
          <a:prstGeom prst="rect">
            <a:avLst/>
          </a:prstGeom>
        </p:spPr>
        <p:txBody>
          <a:bodyPr wrap="none">
            <a:spAutoFit/>
          </a:bodyPr>
          <a:lstStyle/>
          <a:p>
            <a:r>
              <a:rPr lang="en-GB" dirty="0"/>
              <a:t>https://nayturr.com/types-of-dinosaurs/</a:t>
            </a:r>
          </a:p>
        </p:txBody>
      </p:sp>
      <p:pic>
        <p:nvPicPr>
          <p:cNvPr id="3074" name="Picture 2" descr="Types of dinosaurs chart">
            <a:extLst>
              <a:ext uri="{FF2B5EF4-FFF2-40B4-BE49-F238E27FC236}">
                <a16:creationId xmlns:a16="http://schemas.microsoft.com/office/drawing/2014/main" id="{B1CD1E04-8396-4293-84C1-EE6D42B35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926" y="495921"/>
            <a:ext cx="6042991" cy="6042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008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B1209E-1273-44DD-A19A-1AAD729677B8}"/>
              </a:ext>
            </a:extLst>
          </p:cNvPr>
          <p:cNvSpPr>
            <a:spLocks noGrp="1"/>
          </p:cNvSpPr>
          <p:nvPr>
            <p:ph type="title"/>
          </p:nvPr>
        </p:nvSpPr>
        <p:spPr>
          <a:xfrm>
            <a:off x="838199" y="2483318"/>
            <a:ext cx="10949609" cy="1520892"/>
          </a:xfrm>
        </p:spPr>
        <p:txBody>
          <a:bodyPr>
            <a:normAutofit fontScale="90000"/>
          </a:bodyPr>
          <a:lstStyle/>
          <a:p>
            <a:pPr algn="ctr"/>
            <a:r>
              <a:rPr lang="en-US" dirty="0">
                <a:solidFill>
                  <a:srgbClr val="FF0000"/>
                </a:solidFill>
                <a:latin typeface="Algerian" panose="04020705040A02060702" pitchFamily="82" charset="0"/>
                <a:cs typeface="Arial" panose="020B0604020202020204" pitchFamily="34" charset="0"/>
              </a:rPr>
              <a:t>Congratulations! You have done the labelling job well. </a:t>
            </a:r>
            <a:br>
              <a:rPr lang="en-US" dirty="0">
                <a:solidFill>
                  <a:srgbClr val="FF0000"/>
                </a:solidFill>
                <a:latin typeface="Algerian" panose="04020705040A02060702" pitchFamily="82" charset="0"/>
                <a:cs typeface="Arial" panose="020B0604020202020204" pitchFamily="34" charset="0"/>
              </a:rPr>
            </a:br>
            <a:r>
              <a:rPr lang="en-US" sz="2700" dirty="0">
                <a:solidFill>
                  <a:srgbClr val="FF0000"/>
                </a:solidFill>
                <a:latin typeface="Algerian" panose="04020705040A02060702" pitchFamily="82" charset="0"/>
                <a:cs typeface="Arial" panose="020B0604020202020204" pitchFamily="34" charset="0"/>
              </a:rPr>
              <a:t>I Mean you ARE FIT TO learn machine learning concepts</a:t>
            </a:r>
            <a:br>
              <a:rPr lang="en-US" sz="2700" dirty="0">
                <a:solidFill>
                  <a:srgbClr val="FF0000"/>
                </a:solidFill>
                <a:latin typeface="Algerian" panose="04020705040A02060702" pitchFamily="82" charset="0"/>
                <a:cs typeface="Arial" panose="020B0604020202020204" pitchFamily="34" charset="0"/>
              </a:rPr>
            </a:br>
            <a:endParaRPr lang="en-US" sz="2700" dirty="0">
              <a:solidFill>
                <a:srgbClr val="FF0000"/>
              </a:solidFill>
              <a:latin typeface="Algerian" panose="04020705040A02060702" pitchFamily="82" charset="0"/>
              <a:cs typeface="Arial" panose="020B0604020202020204" pitchFamily="34" charset="0"/>
            </a:endParaRPr>
          </a:p>
        </p:txBody>
      </p:sp>
      <p:sp>
        <p:nvSpPr>
          <p:cNvPr id="4" name="Slide Number Placeholder 3">
            <a:extLst>
              <a:ext uri="{FF2B5EF4-FFF2-40B4-BE49-F238E27FC236}">
                <a16:creationId xmlns:a16="http://schemas.microsoft.com/office/drawing/2014/main" id="{4AC709BB-9E96-47AC-814F-7FCC30E90460}"/>
              </a:ext>
            </a:extLst>
          </p:cNvPr>
          <p:cNvSpPr>
            <a:spLocks noGrp="1"/>
          </p:cNvSpPr>
          <p:nvPr>
            <p:ph type="sldNum" sz="quarter" idx="12"/>
          </p:nvPr>
        </p:nvSpPr>
        <p:spPr/>
        <p:txBody>
          <a:bodyPr/>
          <a:lstStyle/>
          <a:p>
            <a:fld id="{2087E3A9-ED83-4F16-9F08-D373A5A86C4E}" type="slidenum">
              <a:rPr lang="en-GB" smtClean="0"/>
              <a:pPr/>
              <a:t>53</a:t>
            </a:fld>
            <a:endParaRPr lang="en-GB"/>
          </a:p>
        </p:txBody>
      </p:sp>
      <p:sp>
        <p:nvSpPr>
          <p:cNvPr id="6" name="TextBox 5">
            <a:extLst>
              <a:ext uri="{FF2B5EF4-FFF2-40B4-BE49-F238E27FC236}">
                <a16:creationId xmlns:a16="http://schemas.microsoft.com/office/drawing/2014/main" id="{76FCFB29-0BB3-43DB-A97C-16E897C8904A}"/>
              </a:ext>
            </a:extLst>
          </p:cNvPr>
          <p:cNvSpPr txBox="1"/>
          <p:nvPr/>
        </p:nvSpPr>
        <p:spPr>
          <a:xfrm>
            <a:off x="6619462" y="5489023"/>
            <a:ext cx="4512364" cy="646331"/>
          </a:xfrm>
          <a:prstGeom prst="rect">
            <a:avLst/>
          </a:prstGeom>
          <a:noFill/>
        </p:spPr>
        <p:txBody>
          <a:bodyPr wrap="square">
            <a:spAutoFit/>
          </a:bodyPr>
          <a:lstStyle/>
          <a:p>
            <a:pPr algn="ctr"/>
            <a:r>
              <a:rPr lang="en-US" sz="1800" dirty="0">
                <a:solidFill>
                  <a:srgbClr val="FF0000"/>
                </a:solidFill>
                <a:latin typeface="Algerian" panose="04020705040A02060702" pitchFamily="82" charset="0"/>
                <a:cs typeface="Arial" panose="020B0604020202020204" pitchFamily="34" charset="0"/>
              </a:rPr>
              <a:t>let us explore more details with math, stat, logic and python</a:t>
            </a:r>
            <a:endParaRPr lang="en-US" dirty="0">
              <a:latin typeface="Algerian" panose="04020705040A02060702" pitchFamily="82" charset="0"/>
              <a:cs typeface="Arial" panose="020B0604020202020204" pitchFamily="34" charset="0"/>
            </a:endParaRPr>
          </a:p>
        </p:txBody>
      </p:sp>
    </p:spTree>
    <p:extLst>
      <p:ext uri="{BB962C8B-B14F-4D97-AF65-F5344CB8AC3E}">
        <p14:creationId xmlns:p14="http://schemas.microsoft.com/office/powerpoint/2010/main" val="1472358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5969" y="1915886"/>
            <a:ext cx="9144000" cy="1723907"/>
          </a:xfrm>
        </p:spPr>
        <p:txBody>
          <a:bodyPr>
            <a:normAutofit/>
          </a:bodyPr>
          <a:lstStyle/>
          <a:p>
            <a:r>
              <a:rPr lang="en-US" sz="3600" dirty="0">
                <a:solidFill>
                  <a:srgbClr val="C00000"/>
                </a:solidFill>
                <a:latin typeface="Arial Black" panose="020B0A04020102020204" pitchFamily="34" charset="0"/>
              </a:rPr>
              <a:t>Basics of Machine Learning</a:t>
            </a:r>
            <a:endParaRPr lang="en-GB" sz="3600" dirty="0">
              <a:solidFill>
                <a:srgbClr val="C00000"/>
              </a:solidFill>
              <a:latin typeface="Arial Black" panose="020B0A04020102020204" pitchFamily="34" charset="0"/>
            </a:endParaRPr>
          </a:p>
        </p:txBody>
      </p:sp>
      <p:sp>
        <p:nvSpPr>
          <p:cNvPr id="4" name="Slide Number Placeholder 3"/>
          <p:cNvSpPr>
            <a:spLocks noGrp="1"/>
          </p:cNvSpPr>
          <p:nvPr>
            <p:ph type="sldNum" sz="quarter" idx="4294967295"/>
          </p:nvPr>
        </p:nvSpPr>
        <p:spPr>
          <a:xfrm>
            <a:off x="10668000" y="6499084"/>
            <a:ext cx="583939" cy="365763"/>
          </a:xfrm>
        </p:spPr>
        <p:txBody>
          <a:bodyPr/>
          <a:lstStyle/>
          <a:p>
            <a:fld id="{359B9EA6-86CA-4FA6-A4C0-87FBDBCEFE6A}" type="slidenum">
              <a:rPr lang="en-GB" sz="1600" smtClean="0">
                <a:solidFill>
                  <a:srgbClr val="FF0000"/>
                </a:solidFill>
              </a:rPr>
              <a:pPr/>
              <a:t>54</a:t>
            </a:fld>
            <a:endParaRPr lang="en-GB" sz="1600" dirty="0">
              <a:solidFill>
                <a:srgbClr val="FF0000"/>
              </a:solidFill>
            </a:endParaRPr>
          </a:p>
        </p:txBody>
      </p:sp>
      <p:sp>
        <p:nvSpPr>
          <p:cNvPr id="6" name="Rectangle 5"/>
          <p:cNvSpPr/>
          <p:nvPr/>
        </p:nvSpPr>
        <p:spPr>
          <a:xfrm>
            <a:off x="3787161" y="3608010"/>
            <a:ext cx="5233612" cy="646331"/>
          </a:xfrm>
          <a:prstGeom prst="rect">
            <a:avLst/>
          </a:prstGeom>
        </p:spPr>
        <p:txBody>
          <a:bodyPr wrap="none">
            <a:spAutoFit/>
          </a:bodyPr>
          <a:lstStyle/>
          <a:p>
            <a:pPr algn="ctr"/>
            <a:r>
              <a:rPr lang="en-US" sz="3600" dirty="0">
                <a:solidFill>
                  <a:srgbClr val="FF0000"/>
                </a:solidFill>
              </a:rPr>
              <a:t>Panchatcharam Mariappan</a:t>
            </a:r>
          </a:p>
        </p:txBody>
      </p:sp>
      <p:graphicFrame>
        <p:nvGraphicFramePr>
          <p:cNvPr id="8" name="Table 7"/>
          <p:cNvGraphicFramePr>
            <a:graphicFrameLocks noGrp="1"/>
          </p:cNvGraphicFramePr>
          <p:nvPr>
            <p:extLst>
              <p:ext uri="{D42A27DB-BD31-4B8C-83A1-F6EECF244321}">
                <p14:modId xmlns:p14="http://schemas.microsoft.com/office/powerpoint/2010/main" val="2554562571"/>
              </p:ext>
            </p:extLst>
          </p:nvPr>
        </p:nvGraphicFramePr>
        <p:xfrm>
          <a:off x="2321859" y="4517204"/>
          <a:ext cx="7951693" cy="1429261"/>
        </p:xfrm>
        <a:graphic>
          <a:graphicData uri="http://schemas.openxmlformats.org/drawingml/2006/table">
            <a:tbl>
              <a:tblPr firstRow="1" bandRow="1">
                <a:tableStyleId>{8799B23B-EC83-4686-B30A-512413B5E67A}</a:tableStyleId>
              </a:tblPr>
              <a:tblGrid>
                <a:gridCol w="7951693">
                  <a:extLst>
                    <a:ext uri="{9D8B030D-6E8A-4147-A177-3AD203B41FA5}">
                      <a16:colId xmlns:a16="http://schemas.microsoft.com/office/drawing/2014/main" val="20000"/>
                    </a:ext>
                  </a:extLst>
                </a:gridCol>
              </a:tblGrid>
              <a:tr h="606301">
                <a:tc>
                  <a:txBody>
                    <a:bodyPr/>
                    <a:lstStyle/>
                    <a:p>
                      <a:pPr algn="ctr"/>
                      <a:r>
                        <a:rPr lang="en-IN" sz="2400" dirty="0"/>
                        <a:t>Assistant</a:t>
                      </a:r>
                      <a:r>
                        <a:rPr lang="en-IN" sz="2400" baseline="0" dirty="0"/>
                        <a:t> Professor</a:t>
                      </a:r>
                      <a:endParaRPr lang="en-GB" sz="240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05625">
                <a:tc>
                  <a:txBody>
                    <a:bodyPr/>
                    <a:lstStyle/>
                    <a:p>
                      <a:pPr algn="ctr"/>
                      <a:r>
                        <a:rPr lang="en-IN" sz="2400" dirty="0">
                          <a:solidFill>
                            <a:srgbClr val="990000"/>
                          </a:solidFill>
                          <a:latin typeface="Arial Black" panose="020B0A04020102020204" pitchFamily="34" charset="0"/>
                        </a:rPr>
                        <a:t>Department of Mathematics and Statistics</a:t>
                      </a:r>
                      <a:r>
                        <a:rPr lang="en-IN" sz="2400" baseline="0" dirty="0">
                          <a:solidFill>
                            <a:srgbClr val="990000"/>
                          </a:solidFill>
                          <a:latin typeface="Arial Black" panose="020B0A04020102020204" pitchFamily="34" charset="0"/>
                        </a:rPr>
                        <a:t>, </a:t>
                      </a:r>
                    </a:p>
                    <a:p>
                      <a:pPr algn="ctr"/>
                      <a:r>
                        <a:rPr lang="en-IN" sz="2400" dirty="0">
                          <a:solidFill>
                            <a:srgbClr val="990000"/>
                          </a:solidFill>
                          <a:latin typeface="Arial Black" panose="020B0A04020102020204" pitchFamily="34" charset="0"/>
                        </a:rPr>
                        <a:t>IIT </a:t>
                      </a:r>
                      <a:r>
                        <a:rPr lang="en-IN" sz="2400" dirty="0" err="1">
                          <a:solidFill>
                            <a:srgbClr val="990000"/>
                          </a:solidFill>
                          <a:latin typeface="Arial Black" panose="020B0A04020102020204" pitchFamily="34" charset="0"/>
                        </a:rPr>
                        <a:t>Tirupati</a:t>
                      </a:r>
                      <a:endParaRPr lang="en-US" sz="2400" baseline="0" dirty="0">
                        <a:solidFill>
                          <a:srgbClr val="990000"/>
                        </a:solidFill>
                        <a:latin typeface="Arial Black" panose="020B0A04020102020204" pitchFamily="34"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08130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latin typeface="Arial" panose="020B0604020202020204" pitchFamily="34" charset="0"/>
                <a:cs typeface="Arial" panose="020B0604020202020204" pitchFamily="34" charset="0"/>
              </a:rPr>
              <a:t>References</a:t>
            </a:r>
          </a:p>
        </p:txBody>
      </p:sp>
      <p:sp>
        <p:nvSpPr>
          <p:cNvPr id="4" name="Content Placeholder 2"/>
          <p:cNvSpPr>
            <a:spLocks noGrp="1"/>
          </p:cNvSpPr>
          <p:nvPr>
            <p:ph idx="1"/>
          </p:nvPr>
        </p:nvSpPr>
        <p:spPr>
          <a:xfrm>
            <a:off x="931026" y="2249978"/>
            <a:ext cx="10060048" cy="3317103"/>
          </a:xfrm>
        </p:spPr>
        <p:txBody>
          <a:bodyPr>
            <a:noAutofit/>
          </a:bodyPr>
          <a:lstStyle/>
          <a:p>
            <a:pPr marL="0" indent="0">
              <a:buNone/>
            </a:pPr>
            <a:r>
              <a:rPr lang="en-US" sz="2000" b="1" dirty="0"/>
              <a:t>Website</a:t>
            </a:r>
          </a:p>
          <a:p>
            <a:pPr>
              <a:buFont typeface="Wingdings" panose="05000000000000000000" pitchFamily="2" charset="2"/>
              <a:buChar char="Ø"/>
            </a:pPr>
            <a:r>
              <a:rPr lang="en-US" sz="2000" dirty="0"/>
              <a:t>I. </a:t>
            </a:r>
            <a:r>
              <a:rPr lang="en-US" sz="2000" dirty="0" err="1"/>
              <a:t>Goodfellow</a:t>
            </a:r>
            <a:r>
              <a:rPr lang="en-US" sz="2000" dirty="0"/>
              <a:t>, Y. </a:t>
            </a:r>
            <a:r>
              <a:rPr lang="en-US" sz="2000" dirty="0" err="1"/>
              <a:t>Bengio</a:t>
            </a:r>
            <a:r>
              <a:rPr lang="en-US" sz="2000" dirty="0"/>
              <a:t>, A. </a:t>
            </a:r>
            <a:r>
              <a:rPr lang="en-US" sz="2000" dirty="0" err="1"/>
              <a:t>Courville</a:t>
            </a:r>
            <a:r>
              <a:rPr lang="en-US" sz="2000" dirty="0"/>
              <a:t>, </a:t>
            </a:r>
            <a:r>
              <a:rPr lang="en-US" sz="2000" dirty="0">
                <a:hlinkClick r:id="rId2"/>
              </a:rPr>
              <a:t>https://www.deeplearningbook.org/</a:t>
            </a:r>
            <a:endParaRPr lang="en-US" sz="2000" dirty="0"/>
          </a:p>
          <a:p>
            <a:pPr>
              <a:buFont typeface="Wingdings" panose="05000000000000000000" pitchFamily="2" charset="2"/>
              <a:buChar char="Ø"/>
            </a:pPr>
            <a:r>
              <a:rPr lang="en-US" sz="2000" dirty="0"/>
              <a:t>T. </a:t>
            </a:r>
            <a:r>
              <a:rPr lang="en-US" sz="2000" dirty="0" err="1"/>
              <a:t>Renelle</a:t>
            </a:r>
            <a:r>
              <a:rPr lang="en-US" sz="2000" dirty="0"/>
              <a:t>, Machine Learning Guide Podcast, </a:t>
            </a:r>
            <a:r>
              <a:rPr lang="en-US" sz="2000" dirty="0">
                <a:hlinkClick r:id="rId3"/>
              </a:rPr>
              <a:t>http://ocdevel.com/mlg</a:t>
            </a:r>
            <a:endParaRPr lang="en-US" sz="2000" dirty="0"/>
          </a:p>
          <a:p>
            <a:pPr>
              <a:buFont typeface="Wingdings" panose="05000000000000000000" pitchFamily="2" charset="2"/>
              <a:buChar char="Ø"/>
            </a:pPr>
            <a:r>
              <a:rPr lang="en-US" sz="2000" dirty="0"/>
              <a:t>M. Nielsen, Neural Networks and Deep Learning, </a:t>
            </a:r>
            <a:r>
              <a:rPr lang="en-US" sz="2000" dirty="0">
                <a:hlinkClick r:id="rId4"/>
              </a:rPr>
              <a:t>http://neuralnetworksanddeeplearning.com/</a:t>
            </a:r>
            <a:endParaRPr lang="en-US" sz="2000" dirty="0"/>
          </a:p>
          <a:p>
            <a:pPr>
              <a:buFont typeface="Wingdings" panose="05000000000000000000" pitchFamily="2" charset="2"/>
              <a:buChar char="Ø"/>
            </a:pPr>
            <a:r>
              <a:rPr lang="en-US" sz="2000" dirty="0"/>
              <a:t>J. Brownlee, Examples of Linear Algebra and Machine Learning, </a:t>
            </a:r>
            <a:r>
              <a:rPr lang="en-US" sz="2000" dirty="0">
                <a:hlinkClick r:id="rId5"/>
              </a:rPr>
              <a:t>https://machinelearningmastery.com/examples-of-linear-algebra-in-machine-learning/</a:t>
            </a:r>
            <a:endParaRPr lang="en-US" sz="2000" dirty="0"/>
          </a:p>
          <a:p>
            <a:pPr>
              <a:buFont typeface="Wingdings" panose="05000000000000000000" pitchFamily="2" charset="2"/>
              <a:buChar char="Ø"/>
            </a:pPr>
            <a:r>
              <a:rPr lang="en-US" sz="2000" dirty="0"/>
              <a:t>M. P. </a:t>
            </a:r>
            <a:r>
              <a:rPr lang="en-US" sz="2000" dirty="0" err="1"/>
              <a:t>Deisenroth</a:t>
            </a:r>
            <a:r>
              <a:rPr lang="en-US" sz="2000" dirty="0"/>
              <a:t>, A. A. Faisal. C. S. Ong, Mathematics for Machine Learning, </a:t>
            </a:r>
            <a:r>
              <a:rPr lang="en-US" sz="2000" dirty="0">
                <a:hlinkClick r:id="rId6"/>
              </a:rPr>
              <a:t>https://mml-book.github.io/book/mml-book_printed.pdf</a:t>
            </a:r>
            <a:r>
              <a:rPr lang="en-US" sz="2000" dirty="0"/>
              <a:t> </a:t>
            </a:r>
          </a:p>
        </p:txBody>
      </p:sp>
    </p:spTree>
    <p:extLst>
      <p:ext uri="{BB962C8B-B14F-4D97-AF65-F5344CB8AC3E}">
        <p14:creationId xmlns:p14="http://schemas.microsoft.com/office/powerpoint/2010/main" val="32582129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dirty="0">
                <a:latin typeface="Arial" panose="020B0604020202020204" pitchFamily="34" charset="0"/>
                <a:cs typeface="Arial" panose="020B0604020202020204" pitchFamily="34" charset="0"/>
              </a:rPr>
              <a:t>References</a:t>
            </a:r>
          </a:p>
        </p:txBody>
      </p:sp>
      <p:sp>
        <p:nvSpPr>
          <p:cNvPr id="4" name="Content Placeholder 2"/>
          <p:cNvSpPr>
            <a:spLocks noGrp="1"/>
          </p:cNvSpPr>
          <p:nvPr>
            <p:ph idx="1"/>
          </p:nvPr>
        </p:nvSpPr>
        <p:spPr>
          <a:xfrm>
            <a:off x="689957" y="1051055"/>
            <a:ext cx="10060048" cy="1681941"/>
          </a:xfrm>
        </p:spPr>
        <p:txBody>
          <a:bodyPr>
            <a:noAutofit/>
          </a:bodyPr>
          <a:lstStyle/>
          <a:p>
            <a:pPr marL="0" indent="0">
              <a:buNone/>
            </a:pPr>
            <a:r>
              <a:rPr lang="en-US" sz="2000" b="1" dirty="0"/>
              <a:t>Books</a:t>
            </a:r>
          </a:p>
          <a:p>
            <a:pPr>
              <a:buFont typeface="Wingdings" panose="05000000000000000000" pitchFamily="2" charset="2"/>
              <a:buChar char="Ø"/>
            </a:pPr>
            <a:r>
              <a:rPr lang="en-US" sz="2000" dirty="0"/>
              <a:t>J. P. Mueller, Machine Learning in Python and R for Dummies, 2016</a:t>
            </a:r>
          </a:p>
          <a:p>
            <a:pPr>
              <a:buFont typeface="Wingdings" panose="05000000000000000000" pitchFamily="2" charset="2"/>
              <a:buChar char="Ø"/>
            </a:pPr>
            <a:r>
              <a:rPr lang="en-US" sz="2000" dirty="0"/>
              <a:t>A. Muller, Introduction to Machine Learning with Python: A Guide for Data scientists, 2016</a:t>
            </a:r>
          </a:p>
          <a:p>
            <a:pPr>
              <a:buFont typeface="Wingdings" panose="05000000000000000000" pitchFamily="2" charset="2"/>
              <a:buChar char="Ø"/>
            </a:pPr>
            <a:r>
              <a:rPr lang="en-US" sz="2000" dirty="0"/>
              <a:t>A. </a:t>
            </a:r>
            <a:r>
              <a:rPr lang="en-US" sz="2000" dirty="0" err="1"/>
              <a:t>Ethem</a:t>
            </a:r>
            <a:r>
              <a:rPr lang="en-US" sz="2000" dirty="0"/>
              <a:t>, Introduction to Machine Learning, 2015</a:t>
            </a:r>
          </a:p>
          <a:p>
            <a:pPr>
              <a:buFont typeface="Wingdings" panose="05000000000000000000" pitchFamily="2" charset="2"/>
              <a:buChar char="Ø"/>
            </a:pPr>
            <a:r>
              <a:rPr lang="en-US" sz="2000" dirty="0"/>
              <a:t>A. </a:t>
            </a:r>
            <a:r>
              <a:rPr lang="en-US" sz="2000" dirty="0" err="1"/>
              <a:t>Geron</a:t>
            </a:r>
            <a:r>
              <a:rPr lang="en-US" sz="2000" dirty="0"/>
              <a:t>, Hands-On Machine Learning with Scikit-Learn </a:t>
            </a:r>
            <a:r>
              <a:rPr lang="en-US" sz="2000" dirty="0" err="1"/>
              <a:t>Keras</a:t>
            </a:r>
            <a:r>
              <a:rPr lang="en-US" sz="2000" dirty="0"/>
              <a:t> &amp; TensorFlow, </a:t>
            </a:r>
            <a:r>
              <a:rPr lang="en-US" sz="2000" dirty="0" err="1"/>
              <a:t>Oreilly</a:t>
            </a:r>
            <a:r>
              <a:rPr lang="en-US" sz="2000" dirty="0"/>
              <a:t>, 2019</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957" y="3050771"/>
            <a:ext cx="2529524" cy="33119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457" y="3060343"/>
            <a:ext cx="2491543" cy="33119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0480" y="3060343"/>
            <a:ext cx="2354945" cy="3208613"/>
          </a:xfrm>
          <a:prstGeom prst="rect">
            <a:avLst/>
          </a:prstGeom>
        </p:spPr>
      </p:pic>
      <p:pic>
        <p:nvPicPr>
          <p:cNvPr id="7" name="Picture 6">
            <a:extLst>
              <a:ext uri="{FF2B5EF4-FFF2-40B4-BE49-F238E27FC236}">
                <a16:creationId xmlns:a16="http://schemas.microsoft.com/office/drawing/2014/main" id="{AB6E43C0-092E-43FE-A7CF-E410FEA71A2D}"/>
              </a:ext>
            </a:extLst>
          </p:cNvPr>
          <p:cNvPicPr>
            <a:picLocks noChangeAspect="1"/>
          </p:cNvPicPr>
          <p:nvPr/>
        </p:nvPicPr>
        <p:blipFill>
          <a:blip r:embed="rId5"/>
          <a:stretch>
            <a:fillRect/>
          </a:stretch>
        </p:blipFill>
        <p:spPr>
          <a:xfrm>
            <a:off x="9282541" y="3050771"/>
            <a:ext cx="2560489" cy="3321501"/>
          </a:xfrm>
          <a:prstGeom prst="rect">
            <a:avLst/>
          </a:prstGeom>
        </p:spPr>
      </p:pic>
    </p:spTree>
    <p:extLst>
      <p:ext uri="{BB962C8B-B14F-4D97-AF65-F5344CB8AC3E}">
        <p14:creationId xmlns:p14="http://schemas.microsoft.com/office/powerpoint/2010/main" val="1237568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80735"/>
            <a:ext cx="10515600" cy="1781146"/>
          </a:xfrm>
        </p:spPr>
        <p:txBody>
          <a:bodyPr/>
          <a:lstStyle/>
          <a:p>
            <a:pPr algn="ctr"/>
            <a:r>
              <a:rPr lang="en-US" dirty="0">
                <a:solidFill>
                  <a:srgbClr val="C00000"/>
                </a:solidFill>
                <a:latin typeface="Arial" panose="020B0604020202020204" pitchFamily="34" charset="0"/>
                <a:cs typeface="Arial" panose="020B0604020202020204" pitchFamily="34" charset="0"/>
              </a:rPr>
              <a:t>Artificial Intelligence and Machine Learning</a:t>
            </a:r>
          </a:p>
        </p:txBody>
      </p:sp>
      <p:sp>
        <p:nvSpPr>
          <p:cNvPr id="4" name="Slide Number Placeholder 3"/>
          <p:cNvSpPr>
            <a:spLocks noGrp="1"/>
          </p:cNvSpPr>
          <p:nvPr>
            <p:ph type="sldNum" sz="quarter" idx="12"/>
          </p:nvPr>
        </p:nvSpPr>
        <p:spPr/>
        <p:txBody>
          <a:bodyPr/>
          <a:lstStyle/>
          <a:p>
            <a:fld id="{2087E3A9-ED83-4F16-9F08-D373A5A86C4E}" type="slidenum">
              <a:rPr lang="en-GB" smtClean="0"/>
              <a:pPr/>
              <a:t>57</a:t>
            </a:fld>
            <a:endParaRPr lang="en-GB"/>
          </a:p>
        </p:txBody>
      </p:sp>
    </p:spTree>
    <p:extLst>
      <p:ext uri="{BB962C8B-B14F-4D97-AF65-F5344CB8AC3E}">
        <p14:creationId xmlns:p14="http://schemas.microsoft.com/office/powerpoint/2010/main" val="3452486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4874739" y="1959233"/>
            <a:ext cx="2162432" cy="1889208"/>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Machine Learning</a:t>
            </a:r>
          </a:p>
          <a:p>
            <a:pPr algn="ctr"/>
            <a:endParaRPr lang="en-US" dirty="0"/>
          </a:p>
          <a:p>
            <a:pPr algn="ctr"/>
            <a:endParaRPr lang="en-US" dirty="0"/>
          </a:p>
          <a:p>
            <a:pPr algn="ctr"/>
            <a:endParaRPr lang="en-GB" dirty="0"/>
          </a:p>
        </p:txBody>
      </p:sp>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AI and ML</a:t>
            </a:r>
          </a:p>
        </p:txBody>
      </p:sp>
      <p:sp>
        <p:nvSpPr>
          <p:cNvPr id="6" name="Oval 5"/>
          <p:cNvSpPr/>
          <p:nvPr/>
        </p:nvSpPr>
        <p:spPr>
          <a:xfrm>
            <a:off x="4777946" y="1255586"/>
            <a:ext cx="3097427" cy="30232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056237" y="2248930"/>
            <a:ext cx="1351005" cy="369332"/>
          </a:xfrm>
          <a:prstGeom prst="rect">
            <a:avLst/>
          </a:prstGeom>
          <a:noFill/>
        </p:spPr>
        <p:txBody>
          <a:bodyPr wrap="square" rtlCol="0">
            <a:spAutoFit/>
          </a:bodyPr>
          <a:lstStyle/>
          <a:p>
            <a:r>
              <a:rPr lang="en-US" dirty="0"/>
              <a:t>Data Mining</a:t>
            </a:r>
            <a:endParaRPr lang="en-GB" dirty="0"/>
          </a:p>
        </p:txBody>
      </p:sp>
      <p:sp>
        <p:nvSpPr>
          <p:cNvPr id="10" name="TextBox 9"/>
          <p:cNvSpPr txBox="1"/>
          <p:nvPr/>
        </p:nvSpPr>
        <p:spPr>
          <a:xfrm>
            <a:off x="2644345" y="2949830"/>
            <a:ext cx="1869990" cy="369332"/>
          </a:xfrm>
          <a:prstGeom prst="rect">
            <a:avLst/>
          </a:prstGeom>
          <a:noFill/>
        </p:spPr>
        <p:txBody>
          <a:bodyPr wrap="square" rtlCol="0">
            <a:spAutoFit/>
          </a:bodyPr>
          <a:lstStyle/>
          <a:p>
            <a:r>
              <a:rPr lang="en-US" dirty="0"/>
              <a:t>Data Science</a:t>
            </a:r>
            <a:endParaRPr lang="en-GB" dirty="0"/>
          </a:p>
        </p:txBody>
      </p:sp>
      <p:sp>
        <p:nvSpPr>
          <p:cNvPr id="11" name="TextBox 10"/>
          <p:cNvSpPr txBox="1"/>
          <p:nvPr/>
        </p:nvSpPr>
        <p:spPr>
          <a:xfrm>
            <a:off x="4407242" y="4539732"/>
            <a:ext cx="1351005" cy="369332"/>
          </a:xfrm>
          <a:prstGeom prst="rect">
            <a:avLst/>
          </a:prstGeom>
          <a:noFill/>
        </p:spPr>
        <p:txBody>
          <a:bodyPr wrap="square" rtlCol="0">
            <a:spAutoFit/>
          </a:bodyPr>
          <a:lstStyle/>
          <a:p>
            <a:r>
              <a:rPr lang="en-US" dirty="0"/>
              <a:t>Big Data</a:t>
            </a:r>
            <a:endParaRPr lang="en-GB" dirty="0"/>
          </a:p>
        </p:txBody>
      </p:sp>
      <p:sp>
        <p:nvSpPr>
          <p:cNvPr id="14" name="Oval 13"/>
          <p:cNvSpPr/>
          <p:nvPr/>
        </p:nvSpPr>
        <p:spPr>
          <a:xfrm>
            <a:off x="5138351" y="2731525"/>
            <a:ext cx="1548714" cy="805942"/>
          </a:xfrm>
          <a:prstGeom prst="ellipse">
            <a:avLst/>
          </a:prstGeom>
          <a:ln w="28575">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Deep Learning</a:t>
            </a:r>
            <a:endParaRPr lang="en-GB" dirty="0"/>
          </a:p>
        </p:txBody>
      </p:sp>
      <p:sp>
        <p:nvSpPr>
          <p:cNvPr id="7" name="Oval 6"/>
          <p:cNvSpPr/>
          <p:nvPr/>
        </p:nvSpPr>
        <p:spPr>
          <a:xfrm>
            <a:off x="3731740" y="3134496"/>
            <a:ext cx="3097427" cy="30232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183027" y="1392194"/>
            <a:ext cx="3097427" cy="30232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8716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AI</a:t>
            </a:r>
          </a:p>
        </p:txBody>
      </p:sp>
      <p:sp>
        <p:nvSpPr>
          <p:cNvPr id="3" name="Content Placeholder 2"/>
          <p:cNvSpPr>
            <a:spLocks noGrp="1"/>
          </p:cNvSpPr>
          <p:nvPr>
            <p:ph idx="1"/>
          </p:nvPr>
        </p:nvSpPr>
        <p:spPr>
          <a:xfrm>
            <a:off x="633024" y="1081060"/>
            <a:ext cx="10987986" cy="2312930"/>
          </a:xfrm>
        </p:spPr>
        <p:txBody>
          <a:bodyPr>
            <a:normAutofit/>
          </a:bodyPr>
          <a:lstStyle/>
          <a:p>
            <a:pPr marL="0" indent="0">
              <a:buNone/>
            </a:pPr>
            <a:r>
              <a:rPr lang="en-US" b="1" dirty="0">
                <a:solidFill>
                  <a:srgbClr val="0000FF"/>
                </a:solidFill>
              </a:rPr>
              <a:t>Artificial Intelligence</a:t>
            </a:r>
          </a:p>
          <a:p>
            <a:pPr>
              <a:buFont typeface="Wingdings" panose="05000000000000000000" pitchFamily="2" charset="2"/>
              <a:buChar char="§"/>
            </a:pPr>
            <a:r>
              <a:rPr lang="en-US" dirty="0"/>
              <a:t>Study of intelligent agents</a:t>
            </a:r>
          </a:p>
          <a:p>
            <a:pPr>
              <a:buFont typeface="Wingdings" panose="05000000000000000000" pitchFamily="2" charset="2"/>
              <a:buChar char="§"/>
            </a:pPr>
            <a:r>
              <a:rPr lang="en-US" dirty="0"/>
              <a:t>A system’s ability to correctly interpret external data, to learn from such data, use those learnings to achieve specific goals and tasks through flexible adaption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0535" y="3541346"/>
            <a:ext cx="7623081" cy="2658550"/>
          </a:xfrm>
          <a:prstGeom prst="rect">
            <a:avLst/>
          </a:prstGeom>
        </p:spPr>
      </p:pic>
    </p:spTree>
    <p:extLst>
      <p:ext uri="{BB962C8B-B14F-4D97-AF65-F5344CB8AC3E}">
        <p14:creationId xmlns:p14="http://schemas.microsoft.com/office/powerpoint/2010/main" val="1170062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28600" y="2846677"/>
                <a:ext cx="10515600" cy="1278832"/>
              </a:xfrm>
            </p:spPr>
            <p: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𝐴</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𝑙𝑏</m:t>
                      </m:r>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28600" y="2846677"/>
                <a:ext cx="10515600" cy="1278832"/>
              </a:xfrm>
              <a:blipFill>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6</a:t>
            </a:fld>
            <a:endParaRPr lang="en-GB"/>
          </a:p>
        </p:txBody>
      </p:sp>
      <p:sp>
        <p:nvSpPr>
          <p:cNvPr id="3" name="Rectangle 2"/>
          <p:cNvSpPr/>
          <p:nvPr/>
        </p:nvSpPr>
        <p:spPr>
          <a:xfrm>
            <a:off x="7617822" y="2629989"/>
            <a:ext cx="3537857" cy="2377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110755" y="4925042"/>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solidFill>
                  <a:srgbClr val="7030A0"/>
                </a:solidFill>
                <a:latin typeface="Bookman Old Style" panose="02050604050505020204" pitchFamily="18" charset="0"/>
              </a:rPr>
              <a:t>Answer (100%): </a:t>
            </a:r>
            <a:r>
              <a:rPr lang="en-US" dirty="0">
                <a:solidFill>
                  <a:srgbClr val="002060"/>
                </a:solidFill>
                <a:latin typeface="Bookman Old Style" panose="02050604050505020204" pitchFamily="18" charset="0"/>
              </a:rPr>
              <a:t>Rectangle</a:t>
            </a:r>
          </a:p>
        </p:txBody>
      </p:sp>
      <p:sp>
        <p:nvSpPr>
          <p:cNvPr id="7" name="Title 1"/>
          <p:cNvSpPr txBox="1">
            <a:spLocks/>
          </p:cNvSpPr>
          <p:nvPr/>
        </p:nvSpPr>
        <p:spPr>
          <a:xfrm>
            <a:off x="1296107" y="893385"/>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solidFill>
                  <a:srgbClr val="7030A0"/>
                </a:solidFill>
                <a:latin typeface="Arial" panose="020B0604020202020204" pitchFamily="34" charset="0"/>
                <a:cs typeface="Arial" panose="020B0604020202020204" pitchFamily="34" charset="0"/>
              </a:rPr>
              <a:t>What does it represent?</a:t>
            </a:r>
          </a:p>
        </p:txBody>
      </p:sp>
    </p:spTree>
    <p:extLst>
      <p:ext uri="{BB962C8B-B14F-4D97-AF65-F5344CB8AC3E}">
        <p14:creationId xmlns:p14="http://schemas.microsoft.com/office/powerpoint/2010/main" val="402592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 calcmode="lin" valueType="num">
                                      <p:cBhvr>
                                        <p:cTn id="26" dur="1000" fill="hold"/>
                                        <p:tgtEl>
                                          <p:spTgt spid="3"/>
                                        </p:tgtEl>
                                        <p:attrNameLst>
                                          <p:attrName>style.rotation</p:attrName>
                                        </p:attrNameLst>
                                      </p:cBhvr>
                                      <p:tavLst>
                                        <p:tav tm="0">
                                          <p:val>
                                            <p:fltVal val="90"/>
                                          </p:val>
                                        </p:tav>
                                        <p:tav tm="100000">
                                          <p:val>
                                            <p:fltVal val="0"/>
                                          </p:val>
                                        </p:tav>
                                      </p:tavLst>
                                    </p:anim>
                                    <p:animEffect transition="in" filter="fade">
                                      <p:cBhvr>
                                        <p:cTn id="27" dur="1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7" grpId="0"/>
      <p:bldP spid="7"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ML</a:t>
            </a:r>
          </a:p>
        </p:txBody>
      </p:sp>
      <p:sp>
        <p:nvSpPr>
          <p:cNvPr id="3" name="Content Placeholder 2"/>
          <p:cNvSpPr>
            <a:spLocks noGrp="1"/>
          </p:cNvSpPr>
          <p:nvPr>
            <p:ph idx="1"/>
          </p:nvPr>
        </p:nvSpPr>
        <p:spPr>
          <a:xfrm>
            <a:off x="550646" y="1146962"/>
            <a:ext cx="11007041" cy="4116245"/>
          </a:xfrm>
        </p:spPr>
        <p:txBody>
          <a:bodyPr>
            <a:normAutofit/>
          </a:bodyPr>
          <a:lstStyle/>
          <a:p>
            <a:pPr marL="0" indent="0">
              <a:buNone/>
            </a:pPr>
            <a:r>
              <a:rPr lang="en-US" b="1" dirty="0">
                <a:solidFill>
                  <a:srgbClr val="0000FF"/>
                </a:solidFill>
              </a:rPr>
              <a:t>Machine Learning</a:t>
            </a:r>
          </a:p>
          <a:p>
            <a:pPr>
              <a:buFont typeface="Wingdings" panose="05000000000000000000" pitchFamily="2" charset="2"/>
              <a:buChar char="§"/>
            </a:pPr>
            <a:r>
              <a:rPr lang="en-US" dirty="0"/>
              <a:t>Scientific study of algorithms </a:t>
            </a:r>
          </a:p>
          <a:p>
            <a:pPr>
              <a:buFont typeface="Wingdings" panose="05000000000000000000" pitchFamily="2" charset="2"/>
              <a:buChar char="§"/>
            </a:pPr>
            <a:r>
              <a:rPr lang="en-US" dirty="0"/>
              <a:t>statistical models that computer uses to effectively perform a specific task </a:t>
            </a:r>
          </a:p>
          <a:p>
            <a:pPr>
              <a:buFont typeface="Wingdings" panose="05000000000000000000" pitchFamily="2" charset="2"/>
              <a:buChar char="§"/>
            </a:pPr>
            <a:r>
              <a:rPr lang="en-US" dirty="0"/>
              <a:t>No explicit instructions, </a:t>
            </a:r>
          </a:p>
          <a:p>
            <a:pPr>
              <a:buFont typeface="Wingdings" panose="05000000000000000000" pitchFamily="2" charset="2"/>
              <a:buChar char="§"/>
            </a:pPr>
            <a:r>
              <a:rPr lang="en-US" dirty="0"/>
              <a:t>Relying on patterns and inference instead</a:t>
            </a:r>
          </a:p>
          <a:p>
            <a:pPr>
              <a:buFont typeface="Wingdings" panose="05000000000000000000" pitchFamily="2" charset="2"/>
              <a:buChar char="§"/>
            </a:pPr>
            <a:r>
              <a:rPr lang="en-US" dirty="0"/>
              <a:t>Training data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8294" y="3429000"/>
            <a:ext cx="4967803" cy="2857709"/>
          </a:xfrm>
          <a:prstGeom prst="rect">
            <a:avLst/>
          </a:prstGeom>
        </p:spPr>
      </p:pic>
    </p:spTree>
    <p:extLst>
      <p:ext uri="{BB962C8B-B14F-4D97-AF65-F5344CB8AC3E}">
        <p14:creationId xmlns:p14="http://schemas.microsoft.com/office/powerpoint/2010/main" val="20083619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34241-FB44-06A5-C492-B77C04601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2F480D-6E85-96D5-504C-47155E1B8EAA}"/>
              </a:ext>
            </a:extLst>
          </p:cNvPr>
          <p:cNvSpPr>
            <a:spLocks noGrp="1"/>
          </p:cNvSpPr>
          <p:nvPr>
            <p:ph type="title"/>
          </p:nvPr>
        </p:nvSpPr>
        <p:spPr/>
        <p:txBody>
          <a:bodyPr>
            <a:normAutofit fontScale="90000"/>
          </a:bodyPr>
          <a:lstStyle/>
          <a:p>
            <a:r>
              <a:rPr lang="en-US" dirty="0"/>
              <a:t>Journey</a:t>
            </a:r>
          </a:p>
        </p:txBody>
      </p:sp>
      <p:sp>
        <p:nvSpPr>
          <p:cNvPr id="3" name="Content Placeholder 2">
            <a:extLst>
              <a:ext uri="{FF2B5EF4-FFF2-40B4-BE49-F238E27FC236}">
                <a16:creationId xmlns:a16="http://schemas.microsoft.com/office/drawing/2014/main" id="{9A72F59C-B008-25BB-9C80-0683F0B04E43}"/>
              </a:ext>
            </a:extLst>
          </p:cNvPr>
          <p:cNvSpPr>
            <a:spLocks noGrp="1"/>
          </p:cNvSpPr>
          <p:nvPr>
            <p:ph idx="1"/>
          </p:nvPr>
        </p:nvSpPr>
        <p:spPr>
          <a:xfrm>
            <a:off x="283489" y="1267303"/>
            <a:ext cx="8795659" cy="5074297"/>
          </a:xfrm>
        </p:spPr>
        <p:txBody>
          <a:bodyPr>
            <a:noAutofit/>
          </a:bodyPr>
          <a:lstStyle/>
          <a:p>
            <a:pPr>
              <a:buFont typeface="Wingdings" panose="05000000000000000000" pitchFamily="2" charset="2"/>
              <a:buChar char="q"/>
            </a:pPr>
            <a:r>
              <a:rPr lang="en-US" sz="2400" b="1" dirty="0">
                <a:solidFill>
                  <a:srgbClr val="0000FF"/>
                </a:solidFill>
              </a:rPr>
              <a:t>Early Concepts 1950-1960s: Perceptions, Basic Building blocks of Neural Networks</a:t>
            </a:r>
          </a:p>
          <a:p>
            <a:pPr>
              <a:buFont typeface="Wingdings" panose="05000000000000000000" pitchFamily="2" charset="2"/>
              <a:buChar char="q"/>
            </a:pPr>
            <a:r>
              <a:rPr lang="en-US" sz="2400" b="1" dirty="0">
                <a:solidFill>
                  <a:srgbClr val="0000FF"/>
                </a:solidFill>
              </a:rPr>
              <a:t>Rule Based Systems (1970s-1980s)</a:t>
            </a:r>
          </a:p>
          <a:p>
            <a:pPr>
              <a:buFont typeface="Wingdings" panose="05000000000000000000" pitchFamily="2" charset="2"/>
              <a:buChar char="q"/>
            </a:pPr>
            <a:r>
              <a:rPr lang="en-US" sz="2400" b="1" dirty="0">
                <a:solidFill>
                  <a:srgbClr val="0000FF"/>
                </a:solidFill>
              </a:rPr>
              <a:t>First AI Winter (1980s-1990s)</a:t>
            </a:r>
          </a:p>
          <a:p>
            <a:pPr>
              <a:buFont typeface="Wingdings" panose="05000000000000000000" pitchFamily="2" charset="2"/>
              <a:buChar char="q"/>
            </a:pPr>
            <a:r>
              <a:rPr lang="en-US" sz="2400" b="1" dirty="0">
                <a:solidFill>
                  <a:srgbClr val="0000FF"/>
                </a:solidFill>
              </a:rPr>
              <a:t>Statistical Learning (1990s): Decision tree, SVM, Bayesian</a:t>
            </a:r>
          </a:p>
          <a:p>
            <a:pPr>
              <a:buFont typeface="Wingdings" panose="05000000000000000000" pitchFamily="2" charset="2"/>
              <a:buChar char="q"/>
            </a:pPr>
            <a:r>
              <a:rPr lang="en-US" sz="2400" b="1" dirty="0">
                <a:solidFill>
                  <a:srgbClr val="0000FF"/>
                </a:solidFill>
              </a:rPr>
              <a:t>Rise of Neural Networks (1990s-2000s). Neural Network, DL, Limited to computational power</a:t>
            </a:r>
          </a:p>
          <a:p>
            <a:pPr>
              <a:buFont typeface="Wingdings" panose="05000000000000000000" pitchFamily="2" charset="2"/>
              <a:buChar char="q"/>
            </a:pPr>
            <a:r>
              <a:rPr lang="en-US" sz="2400" b="1" dirty="0">
                <a:solidFill>
                  <a:srgbClr val="0000FF"/>
                </a:solidFill>
              </a:rPr>
              <a:t>Big Data and Computational Power (2010s): CNN, RNNs</a:t>
            </a:r>
          </a:p>
          <a:p>
            <a:pPr>
              <a:buFont typeface="Wingdings" panose="05000000000000000000" pitchFamily="2" charset="2"/>
              <a:buChar char="q"/>
            </a:pPr>
            <a:r>
              <a:rPr lang="en-US" sz="2400" b="1" dirty="0">
                <a:solidFill>
                  <a:srgbClr val="0000FF"/>
                </a:solidFill>
              </a:rPr>
              <a:t>Deep Learning Dominance (2010-2020): NLP</a:t>
            </a:r>
          </a:p>
          <a:p>
            <a:pPr>
              <a:buFont typeface="Wingdings" panose="05000000000000000000" pitchFamily="2" charset="2"/>
              <a:buChar char="q"/>
            </a:pPr>
            <a:r>
              <a:rPr lang="en-US" sz="2400" b="1" dirty="0">
                <a:solidFill>
                  <a:srgbClr val="0000FF"/>
                </a:solidFill>
              </a:rPr>
              <a:t>Transfer Learning, Pre-trained models(2020s)</a:t>
            </a:r>
          </a:p>
          <a:p>
            <a:pPr>
              <a:buFont typeface="Wingdings" panose="05000000000000000000" pitchFamily="2" charset="2"/>
              <a:buChar char="q"/>
            </a:pPr>
            <a:r>
              <a:rPr lang="en-US" sz="2400" b="1" dirty="0">
                <a:solidFill>
                  <a:srgbClr val="0000FF"/>
                </a:solidFill>
              </a:rPr>
              <a:t>Generative Adversarial Networks, Quantum Computing (ongoing)</a:t>
            </a:r>
          </a:p>
        </p:txBody>
      </p:sp>
      <p:pic>
        <p:nvPicPr>
          <p:cNvPr id="5" name="Picture 4">
            <a:extLst>
              <a:ext uri="{FF2B5EF4-FFF2-40B4-BE49-F238E27FC236}">
                <a16:creationId xmlns:a16="http://schemas.microsoft.com/office/drawing/2014/main" id="{3EAFFDAA-249C-3375-6464-2004F4E68D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171" y="1056998"/>
            <a:ext cx="2559340" cy="1464351"/>
          </a:xfrm>
          <a:prstGeom prst="rect">
            <a:avLst/>
          </a:prstGeom>
        </p:spPr>
      </p:pic>
      <p:pic>
        <p:nvPicPr>
          <p:cNvPr id="1028" name="Picture 4" descr="Reinforcement Learning, Part 1: A Brief Introduction | by dan lee | AI³ |  Theory, Practice, Business | Medium">
            <a:extLst>
              <a:ext uri="{FF2B5EF4-FFF2-40B4-BE49-F238E27FC236}">
                <a16:creationId xmlns:a16="http://schemas.microsoft.com/office/drawing/2014/main" id="{46065A89-953E-9086-F6B5-8032E2A98E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3763" y="2585830"/>
            <a:ext cx="3884771" cy="2226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29045AC-1CF2-2A77-D329-E62CCDDB9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9148" y="4689535"/>
            <a:ext cx="2887421" cy="1652066"/>
          </a:xfrm>
          <a:prstGeom prst="rect">
            <a:avLst/>
          </a:prstGeom>
        </p:spPr>
      </p:pic>
      <p:sp>
        <p:nvSpPr>
          <p:cNvPr id="6" name="TextBox 5">
            <a:extLst>
              <a:ext uri="{FF2B5EF4-FFF2-40B4-BE49-F238E27FC236}">
                <a16:creationId xmlns:a16="http://schemas.microsoft.com/office/drawing/2014/main" id="{A5D4F53E-6D7B-C430-2BCC-0D5B54498563}"/>
              </a:ext>
            </a:extLst>
          </p:cNvPr>
          <p:cNvSpPr txBox="1"/>
          <p:nvPr/>
        </p:nvSpPr>
        <p:spPr>
          <a:xfrm>
            <a:off x="9079148" y="6215078"/>
            <a:ext cx="3006601" cy="382006"/>
          </a:xfrm>
          <a:prstGeom prst="rect">
            <a:avLst/>
          </a:prstGeom>
          <a:noFill/>
        </p:spPr>
        <p:txBody>
          <a:bodyPr wrap="square" rtlCol="0">
            <a:spAutoFit/>
          </a:bodyPr>
          <a:lstStyle/>
          <a:p>
            <a:r>
              <a:rPr lang="en-US" dirty="0"/>
              <a:t>Source: Educative.io</a:t>
            </a:r>
          </a:p>
        </p:txBody>
      </p:sp>
    </p:spTree>
    <p:extLst>
      <p:ext uri="{BB962C8B-B14F-4D97-AF65-F5344CB8AC3E}">
        <p14:creationId xmlns:p14="http://schemas.microsoft.com/office/powerpoint/2010/main" val="80616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ML</a:t>
            </a:r>
          </a:p>
        </p:txBody>
      </p:sp>
      <p:sp>
        <p:nvSpPr>
          <p:cNvPr id="3" name="Content Placeholder 2"/>
          <p:cNvSpPr>
            <a:spLocks noGrp="1"/>
          </p:cNvSpPr>
          <p:nvPr>
            <p:ph idx="1"/>
          </p:nvPr>
        </p:nvSpPr>
        <p:spPr>
          <a:xfrm>
            <a:off x="550646" y="1146962"/>
            <a:ext cx="11007041" cy="671395"/>
          </a:xfrm>
        </p:spPr>
        <p:txBody>
          <a:bodyPr>
            <a:normAutofit/>
          </a:bodyPr>
          <a:lstStyle/>
          <a:p>
            <a:pPr marL="0" indent="0">
              <a:buNone/>
            </a:pPr>
            <a:r>
              <a:rPr lang="en-US" b="1" dirty="0">
                <a:solidFill>
                  <a:srgbClr val="0000FF"/>
                </a:solidFill>
              </a:rPr>
              <a:t>Machine Learning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235" y="1054434"/>
            <a:ext cx="3566740" cy="2051753"/>
          </a:xfrm>
          <a:prstGeom prst="rect">
            <a:avLst/>
          </a:prstGeom>
        </p:spPr>
      </p:pic>
      <p:sp>
        <p:nvSpPr>
          <p:cNvPr id="6" name="TextBox 5">
            <a:extLst>
              <a:ext uri="{FF2B5EF4-FFF2-40B4-BE49-F238E27FC236}">
                <a16:creationId xmlns:a16="http://schemas.microsoft.com/office/drawing/2014/main" id="{BFE9491B-4469-43DF-8753-75B3A3FC3BD3}"/>
              </a:ext>
            </a:extLst>
          </p:cNvPr>
          <p:cNvSpPr txBox="1"/>
          <p:nvPr/>
        </p:nvSpPr>
        <p:spPr>
          <a:xfrm>
            <a:off x="391620" y="5039644"/>
            <a:ext cx="6137412" cy="1200329"/>
          </a:xfrm>
          <a:prstGeom prst="rect">
            <a:avLst/>
          </a:prstGeom>
          <a:noFill/>
        </p:spPr>
        <p:txBody>
          <a:bodyPr wrap="square">
            <a:spAutoFit/>
          </a:bodyPr>
          <a:lstStyle/>
          <a:p>
            <a:r>
              <a:rPr lang="en-US" b="0" i="1" dirty="0">
                <a:solidFill>
                  <a:srgbClr val="17494D"/>
                </a:solidFill>
                <a:effectLst/>
                <a:latin typeface="Proxima Nova"/>
              </a:rPr>
              <a:t>“Algorithms that parse data, learn from that data, and then apply what they’ve learned to make informed decisions”</a:t>
            </a:r>
          </a:p>
          <a:p>
            <a:r>
              <a:rPr lang="en-US" dirty="0"/>
              <a:t>https://www.zendesk.com/</a:t>
            </a:r>
          </a:p>
        </p:txBody>
      </p:sp>
      <p:sp>
        <p:nvSpPr>
          <p:cNvPr id="7" name="TextBox 6">
            <a:extLst>
              <a:ext uri="{FF2B5EF4-FFF2-40B4-BE49-F238E27FC236}">
                <a16:creationId xmlns:a16="http://schemas.microsoft.com/office/drawing/2014/main" id="{21E5EB5D-BD13-4E32-955C-9B26356A6B54}"/>
              </a:ext>
            </a:extLst>
          </p:cNvPr>
          <p:cNvSpPr txBox="1"/>
          <p:nvPr/>
        </p:nvSpPr>
        <p:spPr>
          <a:xfrm>
            <a:off x="730882" y="1753330"/>
            <a:ext cx="6137412" cy="923330"/>
          </a:xfrm>
          <a:prstGeom prst="rect">
            <a:avLst/>
          </a:prstGeom>
          <a:noFill/>
        </p:spPr>
        <p:txBody>
          <a:bodyPr wrap="square">
            <a:spAutoFit/>
          </a:bodyPr>
          <a:lstStyle/>
          <a:p>
            <a:pPr algn="l"/>
            <a:r>
              <a:rPr lang="en-US" sz="1800" b="0" i="1" u="none" strike="noStrike" baseline="0" dirty="0">
                <a:latin typeface="TimesNewRomanPS-ItalicMT"/>
              </a:rPr>
              <a:t>[Machine Learning is the] field of study that gives computers the ability to learn without being explicitly programmed.</a:t>
            </a:r>
          </a:p>
          <a:p>
            <a:pPr algn="l"/>
            <a:r>
              <a:rPr lang="en-US" sz="1800" b="0" i="0" u="none" strike="noStrike" baseline="0" dirty="0">
                <a:latin typeface="TimesNewRomanPSMT"/>
              </a:rPr>
              <a:t>—Arthur Samuel, 1959</a:t>
            </a:r>
            <a:endParaRPr lang="en-US" dirty="0"/>
          </a:p>
        </p:txBody>
      </p:sp>
      <p:sp>
        <p:nvSpPr>
          <p:cNvPr id="9" name="TextBox 8">
            <a:extLst>
              <a:ext uri="{FF2B5EF4-FFF2-40B4-BE49-F238E27FC236}">
                <a16:creationId xmlns:a16="http://schemas.microsoft.com/office/drawing/2014/main" id="{C13A1C5B-2F3D-45B3-A0C1-75344E07DBC3}"/>
              </a:ext>
            </a:extLst>
          </p:cNvPr>
          <p:cNvSpPr txBox="1"/>
          <p:nvPr/>
        </p:nvSpPr>
        <p:spPr>
          <a:xfrm>
            <a:off x="4418300" y="3198715"/>
            <a:ext cx="6876219" cy="1200329"/>
          </a:xfrm>
          <a:prstGeom prst="rect">
            <a:avLst/>
          </a:prstGeom>
          <a:noFill/>
        </p:spPr>
        <p:txBody>
          <a:bodyPr wrap="square">
            <a:spAutoFit/>
          </a:bodyPr>
          <a:lstStyle/>
          <a:p>
            <a:pPr algn="l"/>
            <a:r>
              <a:rPr lang="en-US" sz="1800" b="0" i="1" u="none" strike="noStrike" baseline="0" dirty="0">
                <a:latin typeface="TimesNewRomanPS-ItalicMT"/>
              </a:rPr>
              <a:t>A computer program is said to learn from experience E with respect to some task T and some performance measure P, if its performance on T, as measured by P, improves with experience E.</a:t>
            </a:r>
          </a:p>
          <a:p>
            <a:pPr algn="l"/>
            <a:r>
              <a:rPr lang="en-US" sz="1800" b="0" i="0" u="none" strike="noStrike" baseline="0" dirty="0">
                <a:latin typeface="TimesNewRomanPSMT"/>
              </a:rPr>
              <a:t>—Tom Mitchell, 1997</a:t>
            </a:r>
            <a:endParaRPr lang="en-US" dirty="0"/>
          </a:p>
        </p:txBody>
      </p:sp>
    </p:spTree>
    <p:extLst>
      <p:ext uri="{BB962C8B-B14F-4D97-AF65-F5344CB8AC3E}">
        <p14:creationId xmlns:p14="http://schemas.microsoft.com/office/powerpoint/2010/main" val="29505615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DC4FB-65A9-2450-F879-1CAE1E01E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3EE69-FE7F-FC50-1DB4-D6D78A0E6638}"/>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ML vs Usual Program</a:t>
            </a:r>
          </a:p>
        </p:txBody>
      </p:sp>
      <p:grpSp>
        <p:nvGrpSpPr>
          <p:cNvPr id="18" name="Group 17">
            <a:extLst>
              <a:ext uri="{FF2B5EF4-FFF2-40B4-BE49-F238E27FC236}">
                <a16:creationId xmlns:a16="http://schemas.microsoft.com/office/drawing/2014/main" id="{7C00CA90-4C2F-92E8-FB8F-20370B824BDC}"/>
              </a:ext>
            </a:extLst>
          </p:cNvPr>
          <p:cNvGrpSpPr/>
          <p:nvPr/>
        </p:nvGrpSpPr>
        <p:grpSpPr>
          <a:xfrm>
            <a:off x="1586523" y="1785815"/>
            <a:ext cx="4970586" cy="906584"/>
            <a:chOff x="1586523" y="1785815"/>
            <a:chExt cx="4970586" cy="906584"/>
          </a:xfrm>
        </p:grpSpPr>
        <p:sp>
          <p:nvSpPr>
            <p:cNvPr id="7" name="Rectangle 6">
              <a:extLst>
                <a:ext uri="{FF2B5EF4-FFF2-40B4-BE49-F238E27FC236}">
                  <a16:creationId xmlns:a16="http://schemas.microsoft.com/office/drawing/2014/main" id="{B77D2006-C766-113D-0460-C2E532A1C258}"/>
                </a:ext>
              </a:extLst>
            </p:cNvPr>
            <p:cNvSpPr/>
            <p:nvPr/>
          </p:nvSpPr>
          <p:spPr>
            <a:xfrm>
              <a:off x="1586523" y="1785816"/>
              <a:ext cx="1379416" cy="3321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Input/Data</a:t>
              </a:r>
              <a:endParaRPr lang="en-GB" dirty="0"/>
            </a:p>
          </p:txBody>
        </p:sp>
        <p:sp>
          <p:nvSpPr>
            <p:cNvPr id="8" name="Rectangle 7">
              <a:extLst>
                <a:ext uri="{FF2B5EF4-FFF2-40B4-BE49-F238E27FC236}">
                  <a16:creationId xmlns:a16="http://schemas.microsoft.com/office/drawing/2014/main" id="{A799B446-386D-AF6A-A787-788E5CF345DB}"/>
                </a:ext>
              </a:extLst>
            </p:cNvPr>
            <p:cNvSpPr/>
            <p:nvPr/>
          </p:nvSpPr>
          <p:spPr>
            <a:xfrm>
              <a:off x="1586523" y="2360246"/>
              <a:ext cx="1379416" cy="3321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Program</a:t>
              </a:r>
              <a:endParaRPr lang="en-GB" dirty="0"/>
            </a:p>
          </p:txBody>
        </p:sp>
        <p:sp>
          <p:nvSpPr>
            <p:cNvPr id="9" name="Rectangle 8">
              <a:extLst>
                <a:ext uri="{FF2B5EF4-FFF2-40B4-BE49-F238E27FC236}">
                  <a16:creationId xmlns:a16="http://schemas.microsoft.com/office/drawing/2014/main" id="{AB112F18-7B73-E3F1-38C8-44A9A0AC0E49}"/>
                </a:ext>
              </a:extLst>
            </p:cNvPr>
            <p:cNvSpPr/>
            <p:nvPr/>
          </p:nvSpPr>
          <p:spPr>
            <a:xfrm>
              <a:off x="3497384" y="1785815"/>
              <a:ext cx="1379416" cy="90658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IN" dirty="0"/>
                <a:t>Computer</a:t>
              </a:r>
              <a:endParaRPr lang="en-GB" dirty="0"/>
            </a:p>
          </p:txBody>
        </p:sp>
        <p:cxnSp>
          <p:nvCxnSpPr>
            <p:cNvPr id="11" name="Straight Arrow Connector 10">
              <a:extLst>
                <a:ext uri="{FF2B5EF4-FFF2-40B4-BE49-F238E27FC236}">
                  <a16:creationId xmlns:a16="http://schemas.microsoft.com/office/drawing/2014/main" id="{8B05F151-E805-0854-93F1-93003B65B1AA}"/>
                </a:ext>
              </a:extLst>
            </p:cNvPr>
            <p:cNvCxnSpPr>
              <a:stCxn id="7" idx="3"/>
              <a:endCxn id="9" idx="1"/>
            </p:cNvCxnSpPr>
            <p:nvPr/>
          </p:nvCxnSpPr>
          <p:spPr>
            <a:xfrm>
              <a:off x="2965939" y="1951893"/>
              <a:ext cx="531445" cy="287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E8C0B99-7C77-FD79-AF46-DAA839960DD8}"/>
                </a:ext>
              </a:extLst>
            </p:cNvPr>
            <p:cNvCxnSpPr>
              <a:stCxn id="8" idx="3"/>
              <a:endCxn id="9" idx="1"/>
            </p:cNvCxnSpPr>
            <p:nvPr/>
          </p:nvCxnSpPr>
          <p:spPr>
            <a:xfrm flipV="1">
              <a:off x="2965939" y="2239107"/>
              <a:ext cx="531445" cy="287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FA99C80-719E-73C1-7376-AE1BD9F41ED9}"/>
                </a:ext>
              </a:extLst>
            </p:cNvPr>
            <p:cNvSpPr/>
            <p:nvPr/>
          </p:nvSpPr>
          <p:spPr>
            <a:xfrm>
              <a:off x="5177693" y="2073030"/>
              <a:ext cx="1379416" cy="33215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IN" dirty="0"/>
                <a:t>Output</a:t>
              </a:r>
              <a:endParaRPr lang="en-GB" dirty="0"/>
            </a:p>
          </p:txBody>
        </p:sp>
        <p:cxnSp>
          <p:nvCxnSpPr>
            <p:cNvPr id="16" name="Straight Arrow Connector 15">
              <a:extLst>
                <a:ext uri="{FF2B5EF4-FFF2-40B4-BE49-F238E27FC236}">
                  <a16:creationId xmlns:a16="http://schemas.microsoft.com/office/drawing/2014/main" id="{4078C06C-2444-7911-CF14-41B87C7C2A96}"/>
                </a:ext>
              </a:extLst>
            </p:cNvPr>
            <p:cNvCxnSpPr>
              <a:stCxn id="9" idx="3"/>
              <a:endCxn id="14" idx="1"/>
            </p:cNvCxnSpPr>
            <p:nvPr/>
          </p:nvCxnSpPr>
          <p:spPr>
            <a:xfrm>
              <a:off x="4876800" y="2239107"/>
              <a:ext cx="3008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4E6C5E2A-5D62-26E3-3A66-31E08B00F308}"/>
              </a:ext>
            </a:extLst>
          </p:cNvPr>
          <p:cNvSpPr txBox="1"/>
          <p:nvPr/>
        </p:nvSpPr>
        <p:spPr>
          <a:xfrm>
            <a:off x="1348925" y="1056140"/>
            <a:ext cx="3234027" cy="707886"/>
          </a:xfrm>
          <a:prstGeom prst="rect">
            <a:avLst/>
          </a:prstGeom>
          <a:noFill/>
        </p:spPr>
        <p:txBody>
          <a:bodyPr wrap="none" rtlCol="0">
            <a:spAutoFit/>
          </a:bodyPr>
          <a:lstStyle/>
          <a:p>
            <a:r>
              <a:rPr lang="en-IN" sz="4000" dirty="0"/>
              <a:t>Usual Program</a:t>
            </a:r>
            <a:endParaRPr lang="en-GB" sz="4000" dirty="0"/>
          </a:p>
        </p:txBody>
      </p:sp>
      <p:grpSp>
        <p:nvGrpSpPr>
          <p:cNvPr id="19" name="Group 18">
            <a:extLst>
              <a:ext uri="{FF2B5EF4-FFF2-40B4-BE49-F238E27FC236}">
                <a16:creationId xmlns:a16="http://schemas.microsoft.com/office/drawing/2014/main" id="{85F90654-8999-4EAC-E487-88BB5234C1A5}"/>
              </a:ext>
            </a:extLst>
          </p:cNvPr>
          <p:cNvGrpSpPr/>
          <p:nvPr/>
        </p:nvGrpSpPr>
        <p:grpSpPr>
          <a:xfrm>
            <a:off x="1668585" y="4130431"/>
            <a:ext cx="4970586" cy="906584"/>
            <a:chOff x="1586523" y="1785815"/>
            <a:chExt cx="4970586" cy="906584"/>
          </a:xfrm>
        </p:grpSpPr>
        <p:sp>
          <p:nvSpPr>
            <p:cNvPr id="20" name="Rectangle 19">
              <a:extLst>
                <a:ext uri="{FF2B5EF4-FFF2-40B4-BE49-F238E27FC236}">
                  <a16:creationId xmlns:a16="http://schemas.microsoft.com/office/drawing/2014/main" id="{47F8BE52-5C73-C9F1-FC00-307DFB39DEFA}"/>
                </a:ext>
              </a:extLst>
            </p:cNvPr>
            <p:cNvSpPr/>
            <p:nvPr/>
          </p:nvSpPr>
          <p:spPr>
            <a:xfrm>
              <a:off x="1586523" y="1785816"/>
              <a:ext cx="1379416" cy="3321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Input/Data</a:t>
              </a:r>
              <a:endParaRPr lang="en-GB" dirty="0"/>
            </a:p>
          </p:txBody>
        </p:sp>
        <p:sp>
          <p:nvSpPr>
            <p:cNvPr id="21" name="Rectangle 20">
              <a:extLst>
                <a:ext uri="{FF2B5EF4-FFF2-40B4-BE49-F238E27FC236}">
                  <a16:creationId xmlns:a16="http://schemas.microsoft.com/office/drawing/2014/main" id="{628D510F-FE0D-458B-BA83-0157547B4BF4}"/>
                </a:ext>
              </a:extLst>
            </p:cNvPr>
            <p:cNvSpPr/>
            <p:nvPr/>
          </p:nvSpPr>
          <p:spPr>
            <a:xfrm>
              <a:off x="1586523" y="2360246"/>
              <a:ext cx="1379416" cy="3321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Output</a:t>
              </a:r>
              <a:endParaRPr lang="en-GB" dirty="0"/>
            </a:p>
          </p:txBody>
        </p:sp>
        <p:sp>
          <p:nvSpPr>
            <p:cNvPr id="22" name="Rectangle 21">
              <a:extLst>
                <a:ext uri="{FF2B5EF4-FFF2-40B4-BE49-F238E27FC236}">
                  <a16:creationId xmlns:a16="http://schemas.microsoft.com/office/drawing/2014/main" id="{30981740-E7A4-0F20-FDF6-5811705849F7}"/>
                </a:ext>
              </a:extLst>
            </p:cNvPr>
            <p:cNvSpPr/>
            <p:nvPr/>
          </p:nvSpPr>
          <p:spPr>
            <a:xfrm>
              <a:off x="3497384" y="1785815"/>
              <a:ext cx="1379416" cy="90658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IN" dirty="0"/>
                <a:t>Computer</a:t>
              </a:r>
              <a:endParaRPr lang="en-GB" dirty="0"/>
            </a:p>
          </p:txBody>
        </p:sp>
        <p:cxnSp>
          <p:nvCxnSpPr>
            <p:cNvPr id="23" name="Straight Arrow Connector 22">
              <a:extLst>
                <a:ext uri="{FF2B5EF4-FFF2-40B4-BE49-F238E27FC236}">
                  <a16:creationId xmlns:a16="http://schemas.microsoft.com/office/drawing/2014/main" id="{C1435927-6748-C018-FF46-FD1C152B9C20}"/>
                </a:ext>
              </a:extLst>
            </p:cNvPr>
            <p:cNvCxnSpPr>
              <a:stCxn id="20" idx="3"/>
              <a:endCxn id="22" idx="1"/>
            </p:cNvCxnSpPr>
            <p:nvPr/>
          </p:nvCxnSpPr>
          <p:spPr>
            <a:xfrm>
              <a:off x="2965939" y="1951893"/>
              <a:ext cx="531445" cy="287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BEE79B4-5845-C329-9FE5-7EBDA6F3B2F7}"/>
                </a:ext>
              </a:extLst>
            </p:cNvPr>
            <p:cNvCxnSpPr>
              <a:stCxn id="21" idx="3"/>
              <a:endCxn id="22" idx="1"/>
            </p:cNvCxnSpPr>
            <p:nvPr/>
          </p:nvCxnSpPr>
          <p:spPr>
            <a:xfrm flipV="1">
              <a:off x="2965939" y="2239107"/>
              <a:ext cx="531445" cy="287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2FAA450-FBB6-9B01-28C7-7F9EC7C3EAA6}"/>
                </a:ext>
              </a:extLst>
            </p:cNvPr>
            <p:cNvSpPr/>
            <p:nvPr/>
          </p:nvSpPr>
          <p:spPr>
            <a:xfrm>
              <a:off x="5177693" y="2073030"/>
              <a:ext cx="1379416" cy="33215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IN" dirty="0"/>
                <a:t>Program</a:t>
              </a:r>
              <a:endParaRPr lang="en-GB" dirty="0"/>
            </a:p>
          </p:txBody>
        </p:sp>
        <p:cxnSp>
          <p:nvCxnSpPr>
            <p:cNvPr id="26" name="Straight Arrow Connector 25">
              <a:extLst>
                <a:ext uri="{FF2B5EF4-FFF2-40B4-BE49-F238E27FC236}">
                  <a16:creationId xmlns:a16="http://schemas.microsoft.com/office/drawing/2014/main" id="{962FB36B-1460-B6EE-688D-14CDDF19D78E}"/>
                </a:ext>
              </a:extLst>
            </p:cNvPr>
            <p:cNvCxnSpPr>
              <a:stCxn id="22" idx="3"/>
              <a:endCxn id="25" idx="1"/>
            </p:cNvCxnSpPr>
            <p:nvPr/>
          </p:nvCxnSpPr>
          <p:spPr>
            <a:xfrm>
              <a:off x="4876800" y="2239107"/>
              <a:ext cx="3008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67B03BEF-8B56-6D2F-33D7-A9EF4D6C9235}"/>
              </a:ext>
            </a:extLst>
          </p:cNvPr>
          <p:cNvSpPr txBox="1"/>
          <p:nvPr/>
        </p:nvSpPr>
        <p:spPr>
          <a:xfrm>
            <a:off x="1501325" y="3132013"/>
            <a:ext cx="840295" cy="707886"/>
          </a:xfrm>
          <a:prstGeom prst="rect">
            <a:avLst/>
          </a:prstGeom>
          <a:noFill/>
        </p:spPr>
        <p:txBody>
          <a:bodyPr wrap="none" rtlCol="0">
            <a:spAutoFit/>
          </a:bodyPr>
          <a:lstStyle/>
          <a:p>
            <a:r>
              <a:rPr lang="en-IN" sz="4000" dirty="0"/>
              <a:t>ML</a:t>
            </a:r>
            <a:endParaRPr lang="en-GB" sz="4000" dirty="0"/>
          </a:p>
        </p:txBody>
      </p:sp>
      <p:sp>
        <p:nvSpPr>
          <p:cNvPr id="28" name="TextBox 27">
            <a:extLst>
              <a:ext uri="{FF2B5EF4-FFF2-40B4-BE49-F238E27FC236}">
                <a16:creationId xmlns:a16="http://schemas.microsoft.com/office/drawing/2014/main" id="{4343D6F3-1B2C-6DFA-D926-B847977FE45C}"/>
              </a:ext>
            </a:extLst>
          </p:cNvPr>
          <p:cNvSpPr txBox="1"/>
          <p:nvPr/>
        </p:nvSpPr>
        <p:spPr>
          <a:xfrm>
            <a:off x="7273697" y="1867105"/>
            <a:ext cx="4827475" cy="1200329"/>
          </a:xfrm>
          <a:prstGeom prst="rect">
            <a:avLst/>
          </a:prstGeom>
          <a:noFill/>
        </p:spPr>
        <p:txBody>
          <a:bodyPr wrap="none" rtlCol="0">
            <a:spAutoFit/>
          </a:bodyPr>
          <a:lstStyle/>
          <a:p>
            <a:r>
              <a:rPr lang="en-IN" sz="2400" dirty="0"/>
              <a:t>Inputs 2, 3</a:t>
            </a:r>
          </a:p>
          <a:p>
            <a:r>
              <a:rPr lang="en-IN" sz="2400" dirty="0"/>
              <a:t>Write a program to add two numbers</a:t>
            </a:r>
          </a:p>
          <a:p>
            <a:r>
              <a:rPr lang="en-IN" sz="2400" dirty="0"/>
              <a:t>c=</a:t>
            </a:r>
            <a:r>
              <a:rPr lang="en-IN" sz="2400" dirty="0" err="1"/>
              <a:t>a+b</a:t>
            </a:r>
            <a:endParaRPr lang="en-GB" sz="2400" dirty="0"/>
          </a:p>
        </p:txBody>
      </p:sp>
      <p:sp>
        <p:nvSpPr>
          <p:cNvPr id="29" name="TextBox 28">
            <a:extLst>
              <a:ext uri="{FF2B5EF4-FFF2-40B4-BE49-F238E27FC236}">
                <a16:creationId xmlns:a16="http://schemas.microsoft.com/office/drawing/2014/main" id="{9DD2DA24-9F51-1C1B-D75E-4174B80FF8DB}"/>
              </a:ext>
            </a:extLst>
          </p:cNvPr>
          <p:cNvSpPr txBox="1"/>
          <p:nvPr/>
        </p:nvSpPr>
        <p:spPr>
          <a:xfrm>
            <a:off x="7317648" y="3918016"/>
            <a:ext cx="3885936" cy="1200329"/>
          </a:xfrm>
          <a:prstGeom prst="rect">
            <a:avLst/>
          </a:prstGeom>
          <a:noFill/>
        </p:spPr>
        <p:txBody>
          <a:bodyPr wrap="none" rtlCol="0">
            <a:spAutoFit/>
          </a:bodyPr>
          <a:lstStyle/>
          <a:p>
            <a:r>
              <a:rPr lang="en-IN" sz="2400" dirty="0"/>
              <a:t>Inputs 2, 3</a:t>
            </a:r>
          </a:p>
          <a:p>
            <a:r>
              <a:rPr lang="en-IN" sz="2400" dirty="0"/>
              <a:t>Output 5</a:t>
            </a:r>
          </a:p>
          <a:p>
            <a:r>
              <a:rPr lang="en-IN" sz="2400" dirty="0"/>
              <a:t>Find the relation between I/O</a:t>
            </a:r>
            <a:endParaRPr lang="en-GB" sz="2400" dirty="0"/>
          </a:p>
        </p:txBody>
      </p:sp>
      <p:cxnSp>
        <p:nvCxnSpPr>
          <p:cNvPr id="31" name="Connector: Elbow 30">
            <a:extLst>
              <a:ext uri="{FF2B5EF4-FFF2-40B4-BE49-F238E27FC236}">
                <a16:creationId xmlns:a16="http://schemas.microsoft.com/office/drawing/2014/main" id="{11B15EB5-35CD-86FB-7E54-FDC7F48E4C36}"/>
              </a:ext>
            </a:extLst>
          </p:cNvPr>
          <p:cNvCxnSpPr>
            <a:stCxn id="8" idx="2"/>
            <a:endCxn id="25" idx="3"/>
          </p:cNvCxnSpPr>
          <p:nvPr/>
        </p:nvCxnSpPr>
        <p:spPr>
          <a:xfrm rot="16200000" flipH="1">
            <a:off x="3512039" y="1456591"/>
            <a:ext cx="1891324" cy="4362940"/>
          </a:xfrm>
          <a:prstGeom prst="bentConnector4">
            <a:avLst>
              <a:gd name="adj1" fmla="val 27014"/>
              <a:gd name="adj2" fmla="val 105240"/>
            </a:avLst>
          </a:prstGeom>
          <a:ln w="28575">
            <a:solidFill>
              <a:srgbClr val="99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741043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277CD-76B3-7924-2EA2-2265CF549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14291-D233-987B-4CC9-9489834C2D09}"/>
              </a:ext>
            </a:extLst>
          </p:cNvPr>
          <p:cNvSpPr>
            <a:spLocks noGrp="1"/>
          </p:cNvSpPr>
          <p:nvPr>
            <p:ph type="title"/>
          </p:nvPr>
        </p:nvSpPr>
        <p:spPr>
          <a:xfrm>
            <a:off x="5480614" y="105841"/>
            <a:ext cx="6581950" cy="637011"/>
          </a:xfrm>
        </p:spPr>
        <p:txBody>
          <a:bodyPr anchor="ctr">
            <a:normAutofit/>
          </a:bodyPr>
          <a:lstStyle/>
          <a:p>
            <a:r>
              <a:rPr lang="en-US" sz="3700"/>
              <a:t>Three Different Types of ML</a:t>
            </a:r>
          </a:p>
        </p:txBody>
      </p:sp>
      <p:graphicFrame>
        <p:nvGraphicFramePr>
          <p:cNvPr id="12" name="Content Placeholder 9">
            <a:extLst>
              <a:ext uri="{FF2B5EF4-FFF2-40B4-BE49-F238E27FC236}">
                <a16:creationId xmlns:a16="http://schemas.microsoft.com/office/drawing/2014/main" id="{7E773F45-E3B2-66FD-F519-F48F020D8B2E}"/>
              </a:ext>
            </a:extLst>
          </p:cNvPr>
          <p:cNvGraphicFramePr>
            <a:graphicFrameLocks noGrp="1"/>
          </p:cNvGraphicFramePr>
          <p:nvPr>
            <p:ph idx="1"/>
          </p:nvPr>
        </p:nvGraphicFramePr>
        <p:xfrm>
          <a:off x="736600" y="145309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296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SL</a:t>
            </a:r>
          </a:p>
        </p:txBody>
      </p:sp>
      <p:sp>
        <p:nvSpPr>
          <p:cNvPr id="3" name="Content Placeholder 2"/>
          <p:cNvSpPr>
            <a:spLocks noGrp="1"/>
          </p:cNvSpPr>
          <p:nvPr>
            <p:ph idx="1"/>
          </p:nvPr>
        </p:nvSpPr>
        <p:spPr>
          <a:xfrm>
            <a:off x="633024" y="1542378"/>
            <a:ext cx="7381423" cy="4116245"/>
          </a:xfrm>
        </p:spPr>
        <p:txBody>
          <a:bodyPr>
            <a:normAutofit/>
          </a:bodyPr>
          <a:lstStyle/>
          <a:p>
            <a:pPr marL="0" indent="0">
              <a:buNone/>
            </a:pPr>
            <a:r>
              <a:rPr lang="en-US" b="1" dirty="0">
                <a:solidFill>
                  <a:srgbClr val="0000FF"/>
                </a:solidFill>
              </a:rPr>
              <a:t>Supervised Learning</a:t>
            </a:r>
          </a:p>
          <a:p>
            <a:pPr>
              <a:buFont typeface="Wingdings" panose="05000000000000000000" pitchFamily="2" charset="2"/>
              <a:buChar char="§"/>
            </a:pPr>
            <a:r>
              <a:rPr lang="en-US" dirty="0"/>
              <a:t>Builds a Mathematical Model</a:t>
            </a:r>
          </a:p>
          <a:p>
            <a:pPr>
              <a:buFont typeface="Wingdings" panose="05000000000000000000" pitchFamily="2" charset="2"/>
              <a:buChar char="§"/>
            </a:pPr>
            <a:r>
              <a:rPr lang="en-US" dirty="0"/>
              <a:t>Contains input and output data: Training Data</a:t>
            </a:r>
          </a:p>
          <a:p>
            <a:pPr>
              <a:buFont typeface="Wingdings" panose="05000000000000000000" pitchFamily="2" charset="2"/>
              <a:buChar char="§"/>
            </a:pPr>
            <a:r>
              <a:rPr lang="en-US" dirty="0"/>
              <a:t>Relations : Supervisor Signals, F(x)</a:t>
            </a:r>
          </a:p>
          <a:p>
            <a:pPr>
              <a:buFont typeface="Wingdings" panose="05000000000000000000" pitchFamily="2" charset="2"/>
              <a:buChar char="§"/>
            </a:pPr>
            <a:r>
              <a:rPr lang="en-US" dirty="0"/>
              <a:t>Each training example: Array or Vector</a:t>
            </a:r>
          </a:p>
          <a:p>
            <a:pPr>
              <a:buFont typeface="Wingdings" panose="05000000000000000000" pitchFamily="2" charset="2"/>
              <a:buChar char="§"/>
            </a:pPr>
            <a:r>
              <a:rPr lang="en-US" dirty="0"/>
              <a:t>Training Data: Matrix</a:t>
            </a:r>
          </a:p>
          <a:p>
            <a:pPr>
              <a:buFont typeface="Wingdings" panose="05000000000000000000" pitchFamily="2" charset="2"/>
              <a:buChar char="§"/>
            </a:pPr>
            <a:r>
              <a:rPr lang="en-US" dirty="0"/>
              <a:t>Iterative optimization</a:t>
            </a:r>
          </a:p>
          <a:p>
            <a:pPr>
              <a:buFont typeface="Wingdings" panose="05000000000000000000" pitchFamily="2" charset="2"/>
              <a:buChar char="§"/>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025" y="3044939"/>
            <a:ext cx="5353937" cy="3063307"/>
          </a:xfrm>
          <a:prstGeom prst="rect">
            <a:avLst/>
          </a:prstGeom>
        </p:spPr>
      </p:pic>
      <p:sp>
        <p:nvSpPr>
          <p:cNvPr id="4" name="TextBox 3">
            <a:extLst>
              <a:ext uri="{FF2B5EF4-FFF2-40B4-BE49-F238E27FC236}">
                <a16:creationId xmlns:a16="http://schemas.microsoft.com/office/drawing/2014/main" id="{9975EE38-F29D-41D4-BD7C-6EDBC54A344E}"/>
              </a:ext>
            </a:extLst>
          </p:cNvPr>
          <p:cNvSpPr txBox="1"/>
          <p:nvPr/>
        </p:nvSpPr>
        <p:spPr>
          <a:xfrm>
            <a:off x="6922590" y="6076143"/>
            <a:ext cx="3006601" cy="382006"/>
          </a:xfrm>
          <a:prstGeom prst="rect">
            <a:avLst/>
          </a:prstGeom>
          <a:noFill/>
        </p:spPr>
        <p:txBody>
          <a:bodyPr wrap="square" rtlCol="0">
            <a:spAutoFit/>
          </a:bodyPr>
          <a:lstStyle/>
          <a:p>
            <a:r>
              <a:rPr lang="en-US" dirty="0"/>
              <a:t>Source: Educative.io</a:t>
            </a:r>
          </a:p>
        </p:txBody>
      </p:sp>
    </p:spTree>
    <p:extLst>
      <p:ext uri="{BB962C8B-B14F-4D97-AF65-F5344CB8AC3E}">
        <p14:creationId xmlns:p14="http://schemas.microsoft.com/office/powerpoint/2010/main" val="1968829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SL</a:t>
            </a:r>
          </a:p>
        </p:txBody>
      </p:sp>
      <p:sp>
        <p:nvSpPr>
          <p:cNvPr id="3" name="Content Placeholder 2"/>
          <p:cNvSpPr>
            <a:spLocks noGrp="1"/>
          </p:cNvSpPr>
          <p:nvPr>
            <p:ph idx="1"/>
          </p:nvPr>
        </p:nvSpPr>
        <p:spPr>
          <a:xfrm>
            <a:off x="633024" y="1542378"/>
            <a:ext cx="7381423" cy="4116245"/>
          </a:xfrm>
        </p:spPr>
        <p:txBody>
          <a:bodyPr>
            <a:normAutofit/>
          </a:bodyPr>
          <a:lstStyle/>
          <a:p>
            <a:pPr marL="0" indent="0">
              <a:buNone/>
            </a:pPr>
            <a:r>
              <a:rPr lang="en-US" b="1" dirty="0">
                <a:solidFill>
                  <a:srgbClr val="0000FF"/>
                </a:solidFill>
              </a:rPr>
              <a:t>Supervised Learning</a:t>
            </a:r>
          </a:p>
          <a:p>
            <a:pPr>
              <a:buFont typeface="Wingdings" panose="05000000000000000000" pitchFamily="2" charset="2"/>
              <a:buChar char="§"/>
            </a:pPr>
            <a:r>
              <a:rPr lang="en-US" dirty="0"/>
              <a:t>k-nearest </a:t>
            </a:r>
            <a:r>
              <a:rPr lang="en-US" dirty="0" err="1"/>
              <a:t>neighbours</a:t>
            </a:r>
            <a:endParaRPr lang="en-US" dirty="0"/>
          </a:p>
          <a:p>
            <a:pPr>
              <a:buFont typeface="Wingdings" panose="05000000000000000000" pitchFamily="2" charset="2"/>
              <a:buChar char="§"/>
            </a:pPr>
            <a:r>
              <a:rPr lang="en-US" dirty="0"/>
              <a:t>Linear Regression</a:t>
            </a:r>
          </a:p>
          <a:p>
            <a:pPr>
              <a:buFont typeface="Wingdings" panose="05000000000000000000" pitchFamily="2" charset="2"/>
              <a:buChar char="§"/>
            </a:pPr>
            <a:r>
              <a:rPr lang="en-US" dirty="0"/>
              <a:t>Logistic Regression</a:t>
            </a:r>
          </a:p>
          <a:p>
            <a:pPr>
              <a:buFont typeface="Wingdings" panose="05000000000000000000" pitchFamily="2" charset="2"/>
              <a:buChar char="§"/>
            </a:pPr>
            <a:r>
              <a:rPr lang="en-US" dirty="0"/>
              <a:t>SVM</a:t>
            </a:r>
          </a:p>
          <a:p>
            <a:pPr>
              <a:buFont typeface="Wingdings" panose="05000000000000000000" pitchFamily="2" charset="2"/>
              <a:buChar char="§"/>
            </a:pPr>
            <a:r>
              <a:rPr lang="en-US" dirty="0"/>
              <a:t>Decision Trees</a:t>
            </a:r>
          </a:p>
          <a:p>
            <a:pPr>
              <a:buFont typeface="Wingdings" panose="05000000000000000000" pitchFamily="2" charset="2"/>
              <a:buChar char="§"/>
            </a:pPr>
            <a:r>
              <a:rPr lang="en-US" dirty="0"/>
              <a:t>Random Forests</a:t>
            </a:r>
          </a:p>
          <a:p>
            <a:pPr>
              <a:buFont typeface="Wingdings" panose="05000000000000000000" pitchFamily="2" charset="2"/>
              <a:buChar char="§"/>
            </a:pPr>
            <a:r>
              <a:rPr lang="en-US" dirty="0"/>
              <a:t>Neural Networks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025" y="3044939"/>
            <a:ext cx="5353937" cy="3063307"/>
          </a:xfrm>
          <a:prstGeom prst="rect">
            <a:avLst/>
          </a:prstGeom>
        </p:spPr>
      </p:pic>
      <p:sp>
        <p:nvSpPr>
          <p:cNvPr id="4" name="TextBox 3">
            <a:extLst>
              <a:ext uri="{FF2B5EF4-FFF2-40B4-BE49-F238E27FC236}">
                <a16:creationId xmlns:a16="http://schemas.microsoft.com/office/drawing/2014/main" id="{9975EE38-F29D-41D4-BD7C-6EDBC54A344E}"/>
              </a:ext>
            </a:extLst>
          </p:cNvPr>
          <p:cNvSpPr txBox="1"/>
          <p:nvPr/>
        </p:nvSpPr>
        <p:spPr>
          <a:xfrm>
            <a:off x="6922590" y="6076143"/>
            <a:ext cx="3006601" cy="382006"/>
          </a:xfrm>
          <a:prstGeom prst="rect">
            <a:avLst/>
          </a:prstGeom>
          <a:noFill/>
        </p:spPr>
        <p:txBody>
          <a:bodyPr wrap="square" rtlCol="0">
            <a:spAutoFit/>
          </a:bodyPr>
          <a:lstStyle/>
          <a:p>
            <a:r>
              <a:rPr lang="en-US" dirty="0"/>
              <a:t>Source: Educative.io</a:t>
            </a:r>
          </a:p>
        </p:txBody>
      </p:sp>
    </p:spTree>
    <p:extLst>
      <p:ext uri="{BB962C8B-B14F-4D97-AF65-F5344CB8AC3E}">
        <p14:creationId xmlns:p14="http://schemas.microsoft.com/office/powerpoint/2010/main" val="4185250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80735"/>
            <a:ext cx="10515600" cy="1781146"/>
          </a:xfrm>
        </p:spPr>
        <p:txBody>
          <a:bodyPr/>
          <a:lstStyle/>
          <a:p>
            <a:pPr algn="ctr"/>
            <a:r>
              <a:rPr lang="en-US" dirty="0">
                <a:solidFill>
                  <a:srgbClr val="C00000"/>
                </a:solidFill>
                <a:latin typeface="Arial" panose="020B0604020202020204" pitchFamily="34" charset="0"/>
                <a:cs typeface="Arial" panose="020B0604020202020204" pitchFamily="34" charset="0"/>
              </a:rPr>
              <a:t>Supervised Learning</a:t>
            </a:r>
          </a:p>
        </p:txBody>
      </p:sp>
      <p:sp>
        <p:nvSpPr>
          <p:cNvPr id="4" name="Slide Number Placeholder 3"/>
          <p:cNvSpPr>
            <a:spLocks noGrp="1"/>
          </p:cNvSpPr>
          <p:nvPr>
            <p:ph type="sldNum" sz="quarter" idx="12"/>
          </p:nvPr>
        </p:nvSpPr>
        <p:spPr/>
        <p:txBody>
          <a:bodyPr/>
          <a:lstStyle/>
          <a:p>
            <a:fld id="{2087E3A9-ED83-4F16-9F08-D373A5A86C4E}" type="slidenum">
              <a:rPr lang="en-GB" smtClean="0"/>
              <a:pPr/>
              <a:t>67</a:t>
            </a:fld>
            <a:endParaRPr lang="en-GB"/>
          </a:p>
        </p:txBody>
      </p:sp>
    </p:spTree>
    <p:extLst>
      <p:ext uri="{BB962C8B-B14F-4D97-AF65-F5344CB8AC3E}">
        <p14:creationId xmlns:p14="http://schemas.microsoft.com/office/powerpoint/2010/main" val="39768202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SSL</a:t>
            </a:r>
          </a:p>
        </p:txBody>
      </p:sp>
      <p:sp>
        <p:nvSpPr>
          <p:cNvPr id="3" name="Content Placeholder 2"/>
          <p:cNvSpPr>
            <a:spLocks noGrp="1"/>
          </p:cNvSpPr>
          <p:nvPr>
            <p:ph idx="1"/>
          </p:nvPr>
        </p:nvSpPr>
        <p:spPr>
          <a:xfrm>
            <a:off x="241264" y="1370877"/>
            <a:ext cx="5682458" cy="4831140"/>
          </a:xfrm>
        </p:spPr>
        <p:txBody>
          <a:bodyPr>
            <a:normAutofit fontScale="92500" lnSpcReduction="20000"/>
          </a:bodyPr>
          <a:lstStyle/>
          <a:p>
            <a:pPr marL="0" indent="0">
              <a:buNone/>
            </a:pPr>
            <a:r>
              <a:rPr lang="en-US" b="1" dirty="0">
                <a:solidFill>
                  <a:srgbClr val="0000FF"/>
                </a:solidFill>
              </a:rPr>
              <a:t>Semi-Supervised Learning</a:t>
            </a:r>
          </a:p>
          <a:p>
            <a:pPr>
              <a:buFont typeface="Wingdings" panose="05000000000000000000" pitchFamily="2" charset="2"/>
              <a:buChar char="§"/>
            </a:pPr>
            <a:r>
              <a:rPr lang="en-US" dirty="0"/>
              <a:t>A subset of supervised Learning</a:t>
            </a:r>
          </a:p>
          <a:p>
            <a:pPr>
              <a:buFont typeface="Wingdings" panose="05000000000000000000" pitchFamily="2" charset="2"/>
              <a:buChar char="§"/>
            </a:pPr>
            <a:r>
              <a:rPr lang="en-US" dirty="0"/>
              <a:t>Optimal experimental design</a:t>
            </a:r>
          </a:p>
          <a:p>
            <a:pPr>
              <a:buFont typeface="Wingdings" panose="05000000000000000000" pitchFamily="2" charset="2"/>
              <a:buChar char="§"/>
            </a:pPr>
            <a:r>
              <a:rPr lang="en-US" dirty="0"/>
              <a:t>Combines elements of SL and UL</a:t>
            </a:r>
          </a:p>
          <a:p>
            <a:pPr>
              <a:buFont typeface="Wingdings" panose="05000000000000000000" pitchFamily="2" charset="2"/>
              <a:buChar char="§"/>
            </a:pPr>
            <a:r>
              <a:rPr lang="en-US" dirty="0"/>
              <a:t>Unlabeled data are entries are included in training</a:t>
            </a:r>
          </a:p>
          <a:p>
            <a:pPr>
              <a:buFont typeface="Wingdings" panose="05000000000000000000" pitchFamily="2" charset="2"/>
              <a:buChar char="§"/>
            </a:pPr>
            <a:r>
              <a:rPr lang="en-US" dirty="0"/>
              <a:t>Math Teacher – Workout problem and exercise problems</a:t>
            </a:r>
          </a:p>
          <a:p>
            <a:pPr>
              <a:buFont typeface="Wingdings" panose="05000000000000000000" pitchFamily="2" charset="2"/>
              <a:buChar char="§"/>
            </a:pPr>
            <a:r>
              <a:rPr lang="en-US" dirty="0"/>
              <a:t>Learn from examples – extrapolate proper method to solve exercise problems </a:t>
            </a:r>
          </a:p>
          <a:p>
            <a:pPr>
              <a:buFont typeface="Wingdings" panose="05000000000000000000" pitchFamily="2" charset="2"/>
              <a:buChar char="§"/>
            </a:pPr>
            <a:r>
              <a:rPr lang="en-US" dirty="0"/>
              <a:t>Human intervention required to provide useable data</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0413" y="1048417"/>
            <a:ext cx="2559340" cy="1464351"/>
          </a:xfrm>
          <a:prstGeom prst="rect">
            <a:avLst/>
          </a:prstGeom>
        </p:spPr>
      </p:pic>
      <p:sp>
        <p:nvSpPr>
          <p:cNvPr id="4" name="TextBox 3">
            <a:extLst>
              <a:ext uri="{FF2B5EF4-FFF2-40B4-BE49-F238E27FC236}">
                <a16:creationId xmlns:a16="http://schemas.microsoft.com/office/drawing/2014/main" id="{CADCD526-3552-41A9-80E5-F4D0142BE6A5}"/>
              </a:ext>
            </a:extLst>
          </p:cNvPr>
          <p:cNvSpPr txBox="1"/>
          <p:nvPr/>
        </p:nvSpPr>
        <p:spPr>
          <a:xfrm>
            <a:off x="9185399" y="2644225"/>
            <a:ext cx="3006601" cy="382006"/>
          </a:xfrm>
          <a:prstGeom prst="rect">
            <a:avLst/>
          </a:prstGeom>
          <a:noFill/>
        </p:spPr>
        <p:txBody>
          <a:bodyPr wrap="square" rtlCol="0">
            <a:spAutoFit/>
          </a:bodyPr>
          <a:lstStyle/>
          <a:p>
            <a:r>
              <a:rPr lang="en-US" dirty="0"/>
              <a:t>Source: Educative.io</a:t>
            </a:r>
          </a:p>
        </p:txBody>
      </p:sp>
      <p:pic>
        <p:nvPicPr>
          <p:cNvPr id="2050" name="Picture 2" descr="Semi-Supervised Learning Models - E2MATRIX RESEARCH LAB">
            <a:extLst>
              <a:ext uri="{FF2B5EF4-FFF2-40B4-BE49-F238E27FC236}">
                <a16:creationId xmlns:a16="http://schemas.microsoft.com/office/drawing/2014/main" id="{7FAD9546-59AA-4B01-B409-A4BA23A06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0518" y="2468947"/>
            <a:ext cx="5462141" cy="392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4804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ASL</a:t>
            </a:r>
          </a:p>
        </p:txBody>
      </p:sp>
      <p:sp>
        <p:nvSpPr>
          <p:cNvPr id="3" name="Content Placeholder 2"/>
          <p:cNvSpPr>
            <a:spLocks noGrp="1"/>
          </p:cNvSpPr>
          <p:nvPr>
            <p:ph idx="1"/>
          </p:nvPr>
        </p:nvSpPr>
        <p:spPr>
          <a:xfrm>
            <a:off x="553511" y="1370877"/>
            <a:ext cx="8724653" cy="4751627"/>
          </a:xfrm>
        </p:spPr>
        <p:txBody>
          <a:bodyPr>
            <a:normAutofit lnSpcReduction="10000"/>
          </a:bodyPr>
          <a:lstStyle/>
          <a:p>
            <a:pPr marL="0" indent="0">
              <a:buNone/>
            </a:pPr>
            <a:r>
              <a:rPr lang="en-US" b="1" dirty="0">
                <a:solidFill>
                  <a:srgbClr val="0000FF"/>
                </a:solidFill>
              </a:rPr>
              <a:t>Active Supervised Learning</a:t>
            </a:r>
          </a:p>
          <a:p>
            <a:pPr>
              <a:buFont typeface="Wingdings" panose="05000000000000000000" pitchFamily="2" charset="2"/>
              <a:buChar char="§"/>
            </a:pPr>
            <a:r>
              <a:rPr lang="en-US" dirty="0"/>
              <a:t>Program asks the users questions regarding label of the data sets</a:t>
            </a:r>
          </a:p>
          <a:p>
            <a:pPr>
              <a:buFont typeface="Wingdings" panose="05000000000000000000" pitchFamily="2" charset="2"/>
              <a:buChar char="§"/>
            </a:pPr>
            <a:r>
              <a:rPr lang="en-US" dirty="0"/>
              <a:t>Combination of labeled and unlabeled data sets</a:t>
            </a:r>
          </a:p>
          <a:p>
            <a:pPr>
              <a:buFont typeface="Wingdings" panose="05000000000000000000" pitchFamily="2" charset="2"/>
              <a:buChar char="§"/>
            </a:pPr>
            <a:r>
              <a:rPr lang="en-US" dirty="0"/>
              <a:t>Alternative to manual labeling</a:t>
            </a:r>
          </a:p>
          <a:p>
            <a:pPr>
              <a:buFont typeface="Wingdings" panose="05000000000000000000" pitchFamily="2" charset="2"/>
              <a:buChar char="§"/>
            </a:pPr>
            <a:r>
              <a:rPr lang="en-US" dirty="0"/>
              <a:t>Computer learns from training set, but if the margin of error in labeling is too high, requests the user to label</a:t>
            </a:r>
          </a:p>
          <a:p>
            <a:pPr lvl="1">
              <a:buFont typeface="Wingdings" panose="05000000000000000000" pitchFamily="2" charset="2"/>
              <a:buChar char="§"/>
            </a:pPr>
            <a:r>
              <a:rPr lang="en-US" dirty="0"/>
              <a:t>Self-correction</a:t>
            </a:r>
          </a:p>
          <a:p>
            <a:pPr>
              <a:buFont typeface="Wingdings" panose="05000000000000000000" pitchFamily="2" charset="2"/>
              <a:buChar char="§"/>
            </a:pPr>
            <a:r>
              <a:rPr lang="en-US" dirty="0"/>
              <a:t>Active participation of human user is required</a:t>
            </a:r>
          </a:p>
          <a:p>
            <a:pPr>
              <a:buFont typeface="Wingdings" panose="05000000000000000000" pitchFamily="2" charset="2"/>
              <a:buChar char="§"/>
            </a:pPr>
            <a:r>
              <a:rPr lang="en-US" dirty="0"/>
              <a:t>Algorithm request human to be able to fully complete its training set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8165" y="1244713"/>
            <a:ext cx="2559340" cy="1464351"/>
          </a:xfrm>
          <a:prstGeom prst="rect">
            <a:avLst/>
          </a:prstGeom>
        </p:spPr>
      </p:pic>
    </p:spTree>
    <p:extLst>
      <p:ext uri="{BB962C8B-B14F-4D97-AF65-F5344CB8AC3E}">
        <p14:creationId xmlns:p14="http://schemas.microsoft.com/office/powerpoint/2010/main" val="736062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𝑊</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𝑚𝑔</m:t>
                      </m:r>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rotWithShape="0">
                <a:blip r:embed="rId2"/>
                <a:stretch>
                  <a:fillRect/>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7</a:t>
            </a:fld>
            <a:endParaRPr lang="en-GB"/>
          </a:p>
        </p:txBody>
      </p:sp>
      <p:sp>
        <p:nvSpPr>
          <p:cNvPr id="5" name="Title 1"/>
          <p:cNvSpPr txBox="1">
            <a:spLocks/>
          </p:cNvSpPr>
          <p:nvPr/>
        </p:nvSpPr>
        <p:spPr>
          <a:xfrm>
            <a:off x="1267274" y="3944738"/>
            <a:ext cx="10515600" cy="1278832"/>
          </a:xfrm>
          <a:prstGeom prst="rect">
            <a:avLst/>
          </a:prstGeom>
        </p:spPr>
        <p:txBody>
          <a:bodyPr vert="horz" lIns="91440" tIns="45720" rIns="91440" bIns="45720" rtlCol="0" anchor="b">
            <a:normAutofit fontScale="6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Answer (90%): </a:t>
            </a:r>
          </a:p>
          <a:p>
            <a:pPr algn="ctr"/>
            <a:endParaRPr lang="en-US" i="1" dirty="0">
              <a:solidFill>
                <a:srgbClr val="7030A0"/>
              </a:solidFill>
              <a:latin typeface="Bookman Old Style" panose="02050604050505020204" pitchFamily="18" charset="0"/>
            </a:endParaRPr>
          </a:p>
          <a:p>
            <a:pPr algn="ctr"/>
            <a:r>
              <a:rPr lang="en-US" i="1" dirty="0">
                <a:solidFill>
                  <a:srgbClr val="002060"/>
                </a:solidFill>
                <a:latin typeface="Bookman Old Style" panose="02050604050505020204" pitchFamily="18" charset="0"/>
              </a:rPr>
              <a:t>Weight = mass times gravity</a:t>
            </a:r>
          </a:p>
        </p:txBody>
      </p:sp>
      <p:sp>
        <p:nvSpPr>
          <p:cNvPr id="7" name="Title 1"/>
          <p:cNvSpPr txBox="1">
            <a:spLocks/>
          </p:cNvSpPr>
          <p:nvPr/>
        </p:nvSpPr>
        <p:spPr>
          <a:xfrm>
            <a:off x="1366834" y="843192"/>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Tree>
    <p:extLst>
      <p:ext uri="{BB962C8B-B14F-4D97-AF65-F5344CB8AC3E}">
        <p14:creationId xmlns:p14="http://schemas.microsoft.com/office/powerpoint/2010/main" val="39866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DA25C-838C-DDA6-9A56-DE6C2FDD94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714DFE-2E84-7818-2674-CB4038C53085}"/>
              </a:ext>
            </a:extLst>
          </p:cNvPr>
          <p:cNvSpPr>
            <a:spLocks noGrp="1"/>
          </p:cNvSpPr>
          <p:nvPr>
            <p:ph type="title"/>
          </p:nvPr>
        </p:nvSpPr>
        <p:spPr/>
        <p:txBody>
          <a:bodyPr>
            <a:normAutofit fontScale="90000"/>
          </a:bodyPr>
          <a:lstStyle/>
          <a:p>
            <a:r>
              <a:rPr lang="en-US" dirty="0"/>
              <a:t>What is “learning” in ML?</a:t>
            </a:r>
          </a:p>
        </p:txBody>
      </p:sp>
      <p:sp>
        <p:nvSpPr>
          <p:cNvPr id="3" name="Content Placeholder 2">
            <a:extLst>
              <a:ext uri="{FF2B5EF4-FFF2-40B4-BE49-F238E27FC236}">
                <a16:creationId xmlns:a16="http://schemas.microsoft.com/office/drawing/2014/main" id="{419568BA-36BD-3B16-2D9F-FE010050CA56}"/>
              </a:ext>
            </a:extLst>
          </p:cNvPr>
          <p:cNvSpPr>
            <a:spLocks noGrp="1"/>
          </p:cNvSpPr>
          <p:nvPr>
            <p:ph idx="1"/>
          </p:nvPr>
        </p:nvSpPr>
        <p:spPr>
          <a:xfrm>
            <a:off x="371384" y="1136251"/>
            <a:ext cx="11289479" cy="2385548"/>
          </a:xfrm>
        </p:spPr>
        <p:txBody>
          <a:bodyPr>
            <a:normAutofit/>
          </a:bodyPr>
          <a:lstStyle/>
          <a:p>
            <a:pPr marL="0" indent="0">
              <a:buNone/>
            </a:pPr>
            <a:r>
              <a:rPr lang="en-US" b="1" dirty="0">
                <a:solidFill>
                  <a:srgbClr val="0000FF"/>
                </a:solidFill>
              </a:rPr>
              <a:t>Hard question to answer. Let us give a fuzzy answer at a enough high level of abstraction</a:t>
            </a:r>
          </a:p>
          <a:p>
            <a:pPr marL="514350" indent="-514350">
              <a:buAutoNum type="arabicPeriod"/>
            </a:pPr>
            <a:r>
              <a:rPr lang="en-US" b="1" dirty="0">
                <a:solidFill>
                  <a:srgbClr val="0000FF"/>
                </a:solidFill>
              </a:rPr>
              <a:t>Algorithms that solve some kind of inference problems</a:t>
            </a:r>
          </a:p>
          <a:p>
            <a:pPr marL="514350" indent="-514350">
              <a:buAutoNum type="arabicPeriod"/>
            </a:pPr>
            <a:r>
              <a:rPr lang="en-US" b="1" dirty="0">
                <a:solidFill>
                  <a:srgbClr val="0000FF"/>
                </a:solidFill>
              </a:rPr>
              <a:t>Models for datasets</a:t>
            </a:r>
            <a:endParaRPr lang="en-US" dirty="0"/>
          </a:p>
        </p:txBody>
      </p:sp>
      <p:pic>
        <p:nvPicPr>
          <p:cNvPr id="5" name="Picture 4">
            <a:extLst>
              <a:ext uri="{FF2B5EF4-FFF2-40B4-BE49-F238E27FC236}">
                <a16:creationId xmlns:a16="http://schemas.microsoft.com/office/drawing/2014/main" id="{29489E07-A923-A990-DD26-AA0AC0915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068" y="3521799"/>
            <a:ext cx="3578157" cy="2619012"/>
          </a:xfrm>
          <a:prstGeom prst="rect">
            <a:avLst/>
          </a:prstGeom>
        </p:spPr>
      </p:pic>
      <p:sp>
        <p:nvSpPr>
          <p:cNvPr id="7" name="Content Placeholder 2">
            <a:extLst>
              <a:ext uri="{FF2B5EF4-FFF2-40B4-BE49-F238E27FC236}">
                <a16:creationId xmlns:a16="http://schemas.microsoft.com/office/drawing/2014/main" id="{99577997-2CBE-EF50-DFAE-37B0174A014F}"/>
              </a:ext>
            </a:extLst>
          </p:cNvPr>
          <p:cNvSpPr txBox="1">
            <a:spLocks/>
          </p:cNvSpPr>
          <p:nvPr/>
        </p:nvSpPr>
        <p:spPr>
          <a:xfrm>
            <a:off x="6257163" y="4597444"/>
            <a:ext cx="4817761" cy="467722"/>
          </a:xfrm>
          <a:prstGeom prst="rect">
            <a:avLst/>
          </a:prstGeom>
          <a:solidFill>
            <a:srgbClr val="FFFF00"/>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Webdings" panose="05030102010509060703" pitchFamily="18" charset="2"/>
              <a:buChar char=""/>
              <a:defRPr sz="2800" kern="1200">
                <a:solidFill>
                  <a:schemeClr val="tx1"/>
                </a:solidFill>
                <a:latin typeface="+mn-lt"/>
                <a:ea typeface="+mn-ea"/>
                <a:cs typeface="+mn-cs"/>
              </a:defRPr>
            </a:lvl1pPr>
            <a:lvl2pPr marL="801688" indent="-344488"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mn-lt"/>
                <a:ea typeface="+mn-ea"/>
                <a:cs typeface="+mn-cs"/>
              </a:defRPr>
            </a:lvl2pPr>
            <a:lvl3pPr marL="1252538" indent="-338138" algn="l" defTabSz="914400" rtl="0" eaLnBrk="1" latinLnBrk="0" hangingPunct="1">
              <a:lnSpc>
                <a:spcPct val="90000"/>
              </a:lnSpc>
              <a:spcBef>
                <a:spcPts val="500"/>
              </a:spcBef>
              <a:buFont typeface="Wingdings" panose="05000000000000000000" pitchFamily="2" charset="2"/>
              <a:buChar char="v"/>
              <a:defRPr sz="2000" kern="1200">
                <a:solidFill>
                  <a:schemeClr val="tx1"/>
                </a:solidFill>
                <a:latin typeface="+mn-lt"/>
                <a:ea typeface="+mn-ea"/>
                <a:cs typeface="+mn-cs"/>
              </a:defRPr>
            </a:lvl3pPr>
            <a:lvl4pPr marL="1716088" indent="-344488"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en-US" b="1" dirty="0">
                <a:solidFill>
                  <a:srgbClr val="0000FF"/>
                </a:solidFill>
              </a:rPr>
              <a:t>Does the image have only books?</a:t>
            </a:r>
            <a:endParaRPr lang="en-US" dirty="0"/>
          </a:p>
        </p:txBody>
      </p:sp>
    </p:spTree>
    <p:extLst>
      <p:ext uri="{BB962C8B-B14F-4D97-AF65-F5344CB8AC3E}">
        <p14:creationId xmlns:p14="http://schemas.microsoft.com/office/powerpoint/2010/main" val="1915892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387EA-A1D6-DB4F-DF24-E6DB4A5EFA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544A38-3EC2-66B0-603E-30D940FDF353}"/>
              </a:ext>
            </a:extLst>
          </p:cNvPr>
          <p:cNvSpPr>
            <a:spLocks noGrp="1"/>
          </p:cNvSpPr>
          <p:nvPr>
            <p:ph type="title"/>
          </p:nvPr>
        </p:nvSpPr>
        <p:spPr/>
        <p:txBody>
          <a:bodyPr>
            <a:normAutofit fontScale="90000"/>
          </a:bodyPr>
          <a:lstStyle/>
          <a:p>
            <a:r>
              <a:rPr lang="en-US" dirty="0"/>
              <a:t>Why and What in ML?</a:t>
            </a:r>
          </a:p>
        </p:txBody>
      </p:sp>
      <p:sp>
        <p:nvSpPr>
          <p:cNvPr id="3" name="Content Placeholder 2">
            <a:extLst>
              <a:ext uri="{FF2B5EF4-FFF2-40B4-BE49-F238E27FC236}">
                <a16:creationId xmlns:a16="http://schemas.microsoft.com/office/drawing/2014/main" id="{BA8AC350-119A-6D7F-1683-48DD342B14C7}"/>
              </a:ext>
            </a:extLst>
          </p:cNvPr>
          <p:cNvSpPr>
            <a:spLocks noGrp="1"/>
          </p:cNvSpPr>
          <p:nvPr>
            <p:ph idx="1"/>
          </p:nvPr>
        </p:nvSpPr>
        <p:spPr>
          <a:xfrm>
            <a:off x="371384" y="1136251"/>
            <a:ext cx="11289479" cy="2385548"/>
          </a:xfrm>
        </p:spPr>
        <p:txBody>
          <a:bodyPr>
            <a:normAutofit/>
          </a:bodyPr>
          <a:lstStyle/>
          <a:p>
            <a:pPr marL="0" indent="0">
              <a:buNone/>
            </a:pPr>
            <a:r>
              <a:rPr lang="en-US" b="1" dirty="0">
                <a:solidFill>
                  <a:srgbClr val="0000FF"/>
                </a:solidFill>
              </a:rPr>
              <a:t>Statistical Inference</a:t>
            </a:r>
          </a:p>
          <a:p>
            <a:pPr marL="0" indent="0">
              <a:buNone/>
            </a:pPr>
            <a:r>
              <a:rPr lang="en-US" dirty="0"/>
              <a:t>Statistical inference is the process of using data analysis to deduce properties of an underlying probability distribution. </a:t>
            </a:r>
          </a:p>
          <a:p>
            <a:pPr marL="0" indent="0">
              <a:buNone/>
            </a:pPr>
            <a:r>
              <a:rPr lang="en-US" dirty="0"/>
              <a:t>Inferential statistical analysis infers properties of a population, for example by testing hypotheses and deriving estimates.</a:t>
            </a:r>
          </a:p>
        </p:txBody>
      </p:sp>
      <p:pic>
        <p:nvPicPr>
          <p:cNvPr id="5" name="Picture 4">
            <a:extLst>
              <a:ext uri="{FF2B5EF4-FFF2-40B4-BE49-F238E27FC236}">
                <a16:creationId xmlns:a16="http://schemas.microsoft.com/office/drawing/2014/main" id="{D4295D1E-F2C1-ACC9-0D58-D77C531B0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068" y="3521799"/>
            <a:ext cx="3578157" cy="2619012"/>
          </a:xfrm>
          <a:prstGeom prst="rect">
            <a:avLst/>
          </a:prstGeom>
        </p:spPr>
      </p:pic>
      <p:sp>
        <p:nvSpPr>
          <p:cNvPr id="7" name="Content Placeholder 2">
            <a:extLst>
              <a:ext uri="{FF2B5EF4-FFF2-40B4-BE49-F238E27FC236}">
                <a16:creationId xmlns:a16="http://schemas.microsoft.com/office/drawing/2014/main" id="{BFE688C6-12DF-EA01-258E-7C1D30AEEE24}"/>
              </a:ext>
            </a:extLst>
          </p:cNvPr>
          <p:cNvSpPr txBox="1">
            <a:spLocks/>
          </p:cNvSpPr>
          <p:nvPr/>
        </p:nvSpPr>
        <p:spPr>
          <a:xfrm>
            <a:off x="6257163" y="4597444"/>
            <a:ext cx="4817761" cy="467722"/>
          </a:xfrm>
          <a:prstGeom prst="rect">
            <a:avLst/>
          </a:prstGeom>
          <a:solidFill>
            <a:srgbClr val="FFFF00"/>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Webdings" panose="05030102010509060703" pitchFamily="18" charset="2"/>
              <a:buChar char=""/>
              <a:defRPr sz="2800" kern="1200">
                <a:solidFill>
                  <a:schemeClr val="tx1"/>
                </a:solidFill>
                <a:latin typeface="+mn-lt"/>
                <a:ea typeface="+mn-ea"/>
                <a:cs typeface="+mn-cs"/>
              </a:defRPr>
            </a:lvl1pPr>
            <a:lvl2pPr marL="801688" indent="-344488"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mn-lt"/>
                <a:ea typeface="+mn-ea"/>
                <a:cs typeface="+mn-cs"/>
              </a:defRPr>
            </a:lvl2pPr>
            <a:lvl3pPr marL="1252538" indent="-338138" algn="l" defTabSz="914400" rtl="0" eaLnBrk="1" latinLnBrk="0" hangingPunct="1">
              <a:lnSpc>
                <a:spcPct val="90000"/>
              </a:lnSpc>
              <a:spcBef>
                <a:spcPts val="500"/>
              </a:spcBef>
              <a:buFont typeface="Wingdings" panose="05000000000000000000" pitchFamily="2" charset="2"/>
              <a:buChar char="v"/>
              <a:defRPr sz="2000" kern="1200">
                <a:solidFill>
                  <a:schemeClr val="tx1"/>
                </a:solidFill>
                <a:latin typeface="+mn-lt"/>
                <a:ea typeface="+mn-ea"/>
                <a:cs typeface="+mn-cs"/>
              </a:defRPr>
            </a:lvl3pPr>
            <a:lvl4pPr marL="1716088" indent="-344488"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en-US" b="1" dirty="0">
                <a:solidFill>
                  <a:srgbClr val="0000FF"/>
                </a:solidFill>
              </a:rPr>
              <a:t>Does the image have only books?</a:t>
            </a:r>
            <a:endParaRPr lang="en-US" dirty="0"/>
          </a:p>
        </p:txBody>
      </p:sp>
    </p:spTree>
    <p:extLst>
      <p:ext uri="{BB962C8B-B14F-4D97-AF65-F5344CB8AC3E}">
        <p14:creationId xmlns:p14="http://schemas.microsoft.com/office/powerpoint/2010/main" val="80304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0E52D-7597-CEE6-0BE0-B7A1BA9FF3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56369E-560D-EA4C-0FD5-0FECF9A278DF}"/>
              </a:ext>
            </a:extLst>
          </p:cNvPr>
          <p:cNvSpPr>
            <a:spLocks noGrp="1"/>
          </p:cNvSpPr>
          <p:nvPr>
            <p:ph type="title"/>
          </p:nvPr>
        </p:nvSpPr>
        <p:spPr/>
        <p:txBody>
          <a:bodyPr>
            <a:normAutofit fontScale="90000"/>
          </a:bodyPr>
          <a:lstStyle/>
          <a:p>
            <a:r>
              <a:rPr lang="en-US" dirty="0"/>
              <a:t>Why and What in ML?</a:t>
            </a:r>
          </a:p>
        </p:txBody>
      </p:sp>
      <p:sp>
        <p:nvSpPr>
          <p:cNvPr id="3" name="Content Placeholder 2">
            <a:extLst>
              <a:ext uri="{FF2B5EF4-FFF2-40B4-BE49-F238E27FC236}">
                <a16:creationId xmlns:a16="http://schemas.microsoft.com/office/drawing/2014/main" id="{6CC69DA6-7AC3-63F8-FA52-D15B534ADC00}"/>
              </a:ext>
            </a:extLst>
          </p:cNvPr>
          <p:cNvSpPr>
            <a:spLocks noGrp="1"/>
          </p:cNvSpPr>
          <p:nvPr>
            <p:ph idx="1"/>
          </p:nvPr>
        </p:nvSpPr>
        <p:spPr>
          <a:xfrm>
            <a:off x="371384" y="1136251"/>
            <a:ext cx="11289479" cy="2385548"/>
          </a:xfrm>
        </p:spPr>
        <p:txBody>
          <a:bodyPr>
            <a:normAutofit/>
          </a:bodyPr>
          <a:lstStyle/>
          <a:p>
            <a:pPr marL="0" indent="0">
              <a:buNone/>
            </a:pPr>
            <a:r>
              <a:rPr lang="en-US" b="1" dirty="0">
                <a:solidFill>
                  <a:srgbClr val="0000FF"/>
                </a:solidFill>
              </a:rPr>
              <a:t>What does a ML algorithm do?</a:t>
            </a:r>
          </a:p>
          <a:p>
            <a:pPr marL="0" indent="0">
              <a:buNone/>
            </a:pPr>
            <a:r>
              <a:rPr lang="en-US" dirty="0"/>
              <a:t>Machine learning algorithms are not algorithms for performing inference. Rather, they are algorithms for building inference algorithms from examples. An inference algorithm takes a piece of data and outputs a decision (or a probability distribution over the decision space).</a:t>
            </a:r>
          </a:p>
        </p:txBody>
      </p:sp>
    </p:spTree>
    <p:extLst>
      <p:ext uri="{BB962C8B-B14F-4D97-AF65-F5344CB8AC3E}">
        <p14:creationId xmlns:p14="http://schemas.microsoft.com/office/powerpoint/2010/main" val="24532583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D75CC-6544-6948-17E7-4488F50101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094B0D-0E03-FB01-C720-6DB917D733B4}"/>
              </a:ext>
            </a:extLst>
          </p:cNvPr>
          <p:cNvSpPr>
            <a:spLocks noGrp="1"/>
          </p:cNvSpPr>
          <p:nvPr>
            <p:ph type="title"/>
          </p:nvPr>
        </p:nvSpPr>
        <p:spPr/>
        <p:txBody>
          <a:bodyPr>
            <a:normAutofit fontScale="90000"/>
          </a:bodyPr>
          <a:lstStyle/>
          <a:p>
            <a:r>
              <a:rPr lang="en-US" dirty="0"/>
              <a:t>Modeling</a:t>
            </a:r>
          </a:p>
        </p:txBody>
      </p:sp>
      <p:sp>
        <p:nvSpPr>
          <p:cNvPr id="3" name="Content Placeholder 2">
            <a:extLst>
              <a:ext uri="{FF2B5EF4-FFF2-40B4-BE49-F238E27FC236}">
                <a16:creationId xmlns:a16="http://schemas.microsoft.com/office/drawing/2014/main" id="{01F992CB-5449-F3CD-3486-A4D09861C4CF}"/>
              </a:ext>
            </a:extLst>
          </p:cNvPr>
          <p:cNvSpPr>
            <a:spLocks noGrp="1"/>
          </p:cNvSpPr>
          <p:nvPr>
            <p:ph idx="1"/>
          </p:nvPr>
        </p:nvSpPr>
        <p:spPr>
          <a:xfrm>
            <a:off x="371384" y="1136251"/>
            <a:ext cx="11289479" cy="1380612"/>
          </a:xfrm>
        </p:spPr>
        <p:txBody>
          <a:bodyPr>
            <a:normAutofit/>
          </a:bodyPr>
          <a:lstStyle/>
          <a:p>
            <a:pPr marL="0" indent="0">
              <a:buNone/>
            </a:pPr>
            <a:r>
              <a:rPr lang="en-US" b="1" dirty="0">
                <a:solidFill>
                  <a:srgbClr val="0000FF"/>
                </a:solidFill>
              </a:rPr>
              <a:t>Second type of problem associated to ML </a:t>
            </a:r>
          </a:p>
          <a:p>
            <a:pPr marL="0" indent="0">
              <a:buNone/>
            </a:pPr>
            <a:r>
              <a:rPr lang="en-US" i="1" dirty="0"/>
              <a:t>“Given a dataset how I can succinctly describe it (in a quantitative, mathematical manner”</a:t>
            </a:r>
          </a:p>
        </p:txBody>
      </p:sp>
      <p:sp>
        <p:nvSpPr>
          <p:cNvPr id="4" name="Content Placeholder 2">
            <a:extLst>
              <a:ext uri="{FF2B5EF4-FFF2-40B4-BE49-F238E27FC236}">
                <a16:creationId xmlns:a16="http://schemas.microsoft.com/office/drawing/2014/main" id="{F65569F5-BAF3-8281-E989-B1063BA4E168}"/>
              </a:ext>
            </a:extLst>
          </p:cNvPr>
          <p:cNvSpPr txBox="1">
            <a:spLocks/>
          </p:cNvSpPr>
          <p:nvPr/>
        </p:nvSpPr>
        <p:spPr>
          <a:xfrm>
            <a:off x="371383" y="2547082"/>
            <a:ext cx="11289479" cy="5220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ebdings" panose="05030102010509060703" pitchFamily="18" charset="2"/>
              <a:buChar char=""/>
              <a:defRPr sz="2800" kern="1200">
                <a:solidFill>
                  <a:schemeClr val="tx1"/>
                </a:solidFill>
                <a:latin typeface="+mn-lt"/>
                <a:ea typeface="+mn-ea"/>
                <a:cs typeface="+mn-cs"/>
              </a:defRPr>
            </a:lvl1pPr>
            <a:lvl2pPr marL="801688" indent="-344488"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mn-lt"/>
                <a:ea typeface="+mn-ea"/>
                <a:cs typeface="+mn-cs"/>
              </a:defRPr>
            </a:lvl2pPr>
            <a:lvl3pPr marL="1252538" indent="-338138" algn="l" defTabSz="914400" rtl="0" eaLnBrk="1" latinLnBrk="0" hangingPunct="1">
              <a:lnSpc>
                <a:spcPct val="90000"/>
              </a:lnSpc>
              <a:spcBef>
                <a:spcPts val="500"/>
              </a:spcBef>
              <a:buFont typeface="Wingdings" panose="05000000000000000000" pitchFamily="2" charset="2"/>
              <a:buChar char="v"/>
              <a:defRPr sz="2000" kern="1200">
                <a:solidFill>
                  <a:schemeClr val="tx1"/>
                </a:solidFill>
                <a:latin typeface="+mn-lt"/>
                <a:ea typeface="+mn-ea"/>
                <a:cs typeface="+mn-cs"/>
              </a:defRPr>
            </a:lvl3pPr>
            <a:lvl4pPr marL="1716088" indent="-344488"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en-US" dirty="0"/>
              <a:t>Example: Regression Analysis</a:t>
            </a:r>
            <a:endParaRPr lang="en-US" i="1" dirty="0"/>
          </a:p>
        </p:txBody>
      </p:sp>
      <p:sp>
        <p:nvSpPr>
          <p:cNvPr id="5" name="Content Placeholder 2">
            <a:extLst>
              <a:ext uri="{FF2B5EF4-FFF2-40B4-BE49-F238E27FC236}">
                <a16:creationId xmlns:a16="http://schemas.microsoft.com/office/drawing/2014/main" id="{7D42C62C-06B7-1F89-D69A-230269E9F5E4}"/>
              </a:ext>
            </a:extLst>
          </p:cNvPr>
          <p:cNvSpPr txBox="1">
            <a:spLocks/>
          </p:cNvSpPr>
          <p:nvPr/>
        </p:nvSpPr>
        <p:spPr>
          <a:xfrm>
            <a:off x="480024" y="3266833"/>
            <a:ext cx="3032721" cy="5220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ebdings" panose="05030102010509060703" pitchFamily="18" charset="2"/>
              <a:buChar char=""/>
              <a:defRPr sz="2800" kern="1200">
                <a:solidFill>
                  <a:schemeClr val="tx1"/>
                </a:solidFill>
                <a:latin typeface="+mn-lt"/>
                <a:ea typeface="+mn-ea"/>
                <a:cs typeface="+mn-cs"/>
              </a:defRPr>
            </a:lvl1pPr>
            <a:lvl2pPr marL="801688" indent="-344488"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mn-lt"/>
                <a:ea typeface="+mn-ea"/>
                <a:cs typeface="+mn-cs"/>
              </a:defRPr>
            </a:lvl2pPr>
            <a:lvl3pPr marL="1252538" indent="-338138" algn="l" defTabSz="914400" rtl="0" eaLnBrk="1" latinLnBrk="0" hangingPunct="1">
              <a:lnSpc>
                <a:spcPct val="90000"/>
              </a:lnSpc>
              <a:spcBef>
                <a:spcPts val="500"/>
              </a:spcBef>
              <a:buFont typeface="Wingdings" panose="05000000000000000000" pitchFamily="2" charset="2"/>
              <a:buChar char="v"/>
              <a:defRPr sz="2000" kern="1200">
                <a:solidFill>
                  <a:schemeClr val="tx1"/>
                </a:solidFill>
                <a:latin typeface="+mn-lt"/>
                <a:ea typeface="+mn-ea"/>
                <a:cs typeface="+mn-cs"/>
              </a:defRPr>
            </a:lvl3pPr>
            <a:lvl4pPr marL="1716088" indent="-344488"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en-US" b="1" dirty="0">
                <a:solidFill>
                  <a:srgbClr val="0000FF"/>
                </a:solidFill>
              </a:rPr>
              <a:t>Geometric Models:</a:t>
            </a:r>
            <a:endParaRPr lang="en-US" i="1"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FF32250-8DD3-06BC-E50D-83D08CB77890}"/>
                  </a:ext>
                </a:extLst>
              </p:cNvPr>
              <p:cNvSpPr txBox="1"/>
              <p:nvPr/>
            </p:nvSpPr>
            <p:spPr>
              <a:xfrm>
                <a:off x="480024" y="3779295"/>
                <a:ext cx="4050167" cy="1754326"/>
              </a:xfrm>
              <a:prstGeom prst="rect">
                <a:avLst/>
              </a:prstGeom>
              <a:solidFill>
                <a:schemeClr val="tx2">
                  <a:lumMod val="20000"/>
                  <a:lumOff val="80000"/>
                </a:schemeClr>
              </a:solidFill>
            </p:spPr>
            <p:txBody>
              <a:bodyPr wrap="square">
                <a:spAutoFit/>
              </a:bodyPr>
              <a:lstStyle/>
              <a:p>
                <a:pPr marL="0" indent="0">
                  <a:buNone/>
                </a:pPr>
                <a:r>
                  <a:rPr lang="en-US" i="1" dirty="0"/>
                  <a:t>The general problem is that we have example data points</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𝐷</m:t>
                          </m:r>
                        </m:sup>
                      </m:sSup>
                    </m:oMath>
                  </m:oMathPara>
                </a14:m>
                <a:endParaRPr lang="en-US" i="1" dirty="0"/>
              </a:p>
              <a:p>
                <a:pPr marL="0" indent="0">
                  <a:buNone/>
                </a:pPr>
                <a:r>
                  <a:rPr lang="en-US" i="1" dirty="0"/>
                  <a:t>We want to find some kind of geometric structure that (approximately) describes them.</a:t>
                </a:r>
              </a:p>
            </p:txBody>
          </p:sp>
        </mc:Choice>
        <mc:Fallback xmlns="">
          <p:sp>
            <p:nvSpPr>
              <p:cNvPr id="7" name="TextBox 6">
                <a:extLst>
                  <a:ext uri="{FF2B5EF4-FFF2-40B4-BE49-F238E27FC236}">
                    <a16:creationId xmlns:a16="http://schemas.microsoft.com/office/drawing/2014/main" id="{2FF32250-8DD3-06BC-E50D-83D08CB77890}"/>
                  </a:ext>
                </a:extLst>
              </p:cNvPr>
              <p:cNvSpPr txBox="1">
                <a:spLocks noRot="1" noChangeAspect="1" noMove="1" noResize="1" noEditPoints="1" noAdjustHandles="1" noChangeArrowheads="1" noChangeShapeType="1" noTextEdit="1"/>
              </p:cNvSpPr>
              <p:nvPr/>
            </p:nvSpPr>
            <p:spPr>
              <a:xfrm>
                <a:off x="480024" y="3779295"/>
                <a:ext cx="4050167" cy="1754326"/>
              </a:xfrm>
              <a:prstGeom prst="rect">
                <a:avLst/>
              </a:prstGeom>
              <a:blipFill>
                <a:blip r:embed="rId2"/>
                <a:stretch>
                  <a:fillRect l="-1355" t="-2083" b="-4514"/>
                </a:stretch>
              </a:blipFill>
            </p:spPr>
            <p:txBody>
              <a:bodyPr/>
              <a:lstStyle/>
              <a:p>
                <a:r>
                  <a:rPr lang="en-IN">
                    <a:noFill/>
                  </a:rPr>
                  <a:t> </a:t>
                </a:r>
              </a:p>
            </p:txBody>
          </p:sp>
        </mc:Fallback>
      </mc:AlternateContent>
      <p:sp>
        <p:nvSpPr>
          <p:cNvPr id="8" name="Content Placeholder 2">
            <a:extLst>
              <a:ext uri="{FF2B5EF4-FFF2-40B4-BE49-F238E27FC236}">
                <a16:creationId xmlns:a16="http://schemas.microsoft.com/office/drawing/2014/main" id="{3D14B5D8-42E7-CDEA-449E-7191BEE3686E}"/>
              </a:ext>
            </a:extLst>
          </p:cNvPr>
          <p:cNvSpPr txBox="1">
            <a:spLocks/>
          </p:cNvSpPr>
          <p:nvPr/>
        </p:nvSpPr>
        <p:spPr>
          <a:xfrm>
            <a:off x="7271537" y="3257252"/>
            <a:ext cx="3284804" cy="5220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ebdings" panose="05030102010509060703" pitchFamily="18" charset="2"/>
              <a:buChar char=""/>
              <a:defRPr sz="2800" kern="1200">
                <a:solidFill>
                  <a:schemeClr val="tx1"/>
                </a:solidFill>
                <a:latin typeface="+mn-lt"/>
                <a:ea typeface="+mn-ea"/>
                <a:cs typeface="+mn-cs"/>
              </a:defRPr>
            </a:lvl1pPr>
            <a:lvl2pPr marL="801688" indent="-344488"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mn-lt"/>
                <a:ea typeface="+mn-ea"/>
                <a:cs typeface="+mn-cs"/>
              </a:defRPr>
            </a:lvl2pPr>
            <a:lvl3pPr marL="1252538" indent="-338138" algn="l" defTabSz="914400" rtl="0" eaLnBrk="1" latinLnBrk="0" hangingPunct="1">
              <a:lnSpc>
                <a:spcPct val="90000"/>
              </a:lnSpc>
              <a:spcBef>
                <a:spcPts val="500"/>
              </a:spcBef>
              <a:buFont typeface="Wingdings" panose="05000000000000000000" pitchFamily="2" charset="2"/>
              <a:buChar char="v"/>
              <a:defRPr sz="2000" kern="1200">
                <a:solidFill>
                  <a:schemeClr val="tx1"/>
                </a:solidFill>
                <a:latin typeface="+mn-lt"/>
                <a:ea typeface="+mn-ea"/>
                <a:cs typeface="+mn-cs"/>
              </a:defRPr>
            </a:lvl3pPr>
            <a:lvl4pPr marL="1716088" indent="-344488"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en-US" b="1" dirty="0">
                <a:solidFill>
                  <a:srgbClr val="0000FF"/>
                </a:solidFill>
              </a:rPr>
              <a:t>Probabilistic Models:</a:t>
            </a:r>
            <a:endParaRPr lang="en-US" i="1"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C0AFE98-F81D-CB24-FD4C-2E488B080155}"/>
                  </a:ext>
                </a:extLst>
              </p:cNvPr>
              <p:cNvSpPr txBox="1"/>
              <p:nvPr/>
            </p:nvSpPr>
            <p:spPr>
              <a:xfrm>
                <a:off x="7141865" y="3791367"/>
                <a:ext cx="4050167" cy="923330"/>
              </a:xfrm>
              <a:prstGeom prst="rect">
                <a:avLst/>
              </a:prstGeom>
              <a:solidFill>
                <a:schemeClr val="accent2">
                  <a:lumMod val="20000"/>
                  <a:lumOff val="80000"/>
                </a:schemeClr>
              </a:solidFill>
            </p:spPr>
            <p:txBody>
              <a:bodyPr wrap="square">
                <a:spAutoFit/>
              </a:bodyPr>
              <a:lstStyle/>
              <a:p>
                <a:pPr marL="0" indent="0">
                  <a:buNone/>
                </a:pPr>
                <a:r>
                  <a:rPr lang="en-US" i="1" dirty="0"/>
                  <a:t>The basic task here is to find a probability distribution that describes the dataset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endParaRPr lang="en-US" i="1" dirty="0"/>
              </a:p>
            </p:txBody>
          </p:sp>
        </mc:Choice>
        <mc:Fallback xmlns="">
          <p:sp>
            <p:nvSpPr>
              <p:cNvPr id="9" name="TextBox 8">
                <a:extLst>
                  <a:ext uri="{FF2B5EF4-FFF2-40B4-BE49-F238E27FC236}">
                    <a16:creationId xmlns:a16="http://schemas.microsoft.com/office/drawing/2014/main" id="{7C0AFE98-F81D-CB24-FD4C-2E488B080155}"/>
                  </a:ext>
                </a:extLst>
              </p:cNvPr>
              <p:cNvSpPr txBox="1">
                <a:spLocks noRot="1" noChangeAspect="1" noMove="1" noResize="1" noEditPoints="1" noAdjustHandles="1" noChangeArrowheads="1" noChangeShapeType="1" noTextEdit="1"/>
              </p:cNvSpPr>
              <p:nvPr/>
            </p:nvSpPr>
            <p:spPr>
              <a:xfrm>
                <a:off x="7141865" y="3791367"/>
                <a:ext cx="4050167" cy="923330"/>
              </a:xfrm>
              <a:prstGeom prst="rect">
                <a:avLst/>
              </a:prstGeom>
              <a:blipFill>
                <a:blip r:embed="rId3"/>
                <a:stretch>
                  <a:fillRect l="-1355" t="-3974" r="-1657" b="-5960"/>
                </a:stretch>
              </a:blipFill>
            </p:spPr>
            <p:txBody>
              <a:bodyPr/>
              <a:lstStyle/>
              <a:p>
                <a:r>
                  <a:rPr lang="en-IN">
                    <a:noFill/>
                  </a:rPr>
                  <a:t> </a:t>
                </a:r>
              </a:p>
            </p:txBody>
          </p:sp>
        </mc:Fallback>
      </mc:AlternateContent>
    </p:spTree>
    <p:extLst>
      <p:ext uri="{BB962C8B-B14F-4D97-AF65-F5344CB8AC3E}">
        <p14:creationId xmlns:p14="http://schemas.microsoft.com/office/powerpoint/2010/main" val="1829950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895FC-7465-B2B1-50EF-4CD25F7135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EC6134-7736-231D-6998-4A47EF5F4A41}"/>
              </a:ext>
            </a:extLst>
          </p:cNvPr>
          <p:cNvSpPr>
            <a:spLocks noGrp="1"/>
          </p:cNvSpPr>
          <p:nvPr>
            <p:ph type="title"/>
          </p:nvPr>
        </p:nvSpPr>
        <p:spPr/>
        <p:txBody>
          <a:bodyPr>
            <a:normAutofit fontScale="90000"/>
          </a:bodyPr>
          <a:lstStyle/>
          <a:p>
            <a:r>
              <a:rPr lang="en-US"/>
              <a:t>ML Examples</a:t>
            </a:r>
            <a:endParaRPr lang="en-US" dirty="0"/>
          </a:p>
        </p:txBody>
      </p:sp>
      <p:graphicFrame>
        <p:nvGraphicFramePr>
          <p:cNvPr id="9" name="Content Placeholder 9">
            <a:extLst>
              <a:ext uri="{FF2B5EF4-FFF2-40B4-BE49-F238E27FC236}">
                <a16:creationId xmlns:a16="http://schemas.microsoft.com/office/drawing/2014/main" id="{11AB953C-2C83-4EE4-117B-BFCC051BCC6E}"/>
              </a:ext>
            </a:extLst>
          </p:cNvPr>
          <p:cNvGraphicFramePr>
            <a:graphicFrameLocks/>
          </p:cNvGraphicFramePr>
          <p:nvPr/>
        </p:nvGraphicFramePr>
        <p:xfrm>
          <a:off x="-198827" y="98172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48337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AB376-4F7C-B65D-3B3F-EC1E0AD2C3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91C22C-355B-65A5-F031-A2CF67D7CEC9}"/>
              </a:ext>
            </a:extLst>
          </p:cNvPr>
          <p:cNvSpPr>
            <a:spLocks noGrp="1"/>
          </p:cNvSpPr>
          <p:nvPr>
            <p:ph type="title"/>
          </p:nvPr>
        </p:nvSpPr>
        <p:spPr>
          <a:xfrm>
            <a:off x="5480614" y="105841"/>
            <a:ext cx="6581950" cy="637011"/>
          </a:xfrm>
        </p:spPr>
        <p:txBody>
          <a:bodyPr vert="horz" lIns="91440" tIns="45720" rIns="91440" bIns="45720" rtlCol="0" anchor="ctr">
            <a:normAutofit/>
          </a:bodyPr>
          <a:lstStyle/>
          <a:p>
            <a:r>
              <a:rPr lang="en-US" sz="3700"/>
              <a:t>ML Examples</a:t>
            </a:r>
          </a:p>
        </p:txBody>
      </p:sp>
      <p:graphicFrame>
        <p:nvGraphicFramePr>
          <p:cNvPr id="14" name="Content Placeholder 9">
            <a:extLst>
              <a:ext uri="{FF2B5EF4-FFF2-40B4-BE49-F238E27FC236}">
                <a16:creationId xmlns:a16="http://schemas.microsoft.com/office/drawing/2014/main" id="{91A01F41-D47E-F6B2-42B2-E262D36DFEF9}"/>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00082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245" y="105841"/>
            <a:ext cx="7146319" cy="637011"/>
          </a:xfrm>
        </p:spPr>
        <p:txBody>
          <a:bodyPr>
            <a:normAutofit fontScale="90000"/>
          </a:bodyPr>
          <a:lstStyle/>
          <a:p>
            <a:r>
              <a:rPr lang="en-US"/>
              <a:t>References</a:t>
            </a:r>
          </a:p>
        </p:txBody>
      </p:sp>
      <p:sp>
        <p:nvSpPr>
          <p:cNvPr id="4" name="Content Placeholder 2"/>
          <p:cNvSpPr>
            <a:spLocks noGrp="1"/>
          </p:cNvSpPr>
          <p:nvPr>
            <p:ph idx="1"/>
          </p:nvPr>
        </p:nvSpPr>
        <p:spPr>
          <a:xfrm>
            <a:off x="689957" y="1051055"/>
            <a:ext cx="10060048" cy="1681941"/>
          </a:xfrm>
        </p:spPr>
        <p:txBody>
          <a:bodyPr>
            <a:noAutofit/>
          </a:bodyPr>
          <a:lstStyle/>
          <a:p>
            <a:pPr marL="0" indent="0">
              <a:buNone/>
            </a:pPr>
            <a:r>
              <a:rPr lang="en-US" sz="2000" b="1"/>
              <a:t>Books (https://machinelearningmastery.com/products/)</a:t>
            </a:r>
          </a:p>
          <a:p>
            <a:pPr>
              <a:buFont typeface="Wingdings" panose="05000000000000000000" pitchFamily="2" charset="2"/>
              <a:buChar char="Ø"/>
            </a:pPr>
            <a:r>
              <a:rPr lang="en-US" sz="2000"/>
              <a:t>S. Cristina, M. Saeed, Calculus For Machine Learning, Machine Learning Mastery</a:t>
            </a:r>
          </a:p>
          <a:p>
            <a:pPr>
              <a:buFont typeface="Wingdings" panose="05000000000000000000" pitchFamily="2" charset="2"/>
              <a:buChar char="Ø"/>
            </a:pPr>
            <a:r>
              <a:rPr lang="en-US" sz="2000"/>
              <a:t>M. P. </a:t>
            </a:r>
            <a:r>
              <a:rPr lang="en-US" sz="2000" err="1"/>
              <a:t>Deisenorth</a:t>
            </a:r>
            <a:r>
              <a:rPr lang="en-US" sz="2000"/>
              <a:t>, A. A. Faisal, C. S. Ong, Mathematics for Machine Learning</a:t>
            </a:r>
          </a:p>
          <a:p>
            <a:pPr>
              <a:buFont typeface="Wingdings" panose="05000000000000000000" pitchFamily="2" charset="2"/>
              <a:buChar char="Ø"/>
            </a:pPr>
            <a:r>
              <a:rPr lang="en-US" sz="2000"/>
              <a:t>J. Brownlee, Optimization for Machine Learning</a:t>
            </a:r>
          </a:p>
          <a:p>
            <a:pPr>
              <a:buFont typeface="Wingdings" panose="05000000000000000000" pitchFamily="2" charset="2"/>
              <a:buChar char="Ø"/>
            </a:pPr>
            <a:r>
              <a:rPr lang="en-US" sz="2000"/>
              <a:t>J. Brownlee, Basics of Linear Algebra for Machine Learning</a:t>
            </a:r>
          </a:p>
        </p:txBody>
      </p:sp>
      <p:pic>
        <p:nvPicPr>
          <p:cNvPr id="1026" name="Picture 2">
            <a:extLst>
              <a:ext uri="{FF2B5EF4-FFF2-40B4-BE49-F238E27FC236}">
                <a16:creationId xmlns:a16="http://schemas.microsoft.com/office/drawing/2014/main" id="{ECAF21E9-E8C1-EF76-A09E-A5727BE3B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957" y="2983140"/>
            <a:ext cx="2548220" cy="33891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706F427-EEC3-C46B-7AE5-4D74408A7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629" y="3041199"/>
            <a:ext cx="2374904" cy="34739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6642CAB-F475-56E9-7BB7-71EA24C54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0769" y="3073883"/>
            <a:ext cx="2560489" cy="34101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F6F14D4-BFC6-3497-96DB-D75C7FAD4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0884" y="3114566"/>
            <a:ext cx="2446059" cy="3257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716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90904-3D52-BDBF-03FD-979F708F0D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36269-6C36-DB56-796A-4A05B5C51545}"/>
              </a:ext>
            </a:extLst>
          </p:cNvPr>
          <p:cNvSpPr>
            <a:spLocks noGrp="1"/>
          </p:cNvSpPr>
          <p:nvPr>
            <p:ph type="title"/>
          </p:nvPr>
        </p:nvSpPr>
        <p:spPr>
          <a:xfrm>
            <a:off x="4916245" y="105841"/>
            <a:ext cx="7146319" cy="637011"/>
          </a:xfrm>
        </p:spPr>
        <p:txBody>
          <a:bodyPr>
            <a:normAutofit fontScale="90000"/>
          </a:bodyPr>
          <a:lstStyle/>
          <a:p>
            <a:r>
              <a:rPr lang="en-US"/>
              <a:t>References</a:t>
            </a:r>
          </a:p>
        </p:txBody>
      </p:sp>
      <p:sp>
        <p:nvSpPr>
          <p:cNvPr id="4" name="Content Placeholder 2">
            <a:extLst>
              <a:ext uri="{FF2B5EF4-FFF2-40B4-BE49-F238E27FC236}">
                <a16:creationId xmlns:a16="http://schemas.microsoft.com/office/drawing/2014/main" id="{21C7970F-358A-3D7C-9402-6177E2655217}"/>
              </a:ext>
            </a:extLst>
          </p:cNvPr>
          <p:cNvSpPr>
            <a:spLocks noGrp="1"/>
          </p:cNvSpPr>
          <p:nvPr>
            <p:ph idx="1"/>
          </p:nvPr>
        </p:nvSpPr>
        <p:spPr>
          <a:xfrm>
            <a:off x="680904" y="1014372"/>
            <a:ext cx="10060048" cy="1755988"/>
          </a:xfrm>
        </p:spPr>
        <p:txBody>
          <a:bodyPr>
            <a:noAutofit/>
          </a:bodyPr>
          <a:lstStyle/>
          <a:p>
            <a:pPr marL="0" indent="0">
              <a:buNone/>
            </a:pPr>
            <a:r>
              <a:rPr lang="en-US" sz="2000" b="1"/>
              <a:t>Books (https://machinelearningmastery.com/products/)</a:t>
            </a:r>
          </a:p>
          <a:p>
            <a:pPr>
              <a:buFont typeface="Wingdings" panose="05000000000000000000" pitchFamily="2" charset="2"/>
              <a:buChar char="Ø"/>
            </a:pPr>
            <a:r>
              <a:rPr lang="en-US" sz="2000"/>
              <a:t>Robert Nowak, Mathematical Foundations of Machine Learning</a:t>
            </a:r>
          </a:p>
          <a:p>
            <a:pPr>
              <a:buFont typeface="Wingdings" panose="05000000000000000000" pitchFamily="2" charset="2"/>
              <a:buChar char="Ø"/>
            </a:pPr>
            <a:r>
              <a:rPr lang="en-US" sz="2000"/>
              <a:t>T. Xiao and J. Zhu, Foundations of Large Language Models, </a:t>
            </a:r>
            <a:r>
              <a:rPr lang="en-US" sz="2000">
                <a:hlinkClick r:id="rId2"/>
              </a:rPr>
              <a:t>http://arxiv.org/abs/2501.09223v1</a:t>
            </a:r>
            <a:endParaRPr lang="en-US" sz="2000"/>
          </a:p>
          <a:p>
            <a:pPr>
              <a:buFont typeface="Wingdings" panose="05000000000000000000" pitchFamily="2" charset="2"/>
              <a:buChar char="Ø"/>
            </a:pPr>
            <a:r>
              <a:rPr lang="en-US" sz="2000" err="1"/>
              <a:t>Seongjai</a:t>
            </a:r>
            <a:r>
              <a:rPr lang="en-US" sz="2000"/>
              <a:t> Kim, Mathematical Foundations of Machine Learning, Lecture Notes</a:t>
            </a:r>
          </a:p>
          <a:p>
            <a:pPr>
              <a:buFont typeface="Wingdings" panose="05000000000000000000" pitchFamily="2" charset="2"/>
              <a:buChar char="Ø"/>
            </a:pPr>
            <a:r>
              <a:rPr lang="en-US" sz="2000" err="1"/>
              <a:t>Justing</a:t>
            </a:r>
            <a:r>
              <a:rPr lang="en-US" sz="2000"/>
              <a:t> Romberg, Mathematical Foundations of Machine Learning, Lecture Notes</a:t>
            </a:r>
          </a:p>
        </p:txBody>
      </p:sp>
      <p:pic>
        <p:nvPicPr>
          <p:cNvPr id="5" name="Picture 4">
            <a:extLst>
              <a:ext uri="{FF2B5EF4-FFF2-40B4-BE49-F238E27FC236}">
                <a16:creationId xmlns:a16="http://schemas.microsoft.com/office/drawing/2014/main" id="{62C073F2-DFF3-9719-82A2-2141B7424773}"/>
              </a:ext>
            </a:extLst>
          </p:cNvPr>
          <p:cNvPicPr>
            <a:picLocks noChangeAspect="1"/>
          </p:cNvPicPr>
          <p:nvPr/>
        </p:nvPicPr>
        <p:blipFill>
          <a:blip r:embed="rId3"/>
          <a:stretch>
            <a:fillRect/>
          </a:stretch>
        </p:blipFill>
        <p:spPr>
          <a:xfrm>
            <a:off x="226384" y="3041199"/>
            <a:ext cx="2457009" cy="3135080"/>
          </a:xfrm>
          <a:prstGeom prst="rect">
            <a:avLst/>
          </a:prstGeom>
        </p:spPr>
      </p:pic>
      <p:pic>
        <p:nvPicPr>
          <p:cNvPr id="8" name="Picture 2">
            <a:extLst>
              <a:ext uri="{FF2B5EF4-FFF2-40B4-BE49-F238E27FC236}">
                <a16:creationId xmlns:a16="http://schemas.microsoft.com/office/drawing/2014/main" id="{7EECE21C-5346-6C43-C85D-2C79C07F70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7536" y="3114566"/>
            <a:ext cx="2389048" cy="31350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A84DA8E1-5388-CE1C-4689-84877E1D6E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8482" y="3041199"/>
            <a:ext cx="2677583" cy="33557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FA514C8B-1BF5-DD06-429B-A84BEE87B7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8318" y="3099762"/>
            <a:ext cx="2520949" cy="329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2038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B7589-124E-D7E9-60FE-6A55A506C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222E32-801A-EDC3-7848-B57D99ABCFC0}"/>
              </a:ext>
            </a:extLst>
          </p:cNvPr>
          <p:cNvSpPr>
            <a:spLocks noGrp="1"/>
          </p:cNvSpPr>
          <p:nvPr>
            <p:ph type="title"/>
          </p:nvPr>
        </p:nvSpPr>
        <p:spPr>
          <a:xfrm>
            <a:off x="939800" y="1777365"/>
            <a:ext cx="10515600" cy="2983956"/>
          </a:xfrm>
        </p:spPr>
        <p:txBody>
          <a:bodyPr>
            <a:normAutofit fontScale="90000"/>
          </a:bodyPr>
          <a:lstStyle/>
          <a:p>
            <a:pPr algn="ctr"/>
            <a:r>
              <a:rPr lang="en-US">
                <a:solidFill>
                  <a:srgbClr val="C00000"/>
                </a:solidFill>
                <a:latin typeface="Bookman Old Style" panose="02050604050505020204" pitchFamily="18" charset="0"/>
              </a:rPr>
              <a:t>If Data is the fuel of AI, Linear Algebra is its Engine and </a:t>
            </a:r>
            <a:br>
              <a:rPr lang="en-US">
                <a:solidFill>
                  <a:srgbClr val="C00000"/>
                </a:solidFill>
                <a:latin typeface="Bookman Old Style" panose="02050604050505020204" pitchFamily="18" charset="0"/>
              </a:rPr>
            </a:br>
            <a:r>
              <a:rPr lang="en-US">
                <a:solidFill>
                  <a:srgbClr val="C00000"/>
                </a:solidFill>
                <a:latin typeface="Bookman Old Style" panose="02050604050505020204" pitchFamily="18" charset="0"/>
              </a:rPr>
              <a:t>Vector Calculus is the Navigation/Control System</a:t>
            </a:r>
          </a:p>
        </p:txBody>
      </p:sp>
      <p:sp>
        <p:nvSpPr>
          <p:cNvPr id="4" name="Slide Number Placeholder 3">
            <a:extLst>
              <a:ext uri="{FF2B5EF4-FFF2-40B4-BE49-F238E27FC236}">
                <a16:creationId xmlns:a16="http://schemas.microsoft.com/office/drawing/2014/main" id="{9DA3BB86-A52D-3D48-888D-9DCD24E7DD34}"/>
              </a:ext>
            </a:extLst>
          </p:cNvPr>
          <p:cNvSpPr>
            <a:spLocks noGrp="1"/>
          </p:cNvSpPr>
          <p:nvPr>
            <p:ph type="sldNum" sz="quarter" idx="12"/>
          </p:nvPr>
        </p:nvSpPr>
        <p:spPr/>
        <p:txBody>
          <a:bodyPr/>
          <a:lstStyle/>
          <a:p>
            <a:fld id="{2087E3A9-ED83-4F16-9F08-D373A5A86C4E}" type="slidenum">
              <a:rPr lang="en-GB" smtClean="0"/>
              <a:pPr/>
              <a:t>78</a:t>
            </a:fld>
            <a:endParaRPr lang="en-GB"/>
          </a:p>
        </p:txBody>
      </p:sp>
    </p:spTree>
    <p:extLst>
      <p:ext uri="{BB962C8B-B14F-4D97-AF65-F5344CB8AC3E}">
        <p14:creationId xmlns:p14="http://schemas.microsoft.com/office/powerpoint/2010/main" val="24302265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975A2-E559-3C34-5A63-E6ECD1B4F25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FC188F-6BFF-70E3-794E-92174366F22E}"/>
              </a:ext>
            </a:extLst>
          </p:cNvPr>
          <p:cNvSpPr>
            <a:spLocks noGrp="1"/>
          </p:cNvSpPr>
          <p:nvPr>
            <p:ph type="sldNum" sz="quarter" idx="12"/>
          </p:nvPr>
        </p:nvSpPr>
        <p:spPr/>
        <p:txBody>
          <a:bodyPr/>
          <a:lstStyle/>
          <a:p>
            <a:fld id="{2087E3A9-ED83-4F16-9F08-D373A5A86C4E}" type="slidenum">
              <a:rPr lang="en-GB" smtClean="0"/>
              <a:pPr/>
              <a:t>79</a:t>
            </a:fld>
            <a:endParaRPr lang="en-GB"/>
          </a:p>
        </p:txBody>
      </p:sp>
      <p:pic>
        <p:nvPicPr>
          <p:cNvPr id="4098" name="Picture 2" descr="Generated image">
            <a:extLst>
              <a:ext uri="{FF2B5EF4-FFF2-40B4-BE49-F238E27FC236}">
                <a16:creationId xmlns:a16="http://schemas.microsoft.com/office/drawing/2014/main" id="{272A56C1-E88B-587E-7089-ACAAAABF2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870" y="506306"/>
            <a:ext cx="9192260" cy="6128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19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𝐹</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𝑚𝑎</m:t>
                      </m:r>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rotWithShape="0">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8</a:t>
            </a:fld>
            <a:endParaRPr lang="en-GB"/>
          </a:p>
        </p:txBody>
      </p:sp>
      <p:sp>
        <p:nvSpPr>
          <p:cNvPr id="5" name="Title 1"/>
          <p:cNvSpPr txBox="1">
            <a:spLocks/>
          </p:cNvSpPr>
          <p:nvPr/>
        </p:nvSpPr>
        <p:spPr>
          <a:xfrm>
            <a:off x="1267274" y="3944738"/>
            <a:ext cx="10515600" cy="1278832"/>
          </a:xfrm>
          <a:prstGeom prst="rect">
            <a:avLst/>
          </a:prstGeom>
        </p:spPr>
        <p:txBody>
          <a:bodyPr vert="horz" lIns="91440" tIns="45720" rIns="91440" bIns="45720" rtlCol="0" anchor="b">
            <a:normAutofit fontScale="6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Answer (90%): </a:t>
            </a:r>
          </a:p>
          <a:p>
            <a:pPr algn="ctr"/>
            <a:endParaRPr lang="en-US" i="1" dirty="0">
              <a:solidFill>
                <a:srgbClr val="7030A0"/>
              </a:solidFill>
              <a:latin typeface="Bookman Old Style" panose="02050604050505020204" pitchFamily="18" charset="0"/>
            </a:endParaRPr>
          </a:p>
          <a:p>
            <a:pPr algn="ctr"/>
            <a:r>
              <a:rPr lang="en-US" i="1" dirty="0">
                <a:solidFill>
                  <a:srgbClr val="002060"/>
                </a:solidFill>
                <a:latin typeface="Bookman Old Style" panose="02050604050505020204" pitchFamily="18" charset="0"/>
              </a:rPr>
              <a:t>Newton’s Second Law</a:t>
            </a:r>
          </a:p>
        </p:txBody>
      </p:sp>
      <p:sp>
        <p:nvSpPr>
          <p:cNvPr id="7" name="Title 1"/>
          <p:cNvSpPr txBox="1">
            <a:spLocks/>
          </p:cNvSpPr>
          <p:nvPr/>
        </p:nvSpPr>
        <p:spPr>
          <a:xfrm>
            <a:off x="1366834" y="843192"/>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Tree>
    <p:extLst>
      <p:ext uri="{BB962C8B-B14F-4D97-AF65-F5344CB8AC3E}">
        <p14:creationId xmlns:p14="http://schemas.microsoft.com/office/powerpoint/2010/main" val="396407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87E43-6062-ABA7-5446-B653098BC7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D58586-E325-2C35-CB33-0693BA03CC97}"/>
              </a:ext>
            </a:extLst>
          </p:cNvPr>
          <p:cNvSpPr>
            <a:spLocks noGrp="1"/>
          </p:cNvSpPr>
          <p:nvPr>
            <p:ph type="title"/>
          </p:nvPr>
        </p:nvSpPr>
        <p:spPr>
          <a:xfrm>
            <a:off x="838200" y="2380735"/>
            <a:ext cx="10515600" cy="1781146"/>
          </a:xfrm>
        </p:spPr>
        <p:txBody>
          <a:bodyPr/>
          <a:lstStyle/>
          <a:p>
            <a:pPr algn="ctr"/>
            <a:r>
              <a:rPr lang="en-US" dirty="0">
                <a:solidFill>
                  <a:srgbClr val="C00000"/>
                </a:solidFill>
                <a:latin typeface="Bookman Old Style" panose="02050604050505020204" pitchFamily="18" charset="0"/>
              </a:rPr>
              <a:t>Machine Learning in Mathematical Way</a:t>
            </a:r>
          </a:p>
        </p:txBody>
      </p:sp>
      <p:sp>
        <p:nvSpPr>
          <p:cNvPr id="4" name="Slide Number Placeholder 3">
            <a:extLst>
              <a:ext uri="{FF2B5EF4-FFF2-40B4-BE49-F238E27FC236}">
                <a16:creationId xmlns:a16="http://schemas.microsoft.com/office/drawing/2014/main" id="{100C2976-291B-A559-4C18-73B4811CC1B6}"/>
              </a:ext>
            </a:extLst>
          </p:cNvPr>
          <p:cNvSpPr>
            <a:spLocks noGrp="1"/>
          </p:cNvSpPr>
          <p:nvPr>
            <p:ph type="sldNum" sz="quarter" idx="12"/>
          </p:nvPr>
        </p:nvSpPr>
        <p:spPr/>
        <p:txBody>
          <a:bodyPr/>
          <a:lstStyle/>
          <a:p>
            <a:fld id="{2087E3A9-ED83-4F16-9F08-D373A5A86C4E}" type="slidenum">
              <a:rPr lang="en-GB" smtClean="0"/>
              <a:pPr/>
              <a:t>80</a:t>
            </a:fld>
            <a:endParaRPr lang="en-GB"/>
          </a:p>
        </p:txBody>
      </p:sp>
    </p:spTree>
    <p:extLst>
      <p:ext uri="{BB962C8B-B14F-4D97-AF65-F5344CB8AC3E}">
        <p14:creationId xmlns:p14="http://schemas.microsoft.com/office/powerpoint/2010/main" val="26482538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43309-A767-F1EB-4EF0-A6B4A617D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11E8F7-8EA5-5924-BC1E-F2A131D62327}"/>
              </a:ext>
            </a:extLst>
          </p:cNvPr>
          <p:cNvSpPr>
            <a:spLocks noGrp="1"/>
          </p:cNvSpPr>
          <p:nvPr>
            <p:ph type="title"/>
          </p:nvPr>
        </p:nvSpPr>
        <p:spPr>
          <a:xfrm>
            <a:off x="5480614" y="105841"/>
            <a:ext cx="6581950" cy="637011"/>
          </a:xfrm>
        </p:spPr>
        <p:txBody>
          <a:bodyPr anchor="ctr">
            <a:normAutofit/>
          </a:bodyPr>
          <a:lstStyle/>
          <a:p>
            <a:r>
              <a:rPr lang="en-US" sz="3700" dirty="0"/>
              <a:t>Supervised Learning</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03075F9-19B2-E3B8-1A0F-2EACF6BCA887}"/>
                  </a:ext>
                </a:extLst>
              </p:cNvPr>
              <p:cNvSpPr>
                <a:spLocks noGrp="1"/>
              </p:cNvSpPr>
              <p:nvPr>
                <p:ph idx="1"/>
              </p:nvPr>
            </p:nvSpPr>
            <p:spPr>
              <a:xfrm>
                <a:off x="838200" y="1825625"/>
                <a:ext cx="10515600" cy="2153708"/>
              </a:xfrm>
              <a:prstGeom prst="round2DiagRect">
                <a:avLst/>
              </a:prstGeom>
              <a:solidFill>
                <a:srgbClr val="660066"/>
              </a:solidFill>
            </p:spPr>
            <p:txBody>
              <a:bodyPr/>
              <a:lstStyle/>
              <a:p>
                <a:r>
                  <a:rPr lang="en-US" b="1" dirty="0">
                    <a:solidFill>
                      <a:srgbClr val="FFFF00"/>
                    </a:solidFill>
                  </a:rPr>
                  <a:t>Assumption</a:t>
                </a:r>
                <a:r>
                  <a:rPr lang="en-US" dirty="0">
                    <a:solidFill>
                      <a:schemeClr val="bg1"/>
                    </a:solidFill>
                  </a:rPr>
                  <a:t>: Given a data set </a:t>
                </a:r>
                <a14:m>
                  <m:oMath xmlns:m="http://schemas.openxmlformats.org/officeDocument/2006/math">
                    <m:d>
                      <m:dPr>
                        <m:begChr m:val="{"/>
                        <m:endChr m:val="}"/>
                        <m:ctrlPr>
                          <a:rPr lang="en-US" b="0" i="1" smtClean="0">
                            <a:solidFill>
                              <a:schemeClr val="bg1"/>
                            </a:solidFill>
                            <a:latin typeface="Cambria Math" panose="02040503050406030204" pitchFamily="18" charset="0"/>
                          </a:rPr>
                        </m:ctrlPr>
                      </m:dPr>
                      <m:e>
                        <m:d>
                          <m:dPr>
                            <m:ctrlPr>
                              <a:rPr lang="en-US" b="0" i="1" smtClean="0">
                                <a:solidFill>
                                  <a:schemeClr val="bg1"/>
                                </a:solidFill>
                                <a:latin typeface="Cambria Math" panose="02040503050406030204" pitchFamily="18" charset="0"/>
                              </a:rPr>
                            </m:ctrlPr>
                          </m:dPr>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𝑥</m:t>
                                </m:r>
                              </m:e>
                              <m:sub>
                                <m:r>
                                  <a:rPr lang="en-US" b="0" i="1" smtClean="0">
                                    <a:solidFill>
                                      <a:schemeClr val="bg1"/>
                                    </a:solidFill>
                                    <a:latin typeface="Cambria Math" panose="02040503050406030204" pitchFamily="18" charset="0"/>
                                  </a:rPr>
                                  <m:t>𝑖</m:t>
                                </m:r>
                              </m:sub>
                            </m:sSub>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𝑦</m:t>
                                </m:r>
                              </m:e>
                              <m:sub>
                                <m:r>
                                  <a:rPr lang="en-US" b="0" i="1" smtClean="0">
                                    <a:solidFill>
                                      <a:schemeClr val="bg1"/>
                                    </a:solidFill>
                                    <a:latin typeface="Cambria Math" panose="02040503050406030204" pitchFamily="18" charset="0"/>
                                  </a:rPr>
                                  <m:t>𝑖</m:t>
                                </m:r>
                              </m:sub>
                            </m:sSub>
                          </m:e>
                        </m:d>
                      </m:e>
                    </m:d>
                    <m:r>
                      <a:rPr lang="en-US" b="0" i="1" smtClean="0">
                        <a:solidFill>
                          <a:schemeClr val="bg1"/>
                        </a:solidFill>
                        <a:latin typeface="Cambria Math" panose="02040503050406030204" pitchFamily="18" charset="0"/>
                      </a:rPr>
                      <m:t>, </m:t>
                    </m:r>
                    <m:r>
                      <a:rPr lang="en-US" b="0" i="1" smtClean="0">
                        <a:solidFill>
                          <a:srgbClr val="FFFF00"/>
                        </a:solidFill>
                        <a:latin typeface="Cambria Math" panose="02040503050406030204" pitchFamily="18" charset="0"/>
                      </a:rPr>
                      <m:t>∃ </m:t>
                    </m:r>
                    <m:r>
                      <m:rPr>
                        <m:sty m:val="p"/>
                      </m:rPr>
                      <a:rPr lang="en-US" b="0" i="0" smtClean="0">
                        <a:solidFill>
                          <a:srgbClr val="FFFF00"/>
                        </a:solidFill>
                        <a:latin typeface="Cambria Math" panose="02040503050406030204" pitchFamily="18" charset="0"/>
                      </a:rPr>
                      <m:t>a</m:t>
                    </m:r>
                    <m:r>
                      <a:rPr lang="en-US" b="0" i="0" smtClean="0">
                        <a:solidFill>
                          <a:srgbClr val="FFFF00"/>
                        </a:solidFill>
                        <a:latin typeface="Cambria Math" panose="02040503050406030204" pitchFamily="18" charset="0"/>
                      </a:rPr>
                      <m:t> </m:t>
                    </m:r>
                    <m:r>
                      <m:rPr>
                        <m:sty m:val="p"/>
                      </m:rPr>
                      <a:rPr lang="en-US" b="0" i="0" smtClean="0">
                        <a:solidFill>
                          <a:srgbClr val="FFFF00"/>
                        </a:solidFill>
                        <a:latin typeface="Cambria Math" panose="02040503050406030204" pitchFamily="18" charset="0"/>
                      </a:rPr>
                      <m:t>relation</m:t>
                    </m:r>
                    <m:r>
                      <a:rPr lang="en-US" b="0" i="0" smtClean="0">
                        <a:solidFill>
                          <a:srgbClr val="FFFF00"/>
                        </a:solidFill>
                        <a:latin typeface="Cambria Math" panose="02040503050406030204" pitchFamily="18" charset="0"/>
                      </a:rPr>
                      <m:t> </m:t>
                    </m:r>
                    <m:r>
                      <m:rPr>
                        <m:sty m:val="p"/>
                      </m:rPr>
                      <a:rPr lang="en-US" b="0" i="0" smtClean="0">
                        <a:solidFill>
                          <a:srgbClr val="FFFF00"/>
                        </a:solidFill>
                        <a:latin typeface="Cambria Math" panose="02040503050406030204" pitchFamily="18" charset="0"/>
                      </a:rPr>
                      <m:t>f</m:t>
                    </m:r>
                    <m:r>
                      <a:rPr lang="en-US" b="0" i="0" smtClean="0">
                        <a:solidFill>
                          <a:srgbClr val="FFFF00"/>
                        </a:solidFill>
                        <a:latin typeface="Cambria Math" panose="02040503050406030204" pitchFamily="18" charset="0"/>
                      </a:rPr>
                      <m:t>:</m:t>
                    </m:r>
                    <m:r>
                      <m:rPr>
                        <m:sty m:val="p"/>
                      </m:rPr>
                      <a:rPr lang="en-US" b="0" i="0" smtClean="0">
                        <a:solidFill>
                          <a:srgbClr val="FFFF00"/>
                        </a:solidFill>
                        <a:latin typeface="Cambria Math" panose="02040503050406030204" pitchFamily="18" charset="0"/>
                      </a:rPr>
                      <m:t>X</m:t>
                    </m:r>
                    <m:r>
                      <a:rPr lang="en-US" b="0" i="0" smtClean="0">
                        <a:solidFill>
                          <a:srgbClr val="FFFF00"/>
                        </a:solidFill>
                        <a:latin typeface="Cambria Math" panose="02040503050406030204" pitchFamily="18" charset="0"/>
                      </a:rPr>
                      <m:t>→</m:t>
                    </m:r>
                    <m:r>
                      <m:rPr>
                        <m:sty m:val="p"/>
                      </m:rPr>
                      <a:rPr lang="en-US" b="0" i="0" smtClean="0">
                        <a:solidFill>
                          <a:srgbClr val="FFFF00"/>
                        </a:solidFill>
                        <a:latin typeface="Cambria Math" panose="02040503050406030204" pitchFamily="18" charset="0"/>
                      </a:rPr>
                      <m:t>Y</m:t>
                    </m:r>
                  </m:oMath>
                </a14:m>
                <a:endParaRPr lang="en-IN" dirty="0">
                  <a:solidFill>
                    <a:srgbClr val="FFFF00"/>
                  </a:solidFill>
                </a:endParaRPr>
              </a:p>
              <a:p>
                <a:r>
                  <a:rPr lang="en-IN" b="1" dirty="0">
                    <a:solidFill>
                      <a:srgbClr val="FFFF00"/>
                    </a:solidFill>
                  </a:rPr>
                  <a:t>Supervised Learning:</a:t>
                </a:r>
              </a:p>
              <a:p>
                <a:pPr lvl="1"/>
                <a:r>
                  <a:rPr lang="en-IN" dirty="0">
                    <a:solidFill>
                      <a:schemeClr val="bg1"/>
                    </a:solidFill>
                  </a:rPr>
                  <a:t>Given: Training Set </a:t>
                </a:r>
                <a14:m>
                  <m:oMath xmlns:m="http://schemas.openxmlformats.org/officeDocument/2006/math">
                    <m:d>
                      <m:dPr>
                        <m:begChr m:val="{"/>
                        <m:endChr m:val="}"/>
                        <m:ctrlPr>
                          <a:rPr lang="en-US" b="0" i="1" smtClean="0">
                            <a:solidFill>
                              <a:schemeClr val="bg1"/>
                            </a:solidFill>
                            <a:latin typeface="Cambria Math" panose="02040503050406030204" pitchFamily="18" charset="0"/>
                          </a:rPr>
                        </m:ctrlPr>
                      </m:dPr>
                      <m:e>
                        <m:d>
                          <m:dPr>
                            <m:ctrlPr>
                              <a:rPr lang="en-US" b="0" i="1" smtClean="0">
                                <a:solidFill>
                                  <a:schemeClr val="bg1"/>
                                </a:solidFill>
                                <a:latin typeface="Cambria Math" panose="02040503050406030204" pitchFamily="18" charset="0"/>
                              </a:rPr>
                            </m:ctrlPr>
                          </m:dPr>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𝑥</m:t>
                                </m:r>
                              </m:e>
                              <m:sub>
                                <m:r>
                                  <a:rPr lang="en-US" b="0" i="1" smtClean="0">
                                    <a:solidFill>
                                      <a:schemeClr val="bg1"/>
                                    </a:solidFill>
                                    <a:latin typeface="Cambria Math" panose="02040503050406030204" pitchFamily="18" charset="0"/>
                                  </a:rPr>
                                  <m:t>𝑖</m:t>
                                </m:r>
                              </m:sub>
                            </m:sSub>
                            <m:r>
                              <a:rPr lang="en-US" b="0" i="1" smtClean="0">
                                <a:solidFill>
                                  <a:schemeClr val="bg1"/>
                                </a:solidFill>
                                <a:latin typeface="Cambria Math" panose="02040503050406030204" pitchFamily="18" charset="0"/>
                              </a:rPr>
                              <m:t>, </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𝑦</m:t>
                                </m:r>
                              </m:e>
                              <m:sub>
                                <m:r>
                                  <a:rPr lang="en-US" b="0" i="1" smtClean="0">
                                    <a:solidFill>
                                      <a:schemeClr val="bg1"/>
                                    </a:solidFill>
                                    <a:latin typeface="Cambria Math" panose="02040503050406030204" pitchFamily="18" charset="0"/>
                                  </a:rPr>
                                  <m:t>𝑖</m:t>
                                </m:r>
                              </m:sub>
                            </m:sSub>
                          </m:e>
                        </m:d>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𝑖</m:t>
                        </m:r>
                        <m:r>
                          <a:rPr lang="en-US" b="0" i="1" smtClean="0">
                            <a:solidFill>
                              <a:schemeClr val="bg1"/>
                            </a:solidFill>
                            <a:latin typeface="Cambria Math" panose="02040503050406030204" pitchFamily="18" charset="0"/>
                          </a:rPr>
                          <m:t>=1,2,⋯, </m:t>
                        </m:r>
                        <m:r>
                          <a:rPr lang="en-US" b="0" i="1" smtClean="0">
                            <a:solidFill>
                              <a:schemeClr val="bg1"/>
                            </a:solidFill>
                            <a:latin typeface="Cambria Math" panose="02040503050406030204" pitchFamily="18" charset="0"/>
                          </a:rPr>
                          <m:t>𝑁</m:t>
                        </m:r>
                      </m:e>
                    </m:d>
                  </m:oMath>
                </a14:m>
                <a:endParaRPr lang="en-US" b="0" dirty="0">
                  <a:solidFill>
                    <a:schemeClr val="bg1"/>
                  </a:solidFill>
                </a:endParaRPr>
              </a:p>
              <a:p>
                <a:pPr lvl="1"/>
                <a:r>
                  <a:rPr lang="en-IN" dirty="0">
                    <a:solidFill>
                      <a:schemeClr val="bg1"/>
                    </a:solidFill>
                  </a:rPr>
                  <a:t>Find: </a:t>
                </a:r>
                <a14:m>
                  <m:oMath xmlns:m="http://schemas.openxmlformats.org/officeDocument/2006/math">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𝑓</m:t>
                        </m:r>
                      </m:e>
                    </m:acc>
                    <m:r>
                      <a:rPr lang="en-US" b="0" i="0" smtClean="0">
                        <a:solidFill>
                          <a:schemeClr val="bg1"/>
                        </a:solidFill>
                        <a:latin typeface="Cambria Math" panose="02040503050406030204" pitchFamily="18" charset="0"/>
                      </a:rPr>
                      <m:t>:</m:t>
                    </m:r>
                    <m:r>
                      <m:rPr>
                        <m:sty m:val="p"/>
                      </m:rPr>
                      <a:rPr lang="en-US" b="0" i="0" smtClean="0">
                        <a:solidFill>
                          <a:schemeClr val="bg1"/>
                        </a:solidFill>
                        <a:latin typeface="Cambria Math" panose="02040503050406030204" pitchFamily="18" charset="0"/>
                      </a:rPr>
                      <m:t>X</m:t>
                    </m:r>
                    <m:r>
                      <a:rPr lang="en-US" b="0" i="0" smtClean="0">
                        <a:solidFill>
                          <a:schemeClr val="bg1"/>
                        </a:solidFill>
                        <a:latin typeface="Cambria Math" panose="02040503050406030204" pitchFamily="18" charset="0"/>
                      </a:rPr>
                      <m:t>→</m:t>
                    </m:r>
                    <m:r>
                      <m:rPr>
                        <m:sty m:val="p"/>
                      </m:rPr>
                      <a:rPr lang="en-US" b="0" i="0" smtClean="0">
                        <a:solidFill>
                          <a:schemeClr val="bg1"/>
                        </a:solidFill>
                        <a:latin typeface="Cambria Math" panose="02040503050406030204" pitchFamily="18" charset="0"/>
                      </a:rPr>
                      <m:t>Y</m:t>
                    </m:r>
                  </m:oMath>
                </a14:m>
                <a:r>
                  <a:rPr lang="en-IN" dirty="0">
                    <a:solidFill>
                      <a:schemeClr val="bg1"/>
                    </a:solidFill>
                  </a:rPr>
                  <a:t> a good approximation to </a:t>
                </a:r>
                <a14:m>
                  <m:oMath xmlns:m="http://schemas.openxmlformats.org/officeDocument/2006/math">
                    <m:r>
                      <a:rPr lang="en-US" b="0" i="1" smtClean="0">
                        <a:solidFill>
                          <a:schemeClr val="bg1"/>
                        </a:solidFill>
                        <a:latin typeface="Cambria Math" panose="02040503050406030204" pitchFamily="18" charset="0"/>
                      </a:rPr>
                      <m:t>𝑓</m:t>
                    </m:r>
                  </m:oMath>
                </a14:m>
                <a:endParaRPr lang="en-IN" dirty="0">
                  <a:solidFill>
                    <a:schemeClr val="bg1"/>
                  </a:solidFill>
                </a:endParaRPr>
              </a:p>
            </p:txBody>
          </p:sp>
        </mc:Choice>
        <mc:Fallback xmlns="">
          <p:sp>
            <p:nvSpPr>
              <p:cNvPr id="4" name="Content Placeholder 3">
                <a:extLst>
                  <a:ext uri="{FF2B5EF4-FFF2-40B4-BE49-F238E27FC236}">
                    <a16:creationId xmlns:a16="http://schemas.microsoft.com/office/drawing/2014/main" id="{603075F9-19B2-E3B8-1A0F-2EACF6BCA887}"/>
                  </a:ext>
                </a:extLst>
              </p:cNvPr>
              <p:cNvSpPr>
                <a:spLocks noGrp="1" noRot="1" noChangeAspect="1" noMove="1" noResize="1" noEditPoints="1" noAdjustHandles="1" noChangeArrowheads="1" noChangeShapeType="1" noTextEdit="1"/>
              </p:cNvSpPr>
              <p:nvPr>
                <p:ph idx="1"/>
              </p:nvPr>
            </p:nvSpPr>
            <p:spPr>
              <a:xfrm>
                <a:off x="838200" y="1825625"/>
                <a:ext cx="10515600" cy="2153708"/>
              </a:xfrm>
              <a:prstGeom prst="round2Diag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1924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642D1-51AF-C3D4-6E88-CBAACA8449E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B30CDC-5614-4261-16EB-419517D44D8C}"/>
              </a:ext>
            </a:extLst>
          </p:cNvPr>
          <p:cNvSpPr>
            <a:spLocks noGrp="1"/>
          </p:cNvSpPr>
          <p:nvPr>
            <p:ph type="sldNum" sz="quarter" idx="12"/>
          </p:nvPr>
        </p:nvSpPr>
        <p:spPr/>
        <p:txBody>
          <a:bodyPr/>
          <a:lstStyle/>
          <a:p>
            <a:fld id="{2087E3A9-ED83-4F16-9F08-D373A5A86C4E}" type="slidenum">
              <a:rPr lang="en-GB" smtClean="0"/>
              <a:pPr/>
              <a:t>82</a:t>
            </a:fld>
            <a:endParaRPr lang="en-GB"/>
          </a:p>
        </p:txBody>
      </p:sp>
      <p:grpSp>
        <p:nvGrpSpPr>
          <p:cNvPr id="6" name="Group 5">
            <a:extLst>
              <a:ext uri="{FF2B5EF4-FFF2-40B4-BE49-F238E27FC236}">
                <a16:creationId xmlns:a16="http://schemas.microsoft.com/office/drawing/2014/main" id="{5FD98E32-C172-D966-3A38-6FD0F0E40ED8}"/>
              </a:ext>
            </a:extLst>
          </p:cNvPr>
          <p:cNvGrpSpPr/>
          <p:nvPr/>
        </p:nvGrpSpPr>
        <p:grpSpPr>
          <a:xfrm>
            <a:off x="3242821" y="820132"/>
            <a:ext cx="6759018" cy="4421171"/>
            <a:chOff x="2806700" y="3998831"/>
            <a:chExt cx="2539492" cy="1690769"/>
          </a:xfrm>
        </p:grpSpPr>
        <p:pic>
          <p:nvPicPr>
            <p:cNvPr id="7" name="Picture 6">
              <a:extLst>
                <a:ext uri="{FF2B5EF4-FFF2-40B4-BE49-F238E27FC236}">
                  <a16:creationId xmlns:a16="http://schemas.microsoft.com/office/drawing/2014/main" id="{A4CB09DC-96FE-374C-6A06-76CBC1348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700" y="3998831"/>
              <a:ext cx="2539492" cy="1451138"/>
            </a:xfrm>
            <a:prstGeom prst="rect">
              <a:avLst/>
            </a:prstGeom>
          </p:spPr>
        </p:pic>
        <p:sp>
          <p:nvSpPr>
            <p:cNvPr id="8" name="TextBox 11">
              <a:extLst>
                <a:ext uri="{FF2B5EF4-FFF2-40B4-BE49-F238E27FC236}">
                  <a16:creationId xmlns:a16="http://schemas.microsoft.com/office/drawing/2014/main" id="{ED58A82C-BB60-520A-6F2D-EEADDDC7D384}"/>
                </a:ext>
              </a:extLst>
            </p:cNvPr>
            <p:cNvSpPr txBox="1"/>
            <p:nvPr/>
          </p:nvSpPr>
          <p:spPr>
            <a:xfrm>
              <a:off x="3566292" y="5320268"/>
              <a:ext cx="1365991" cy="369332"/>
            </a:xfrm>
            <a:prstGeom prst="rect">
              <a:avLst/>
            </a:prstGeom>
            <a:noFill/>
          </p:spPr>
          <p:txBody>
            <a:bodyPr wrap="none" rtlCol="0">
              <a:spAutoFit/>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r>
                <a:rPr lang="en-US" dirty="0"/>
                <a:t>Regression</a:t>
              </a:r>
            </a:p>
          </p:txBody>
        </p:sp>
      </p:grpSp>
      <p:sp>
        <p:nvSpPr>
          <p:cNvPr id="9" name="Rectangle 8">
            <a:extLst>
              <a:ext uri="{FF2B5EF4-FFF2-40B4-BE49-F238E27FC236}">
                <a16:creationId xmlns:a16="http://schemas.microsoft.com/office/drawing/2014/main" id="{9625274C-54AC-F9E3-8C63-D6589E78A0F1}"/>
              </a:ext>
            </a:extLst>
          </p:cNvPr>
          <p:cNvSpPr/>
          <p:nvPr/>
        </p:nvSpPr>
        <p:spPr>
          <a:xfrm>
            <a:off x="5518071" y="5021066"/>
            <a:ext cx="2475860" cy="523220"/>
          </a:xfrm>
          <a:prstGeom prst="rect">
            <a:avLst/>
          </a:prstGeom>
        </p:spPr>
        <p:txBody>
          <a:bodyPr wrap="square">
            <a:spAutoFit/>
          </a:bodyPr>
          <a:lstStyle/>
          <a:p>
            <a:pPr marL="457200" indent="-457200">
              <a:buFont typeface="Wingdings" panose="05000000000000000000" pitchFamily="2" charset="2"/>
              <a:buChar char="Ø"/>
            </a:pPr>
            <a:r>
              <a:rPr lang="en-US" sz="2800" dirty="0"/>
              <a:t>Girls vs Boys</a:t>
            </a:r>
            <a:endParaRPr lang="en-IN" sz="2000" dirty="0"/>
          </a:p>
        </p:txBody>
      </p:sp>
    </p:spTree>
    <p:extLst>
      <p:ext uri="{BB962C8B-B14F-4D97-AF65-F5344CB8AC3E}">
        <p14:creationId xmlns:p14="http://schemas.microsoft.com/office/powerpoint/2010/main" val="13820355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9B8E3-166A-F771-4B60-AF5442F49B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432AB6-F3E4-B8B6-B9A8-0094A8B92A9D}"/>
              </a:ext>
            </a:extLst>
          </p:cNvPr>
          <p:cNvSpPr>
            <a:spLocks noGrp="1"/>
          </p:cNvSpPr>
          <p:nvPr>
            <p:ph type="title"/>
          </p:nvPr>
        </p:nvSpPr>
        <p:spPr>
          <a:xfrm>
            <a:off x="5480614" y="105841"/>
            <a:ext cx="6581950" cy="637011"/>
          </a:xfrm>
        </p:spPr>
        <p:txBody>
          <a:bodyPr anchor="ctr">
            <a:normAutofit/>
          </a:bodyPr>
          <a:lstStyle/>
          <a:p>
            <a:r>
              <a:rPr lang="en-US" sz="3700" dirty="0"/>
              <a:t>Simple Example</a:t>
            </a:r>
          </a:p>
        </p:txBody>
      </p:sp>
      <mc:AlternateContent xmlns:mc="http://schemas.openxmlformats.org/markup-compatibility/2006" xmlns:a14="http://schemas.microsoft.com/office/drawing/2010/main">
        <mc:Choice Requires="a14">
          <p:graphicFrame>
            <p:nvGraphicFramePr>
              <p:cNvPr id="6" name="Content Placeholder 5">
                <a:extLst>
                  <a:ext uri="{FF2B5EF4-FFF2-40B4-BE49-F238E27FC236}">
                    <a16:creationId xmlns:a16="http://schemas.microsoft.com/office/drawing/2014/main" id="{C6264BD0-D095-7C8F-0764-350CC2B471FB}"/>
                  </a:ext>
                </a:extLst>
              </p:cNvPr>
              <p:cNvGraphicFramePr>
                <a:graphicFrameLocks noGrp="1"/>
              </p:cNvGraphicFramePr>
              <p:nvPr>
                <p:ph idx="1"/>
              </p:nvPr>
            </p:nvGraphicFramePr>
            <p:xfrm>
              <a:off x="1078441" y="1307041"/>
              <a:ext cx="2277056" cy="927354"/>
            </p:xfrm>
            <a:graphic>
              <a:graphicData uri="http://schemas.openxmlformats.org/drawingml/2006/table">
                <a:tbl>
                  <a:tblPr firstRow="1" bandRow="1">
                    <a:tableStyleId>{5C22544A-7EE6-4342-B048-85BDC9FD1C3A}</a:tableStyleId>
                  </a:tblPr>
                  <a:tblGrid>
                    <a:gridCol w="687006">
                      <a:extLst>
                        <a:ext uri="{9D8B030D-6E8A-4147-A177-3AD203B41FA5}">
                          <a16:colId xmlns:a16="http://schemas.microsoft.com/office/drawing/2014/main" val="2845529209"/>
                        </a:ext>
                      </a:extLst>
                    </a:gridCol>
                    <a:gridCol w="795025">
                      <a:extLst>
                        <a:ext uri="{9D8B030D-6E8A-4147-A177-3AD203B41FA5}">
                          <a16:colId xmlns:a16="http://schemas.microsoft.com/office/drawing/2014/main" val="646354837"/>
                        </a:ext>
                      </a:extLst>
                    </a:gridCol>
                    <a:gridCol w="795025">
                      <a:extLst>
                        <a:ext uri="{9D8B030D-6E8A-4147-A177-3AD203B41FA5}">
                          <a16:colId xmlns:a16="http://schemas.microsoft.com/office/drawing/2014/main" val="3739896958"/>
                        </a:ext>
                      </a:extLst>
                    </a:gridCol>
                  </a:tblGrid>
                  <a:tr h="552645">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𝑥</m:t>
                                </m:r>
                              </m:oMath>
                            </m:oMathPara>
                          </a14:m>
                          <a:endParaRPr lang="en-IN" dirty="0"/>
                        </a:p>
                      </a:txBody>
                      <a:tcPr/>
                    </a:tc>
                    <a:tc>
                      <a:txBody>
                        <a:bodyPr/>
                        <a:lstStyle/>
                        <a:p>
                          <a:pPr algn="ct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𝟎</m:t>
                                </m:r>
                              </m:oMath>
                            </m:oMathPara>
                          </a14:m>
                          <a:endParaRPr lang="en-IN" dirty="0"/>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b="1" i="1" smtClean="0">
                                        <a:latin typeface="Cambria Math" panose="02040503050406030204" pitchFamily="18" charset="0"/>
                                      </a:rPr>
                                    </m:ctrlPr>
                                  </m:fPr>
                                  <m:num>
                                    <m:r>
                                      <a:rPr lang="en-US" b="1" i="1" smtClean="0">
                                        <a:latin typeface="Cambria Math" panose="02040503050406030204" pitchFamily="18" charset="0"/>
                                      </a:rPr>
                                      <m:t>𝝅</m:t>
                                    </m:r>
                                  </m:num>
                                  <m:den>
                                    <m:r>
                                      <a:rPr lang="en-US" b="1" i="1" smtClean="0">
                                        <a:latin typeface="Cambria Math" panose="02040503050406030204" pitchFamily="18" charset="0"/>
                                      </a:rPr>
                                      <m:t>𝟐</m:t>
                                    </m:r>
                                  </m:den>
                                </m:f>
                              </m:oMath>
                            </m:oMathPara>
                          </a14:m>
                          <a:endParaRPr lang="en-IN" dirty="0"/>
                        </a:p>
                      </a:txBody>
                      <a:tcPr/>
                    </a:tc>
                    <a:extLst>
                      <a:ext uri="{0D108BD9-81ED-4DB2-BD59-A6C34878D82A}">
                        <a16:rowId xmlns:a16="http://schemas.microsoft.com/office/drawing/2014/main" val="335207797"/>
                      </a:ext>
                    </a:extLst>
                  </a:tr>
                  <a:tr h="364930">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IN" dirty="0"/>
                        </a:p>
                      </a:txBody>
                      <a:tcPr/>
                    </a:tc>
                    <a:tc>
                      <a:txBody>
                        <a:bodyPr/>
                        <a:lstStyle/>
                        <a:p>
                          <a:pPr algn="ctr"/>
                          <a:r>
                            <a:rPr lang="en-US" dirty="0"/>
                            <a:t>0</a:t>
                          </a:r>
                          <a:endParaRPr lang="en-IN" dirty="0"/>
                        </a:p>
                      </a:txBody>
                      <a:tcPr/>
                    </a:tc>
                    <a:tc>
                      <a:txBody>
                        <a:bodyPr/>
                        <a:lstStyle/>
                        <a:p>
                          <a:pPr algn="ctr"/>
                          <a:r>
                            <a:rPr lang="en-US" dirty="0"/>
                            <a:t>1</a:t>
                          </a:r>
                          <a:endParaRPr lang="en-IN" dirty="0"/>
                        </a:p>
                      </a:txBody>
                      <a:tcPr/>
                    </a:tc>
                    <a:extLst>
                      <a:ext uri="{0D108BD9-81ED-4DB2-BD59-A6C34878D82A}">
                        <a16:rowId xmlns:a16="http://schemas.microsoft.com/office/drawing/2014/main" val="1973819825"/>
                      </a:ext>
                    </a:extLst>
                  </a:tr>
                </a:tbl>
              </a:graphicData>
            </a:graphic>
          </p:graphicFrame>
        </mc:Choice>
        <mc:Fallback xmlns="">
          <p:graphicFrame>
            <p:nvGraphicFramePr>
              <p:cNvPr id="6" name="Content Placeholder 5">
                <a:extLst>
                  <a:ext uri="{FF2B5EF4-FFF2-40B4-BE49-F238E27FC236}">
                    <a16:creationId xmlns:a16="http://schemas.microsoft.com/office/drawing/2014/main" id="{C6264BD0-D095-7C8F-0764-350CC2B471FB}"/>
                  </a:ext>
                </a:extLst>
              </p:cNvPr>
              <p:cNvGraphicFramePr>
                <a:graphicFrameLocks noGrp="1"/>
              </p:cNvGraphicFramePr>
              <p:nvPr>
                <p:ph idx="1"/>
                <p:extLst>
                  <p:ext uri="{D42A27DB-BD31-4B8C-83A1-F6EECF244321}">
                    <p14:modId xmlns:p14="http://schemas.microsoft.com/office/powerpoint/2010/main" val="3976634744"/>
                  </p:ext>
                </p:extLst>
              </p:nvPr>
            </p:nvGraphicFramePr>
            <p:xfrm>
              <a:off x="1078441" y="1307041"/>
              <a:ext cx="2277056" cy="927354"/>
            </p:xfrm>
            <a:graphic>
              <a:graphicData uri="http://schemas.openxmlformats.org/drawingml/2006/table">
                <a:tbl>
                  <a:tblPr firstRow="1" bandRow="1">
                    <a:tableStyleId>{5C22544A-7EE6-4342-B048-85BDC9FD1C3A}</a:tableStyleId>
                  </a:tblPr>
                  <a:tblGrid>
                    <a:gridCol w="687006">
                      <a:extLst>
                        <a:ext uri="{9D8B030D-6E8A-4147-A177-3AD203B41FA5}">
                          <a16:colId xmlns:a16="http://schemas.microsoft.com/office/drawing/2014/main" val="2845529209"/>
                        </a:ext>
                      </a:extLst>
                    </a:gridCol>
                    <a:gridCol w="795025">
                      <a:extLst>
                        <a:ext uri="{9D8B030D-6E8A-4147-A177-3AD203B41FA5}">
                          <a16:colId xmlns:a16="http://schemas.microsoft.com/office/drawing/2014/main" val="646354837"/>
                        </a:ext>
                      </a:extLst>
                    </a:gridCol>
                    <a:gridCol w="795025">
                      <a:extLst>
                        <a:ext uri="{9D8B030D-6E8A-4147-A177-3AD203B41FA5}">
                          <a16:colId xmlns:a16="http://schemas.microsoft.com/office/drawing/2014/main" val="3739896958"/>
                        </a:ext>
                      </a:extLst>
                    </a:gridCol>
                  </a:tblGrid>
                  <a:tr h="561594">
                    <a:tc>
                      <a:txBody>
                        <a:bodyPr/>
                        <a:lstStyle/>
                        <a:p>
                          <a:endParaRPr lang="en-US"/>
                        </a:p>
                      </a:txBody>
                      <a:tcPr>
                        <a:blipFill>
                          <a:blip r:embed="rId2"/>
                          <a:stretch>
                            <a:fillRect l="-885" t="-1075" r="-235398" b="-81720"/>
                          </a:stretch>
                        </a:blipFill>
                      </a:tcPr>
                    </a:tc>
                    <a:tc>
                      <a:txBody>
                        <a:bodyPr/>
                        <a:lstStyle/>
                        <a:p>
                          <a:endParaRPr lang="en-US"/>
                        </a:p>
                      </a:txBody>
                      <a:tcPr>
                        <a:blipFill>
                          <a:blip r:embed="rId2"/>
                          <a:stretch>
                            <a:fillRect l="-87023" t="-1075" r="-103053" b="-81720"/>
                          </a:stretch>
                        </a:blipFill>
                      </a:tcPr>
                    </a:tc>
                    <a:tc>
                      <a:txBody>
                        <a:bodyPr/>
                        <a:lstStyle/>
                        <a:p>
                          <a:endParaRPr lang="en-US"/>
                        </a:p>
                      </a:txBody>
                      <a:tcPr>
                        <a:blipFill>
                          <a:blip r:embed="rId2"/>
                          <a:stretch>
                            <a:fillRect l="-187023" t="-1075" r="-3053" b="-81720"/>
                          </a:stretch>
                        </a:blipFill>
                      </a:tcPr>
                    </a:tc>
                    <a:extLst>
                      <a:ext uri="{0D108BD9-81ED-4DB2-BD59-A6C34878D82A}">
                        <a16:rowId xmlns:a16="http://schemas.microsoft.com/office/drawing/2014/main" val="335207797"/>
                      </a:ext>
                    </a:extLst>
                  </a:tr>
                  <a:tr h="365760">
                    <a:tc>
                      <a:txBody>
                        <a:bodyPr/>
                        <a:lstStyle/>
                        <a:p>
                          <a:endParaRPr lang="en-US"/>
                        </a:p>
                      </a:txBody>
                      <a:tcPr>
                        <a:blipFill>
                          <a:blip r:embed="rId2"/>
                          <a:stretch>
                            <a:fillRect l="-885" t="-156667" r="-235398" b="-26667"/>
                          </a:stretch>
                        </a:blipFill>
                      </a:tcPr>
                    </a:tc>
                    <a:tc>
                      <a:txBody>
                        <a:bodyPr/>
                        <a:lstStyle/>
                        <a:p>
                          <a:pPr algn="ctr"/>
                          <a:r>
                            <a:rPr lang="en-US" dirty="0"/>
                            <a:t>0</a:t>
                          </a:r>
                          <a:endParaRPr lang="en-IN" dirty="0"/>
                        </a:p>
                      </a:txBody>
                      <a:tcPr/>
                    </a:tc>
                    <a:tc>
                      <a:txBody>
                        <a:bodyPr/>
                        <a:lstStyle/>
                        <a:p>
                          <a:pPr algn="ctr"/>
                          <a:r>
                            <a:rPr lang="en-US" dirty="0"/>
                            <a:t>1</a:t>
                          </a:r>
                          <a:endParaRPr lang="en-IN" dirty="0"/>
                        </a:p>
                      </a:txBody>
                      <a:tcPr/>
                    </a:tc>
                    <a:extLst>
                      <a:ext uri="{0D108BD9-81ED-4DB2-BD59-A6C34878D82A}">
                        <a16:rowId xmlns:a16="http://schemas.microsoft.com/office/drawing/2014/main" val="1973819825"/>
                      </a:ext>
                    </a:extLst>
                  </a:tr>
                </a:tbl>
              </a:graphicData>
            </a:graphic>
          </p:graphicFrame>
        </mc:Fallback>
      </mc:AlternateContent>
      <p:pic>
        <p:nvPicPr>
          <p:cNvPr id="10242" name="Picture 2">
            <a:extLst>
              <a:ext uri="{FF2B5EF4-FFF2-40B4-BE49-F238E27FC236}">
                <a16:creationId xmlns:a16="http://schemas.microsoft.com/office/drawing/2014/main" id="{C57F27FA-866E-10D5-89C2-4E6A90F3AB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8631" y="1016702"/>
            <a:ext cx="2170111" cy="16534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6D048D2-F8B3-46DD-7984-20DE11EAA92D}"/>
              </a:ext>
            </a:extLst>
          </p:cNvPr>
          <p:cNvSpPr txBox="1"/>
          <p:nvPr/>
        </p:nvSpPr>
        <p:spPr>
          <a:xfrm>
            <a:off x="480482" y="4003215"/>
            <a:ext cx="5907899" cy="369332"/>
          </a:xfrm>
          <a:prstGeom prst="rect">
            <a:avLst/>
          </a:prstGeom>
          <a:solidFill>
            <a:schemeClr val="accent4">
              <a:lumMod val="60000"/>
              <a:lumOff val="40000"/>
            </a:schemeClr>
          </a:solidFill>
        </p:spPr>
        <p:txBody>
          <a:bodyPr wrap="none" rtlCol="0">
            <a:spAutoFit/>
          </a:bodyPr>
          <a:lstStyle/>
          <a:p>
            <a:r>
              <a:rPr lang="en-US" dirty="0"/>
              <a:t>Consider 10 points generated from a sine function with noise</a:t>
            </a:r>
            <a:endParaRPr lang="en-IN" dirty="0"/>
          </a:p>
        </p:txBody>
      </p:sp>
      <p:pic>
        <p:nvPicPr>
          <p:cNvPr id="13" name="Picture 12" descr="A graph of sine and noise&#10;&#10;AI-generated content may be incorrect.">
            <a:extLst>
              <a:ext uri="{FF2B5EF4-FFF2-40B4-BE49-F238E27FC236}">
                <a16:creationId xmlns:a16="http://schemas.microsoft.com/office/drawing/2014/main" id="{E63E76D3-0529-D705-313F-9C1E69D47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097" y="2187631"/>
            <a:ext cx="5334000" cy="4000500"/>
          </a:xfrm>
          <a:prstGeom prst="rect">
            <a:avLst/>
          </a:prstGeom>
        </p:spPr>
      </p:pic>
    </p:spTree>
    <p:extLst>
      <p:ext uri="{BB962C8B-B14F-4D97-AF65-F5344CB8AC3E}">
        <p14:creationId xmlns:p14="http://schemas.microsoft.com/office/powerpoint/2010/main" val="186222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7F873-EF78-BEBD-F844-8F063D0032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0EE94C-7520-1365-B332-327B9FE980CD}"/>
              </a:ext>
            </a:extLst>
          </p:cNvPr>
          <p:cNvSpPr>
            <a:spLocks noGrp="1"/>
          </p:cNvSpPr>
          <p:nvPr>
            <p:ph type="title"/>
          </p:nvPr>
        </p:nvSpPr>
        <p:spPr>
          <a:xfrm>
            <a:off x="5480614" y="105841"/>
            <a:ext cx="6581950" cy="637011"/>
          </a:xfrm>
        </p:spPr>
        <p:txBody>
          <a:bodyPr anchor="ctr">
            <a:normAutofit/>
          </a:bodyPr>
          <a:lstStyle/>
          <a:p>
            <a:r>
              <a:rPr lang="en-US" sz="3700" dirty="0"/>
              <a:t>Simple Example</a:t>
            </a:r>
          </a:p>
        </p:txBody>
      </p:sp>
      <p:pic>
        <p:nvPicPr>
          <p:cNvPr id="9" name="Picture 8">
            <a:extLst>
              <a:ext uri="{FF2B5EF4-FFF2-40B4-BE49-F238E27FC236}">
                <a16:creationId xmlns:a16="http://schemas.microsoft.com/office/drawing/2014/main" id="{8ADE39EC-D25A-32D5-AB19-0C1DBE83CFB6}"/>
              </a:ext>
            </a:extLst>
          </p:cNvPr>
          <p:cNvPicPr>
            <a:picLocks noChangeAspect="1"/>
          </p:cNvPicPr>
          <p:nvPr/>
        </p:nvPicPr>
        <p:blipFill>
          <a:blip r:embed="rId2"/>
          <a:stretch>
            <a:fillRect/>
          </a:stretch>
        </p:blipFill>
        <p:spPr>
          <a:xfrm>
            <a:off x="1121568" y="960351"/>
            <a:ext cx="9948863" cy="5578561"/>
          </a:xfrm>
          <a:prstGeom prst="rect">
            <a:avLst/>
          </a:prstGeom>
        </p:spPr>
      </p:pic>
      <p:sp>
        <p:nvSpPr>
          <p:cNvPr id="10" name="TextBox 9">
            <a:extLst>
              <a:ext uri="{FF2B5EF4-FFF2-40B4-BE49-F238E27FC236}">
                <a16:creationId xmlns:a16="http://schemas.microsoft.com/office/drawing/2014/main" id="{AE35E12F-65C7-0052-7D26-001F4228F05E}"/>
              </a:ext>
            </a:extLst>
          </p:cNvPr>
          <p:cNvSpPr txBox="1"/>
          <p:nvPr/>
        </p:nvSpPr>
        <p:spPr>
          <a:xfrm>
            <a:off x="161925" y="960351"/>
            <a:ext cx="1544654" cy="369332"/>
          </a:xfrm>
          <a:prstGeom prst="rect">
            <a:avLst/>
          </a:prstGeom>
          <a:solidFill>
            <a:schemeClr val="accent4">
              <a:lumMod val="60000"/>
              <a:lumOff val="40000"/>
            </a:schemeClr>
          </a:solidFill>
        </p:spPr>
        <p:txBody>
          <a:bodyPr wrap="none" rtlCol="0">
            <a:spAutoFit/>
          </a:bodyPr>
          <a:lstStyle/>
          <a:p>
            <a:r>
              <a:rPr lang="en-US" dirty="0"/>
              <a:t>Which is Best?</a:t>
            </a:r>
            <a:endParaRPr lang="en-IN" dirty="0"/>
          </a:p>
        </p:txBody>
      </p:sp>
    </p:spTree>
    <p:extLst>
      <p:ext uri="{BB962C8B-B14F-4D97-AF65-F5344CB8AC3E}">
        <p14:creationId xmlns:p14="http://schemas.microsoft.com/office/powerpoint/2010/main" val="316892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D4EC4-AF21-2D55-39B1-9FA16EFFE0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89D987-F97C-D043-D822-30E1CCF3241E}"/>
              </a:ext>
            </a:extLst>
          </p:cNvPr>
          <p:cNvSpPr>
            <a:spLocks noGrp="1"/>
          </p:cNvSpPr>
          <p:nvPr>
            <p:ph type="title"/>
          </p:nvPr>
        </p:nvSpPr>
        <p:spPr>
          <a:xfrm>
            <a:off x="5480614" y="105841"/>
            <a:ext cx="6581950" cy="637011"/>
          </a:xfrm>
        </p:spPr>
        <p:txBody>
          <a:bodyPr anchor="ctr">
            <a:normAutofit/>
          </a:bodyPr>
          <a:lstStyle/>
          <a:p>
            <a:r>
              <a:rPr lang="en-US" sz="3700" dirty="0"/>
              <a:t>Simple Example</a:t>
            </a:r>
          </a:p>
        </p:txBody>
      </p:sp>
      <p:pic>
        <p:nvPicPr>
          <p:cNvPr id="4" name="Picture 3">
            <a:extLst>
              <a:ext uri="{FF2B5EF4-FFF2-40B4-BE49-F238E27FC236}">
                <a16:creationId xmlns:a16="http://schemas.microsoft.com/office/drawing/2014/main" id="{2580ACF1-7BCD-CF52-DB9F-29A8D7D4E31A}"/>
              </a:ext>
            </a:extLst>
          </p:cNvPr>
          <p:cNvPicPr>
            <a:picLocks noChangeAspect="1"/>
          </p:cNvPicPr>
          <p:nvPr/>
        </p:nvPicPr>
        <p:blipFill>
          <a:blip r:embed="rId2"/>
          <a:stretch>
            <a:fillRect/>
          </a:stretch>
        </p:blipFill>
        <p:spPr>
          <a:xfrm>
            <a:off x="776287" y="1852612"/>
            <a:ext cx="10944225" cy="3152775"/>
          </a:xfrm>
          <a:prstGeom prst="rect">
            <a:avLst/>
          </a:prstGeom>
        </p:spPr>
      </p:pic>
      <p:sp>
        <p:nvSpPr>
          <p:cNvPr id="5" name="TextBox 4">
            <a:extLst>
              <a:ext uri="{FF2B5EF4-FFF2-40B4-BE49-F238E27FC236}">
                <a16:creationId xmlns:a16="http://schemas.microsoft.com/office/drawing/2014/main" id="{66FE3690-A673-CA5F-9CBF-6334D3BF155F}"/>
              </a:ext>
            </a:extLst>
          </p:cNvPr>
          <p:cNvSpPr txBox="1"/>
          <p:nvPr/>
        </p:nvSpPr>
        <p:spPr>
          <a:xfrm>
            <a:off x="161925" y="960351"/>
            <a:ext cx="1544654" cy="369332"/>
          </a:xfrm>
          <a:prstGeom prst="rect">
            <a:avLst/>
          </a:prstGeom>
          <a:solidFill>
            <a:schemeClr val="accent4">
              <a:lumMod val="60000"/>
              <a:lumOff val="40000"/>
            </a:schemeClr>
          </a:solidFill>
        </p:spPr>
        <p:txBody>
          <a:bodyPr wrap="none" rtlCol="0">
            <a:spAutoFit/>
          </a:bodyPr>
          <a:lstStyle/>
          <a:p>
            <a:r>
              <a:rPr lang="en-US" dirty="0"/>
              <a:t>Which is Best?</a:t>
            </a:r>
            <a:endParaRPr lang="en-IN" dirty="0"/>
          </a:p>
        </p:txBody>
      </p:sp>
    </p:spTree>
    <p:extLst>
      <p:ext uri="{BB962C8B-B14F-4D97-AF65-F5344CB8AC3E}">
        <p14:creationId xmlns:p14="http://schemas.microsoft.com/office/powerpoint/2010/main" val="16039275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7E3FB-4FBB-36B8-5DD9-23FEA1C6D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5F44D-7BCF-3F30-F801-5B3F2C102C8E}"/>
              </a:ext>
            </a:extLst>
          </p:cNvPr>
          <p:cNvSpPr>
            <a:spLocks noGrp="1"/>
          </p:cNvSpPr>
          <p:nvPr>
            <p:ph type="title"/>
          </p:nvPr>
        </p:nvSpPr>
        <p:spPr>
          <a:xfrm>
            <a:off x="5480614" y="105841"/>
            <a:ext cx="6581950" cy="637011"/>
          </a:xfrm>
        </p:spPr>
        <p:txBody>
          <a:bodyPr anchor="ctr">
            <a:normAutofit/>
          </a:bodyPr>
          <a:lstStyle/>
          <a:p>
            <a:r>
              <a:rPr lang="en-US" sz="3700" dirty="0"/>
              <a:t>MS or LS Error</a:t>
            </a:r>
          </a:p>
        </p:txBody>
      </p:sp>
      <p:sp>
        <p:nvSpPr>
          <p:cNvPr id="11" name="TextBox 10">
            <a:extLst>
              <a:ext uri="{FF2B5EF4-FFF2-40B4-BE49-F238E27FC236}">
                <a16:creationId xmlns:a16="http://schemas.microsoft.com/office/drawing/2014/main" id="{97993C73-1B1C-08E2-EAAB-F03A923A3758}"/>
              </a:ext>
            </a:extLst>
          </p:cNvPr>
          <p:cNvSpPr txBox="1"/>
          <p:nvPr/>
        </p:nvSpPr>
        <p:spPr>
          <a:xfrm>
            <a:off x="8900089" y="1342089"/>
            <a:ext cx="3064026" cy="476726"/>
          </a:xfrm>
          <a:prstGeom prst="round2DiagRect">
            <a:avLst/>
          </a:prstGeom>
          <a:solidFill>
            <a:schemeClr val="accent4">
              <a:lumMod val="60000"/>
              <a:lumOff val="40000"/>
            </a:schemeClr>
          </a:solidFill>
        </p:spPr>
        <p:txBody>
          <a:bodyPr wrap="none" rtlCol="0">
            <a:spAutoFit/>
          </a:bodyPr>
          <a:lstStyle/>
          <a:p>
            <a:r>
              <a:rPr lang="en-US" sz="2200" dirty="0"/>
              <a:t>How do you measure it? </a:t>
            </a:r>
            <a:endParaRPr lang="en-IN" sz="2200" dirty="0"/>
          </a:p>
        </p:txBody>
      </p:sp>
      <p:sp>
        <p:nvSpPr>
          <p:cNvPr id="5" name="TextBox 4">
            <a:extLst>
              <a:ext uri="{FF2B5EF4-FFF2-40B4-BE49-F238E27FC236}">
                <a16:creationId xmlns:a16="http://schemas.microsoft.com/office/drawing/2014/main" id="{9405310B-A710-A62D-DC2B-EC75775E4BAB}"/>
              </a:ext>
            </a:extLst>
          </p:cNvPr>
          <p:cNvSpPr txBox="1"/>
          <p:nvPr/>
        </p:nvSpPr>
        <p:spPr>
          <a:xfrm>
            <a:off x="1547282" y="1818815"/>
            <a:ext cx="10416833" cy="919401"/>
          </a:xfrm>
          <a:prstGeom prst="round2DiagRect">
            <a:avLst/>
          </a:prstGeom>
          <a:solidFill>
            <a:schemeClr val="accent5">
              <a:lumMod val="40000"/>
              <a:lumOff val="60000"/>
            </a:schemeClr>
          </a:solidFill>
        </p:spPr>
        <p:txBody>
          <a:bodyPr wrap="square" rtlCol="0">
            <a:spAutoFit/>
          </a:bodyPr>
          <a:lstStyle/>
          <a:p>
            <a:r>
              <a:rPr lang="en-US" sz="2400" dirty="0"/>
              <a:t>Given several models with similar explanatory ability, the simplest is most likely to be the best choice</a:t>
            </a:r>
            <a:endParaRPr lang="en-IN" sz="24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4250D5A-A7A2-76B6-DB6D-AD1F8CE14324}"/>
                  </a:ext>
                </a:extLst>
              </p:cNvPr>
              <p:cNvSpPr txBox="1"/>
              <p:nvPr/>
            </p:nvSpPr>
            <p:spPr>
              <a:xfrm>
                <a:off x="780104" y="3725020"/>
                <a:ext cx="10416833" cy="2034883"/>
              </a:xfrm>
              <a:prstGeom prst="round2DiagRect">
                <a:avLst/>
              </a:prstGeom>
              <a:solidFill>
                <a:schemeClr val="accent6">
                  <a:lumMod val="50000"/>
                </a:schemeClr>
              </a:solidFill>
            </p:spPr>
            <p:txBody>
              <a:bodyPr wrap="none" rtlCol="0">
                <a:spAutoFit/>
              </a:bodyPr>
              <a:lstStyle/>
              <a:p>
                <a:r>
                  <a:rPr lang="en-US" sz="2400" dirty="0">
                    <a:solidFill>
                      <a:schemeClr val="bg1"/>
                    </a:solidFill>
                  </a:rPr>
                  <a:t>Given a dataset </a:t>
                </a:r>
                <a14:m>
                  <m:oMath xmlns:m="http://schemas.openxmlformats.org/officeDocument/2006/math">
                    <m:r>
                      <a:rPr lang="en-US" sz="2400" b="0" i="1" smtClean="0">
                        <a:solidFill>
                          <a:schemeClr val="bg1"/>
                        </a:solidFill>
                        <a:latin typeface="Cambria Math" panose="02040503050406030204" pitchFamily="18" charset="0"/>
                      </a:rPr>
                      <m:t>{(</m:t>
                    </m:r>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𝑥</m:t>
                        </m:r>
                      </m:e>
                      <m:sub>
                        <m:r>
                          <a:rPr lang="en-US" sz="2400" b="0" i="1" smtClean="0">
                            <a:solidFill>
                              <a:schemeClr val="bg1"/>
                            </a:solidFill>
                            <a:latin typeface="Cambria Math" panose="02040503050406030204" pitchFamily="18" charset="0"/>
                          </a:rPr>
                          <m:t>𝑖</m:t>
                        </m:r>
                      </m:sub>
                    </m:sSub>
                    <m:r>
                      <a:rPr lang="en-US" sz="2400" b="0" i="1" smtClean="0">
                        <a:solidFill>
                          <a:schemeClr val="bg1"/>
                        </a:solidFill>
                        <a:latin typeface="Cambria Math" panose="02040503050406030204" pitchFamily="18" charset="0"/>
                      </a:rPr>
                      <m:t>,</m:t>
                    </m:r>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𝑦</m:t>
                        </m:r>
                      </m:e>
                      <m:sub>
                        <m:r>
                          <a:rPr lang="en-US" sz="2400" b="0" i="1" smtClean="0">
                            <a:solidFill>
                              <a:schemeClr val="bg1"/>
                            </a:solidFill>
                            <a:latin typeface="Cambria Math" panose="02040503050406030204" pitchFamily="18" charset="0"/>
                          </a:rPr>
                          <m:t>𝑖</m:t>
                        </m:r>
                      </m:sub>
                    </m:sSub>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𝑖</m:t>
                    </m:r>
                    <m:r>
                      <a:rPr lang="en-US" sz="2400" b="0" i="1" smtClean="0">
                        <a:solidFill>
                          <a:schemeClr val="bg1"/>
                        </a:solidFill>
                        <a:latin typeface="Cambria Math" panose="02040503050406030204" pitchFamily="18" charset="0"/>
                      </a:rPr>
                      <m:t>=1,2,⋯,</m:t>
                    </m:r>
                    <m:r>
                      <a:rPr lang="en-US" sz="2400" b="0" i="1" smtClean="0">
                        <a:solidFill>
                          <a:schemeClr val="bg1"/>
                        </a:solidFill>
                        <a:latin typeface="Cambria Math" panose="02040503050406030204" pitchFamily="18" charset="0"/>
                      </a:rPr>
                      <m:t>𝑚</m:t>
                    </m:r>
                    <m:r>
                      <a:rPr lang="en-US" sz="2400" b="0" i="1" smtClean="0">
                        <a:solidFill>
                          <a:schemeClr val="bg1"/>
                        </a:solidFill>
                        <a:latin typeface="Cambria Math" panose="02040503050406030204" pitchFamily="18" charset="0"/>
                      </a:rPr>
                      <m:t>}</m:t>
                    </m:r>
                  </m:oMath>
                </a14:m>
                <a:r>
                  <a:rPr lang="en-IN" sz="2400" dirty="0">
                    <a:solidFill>
                      <a:schemeClr val="bg1"/>
                    </a:solidFill>
                  </a:rPr>
                  <a:t> and the model </a:t>
                </a:r>
                <a14:m>
                  <m:oMath xmlns:m="http://schemas.openxmlformats.org/officeDocument/2006/math">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𝑃</m:t>
                        </m:r>
                      </m:e>
                      <m:sub>
                        <m:r>
                          <a:rPr lang="en-US" sz="2400" b="0" i="1" smtClean="0">
                            <a:solidFill>
                              <a:schemeClr val="bg1"/>
                            </a:solidFill>
                            <a:latin typeface="Cambria Math" panose="02040503050406030204" pitchFamily="18" charset="0"/>
                          </a:rPr>
                          <m:t>𝑛</m:t>
                        </m:r>
                      </m:sub>
                    </m:sSub>
                  </m:oMath>
                </a14:m>
                <a:r>
                  <a:rPr lang="en-IN" sz="2400" dirty="0">
                    <a:solidFill>
                      <a:schemeClr val="bg1"/>
                    </a:solidFill>
                  </a:rPr>
                  <a:t>, define the LS Error as  </a:t>
                </a:r>
              </a:p>
              <a:p>
                <a:pPr/>
                <a14:m>
                  <m:oMathPara xmlns:m="http://schemas.openxmlformats.org/officeDocument/2006/math">
                    <m:oMathParaPr>
                      <m:jc m:val="centerGroup"/>
                    </m:oMathParaPr>
                    <m:oMath xmlns:m="http://schemas.openxmlformats.org/officeDocument/2006/math">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𝐸</m:t>
                          </m:r>
                        </m:e>
                        <m:sub>
                          <m:r>
                            <a:rPr lang="en-US" sz="2400" b="0" i="1" smtClean="0">
                              <a:solidFill>
                                <a:schemeClr val="bg1"/>
                              </a:solidFill>
                              <a:latin typeface="Cambria Math" panose="02040503050406030204" pitchFamily="18" charset="0"/>
                            </a:rPr>
                            <m:t>𝑛</m:t>
                          </m:r>
                        </m:sub>
                      </m:sSub>
                      <m:r>
                        <a:rPr lang="en-US" sz="2400" b="0" i="1" smtClean="0">
                          <a:solidFill>
                            <a:schemeClr val="bg1"/>
                          </a:solidFill>
                          <a:latin typeface="Cambria Math" panose="02040503050406030204" pitchFamily="18" charset="0"/>
                        </a:rPr>
                        <m:t>=</m:t>
                      </m:r>
                      <m:nary>
                        <m:naryPr>
                          <m:chr m:val="∑"/>
                          <m:ctrlPr>
                            <a:rPr lang="en-US" sz="2400" b="0" i="1" smtClean="0">
                              <a:solidFill>
                                <a:schemeClr val="bg1"/>
                              </a:solidFill>
                              <a:latin typeface="Cambria Math" panose="02040503050406030204" pitchFamily="18" charset="0"/>
                            </a:rPr>
                          </m:ctrlPr>
                        </m:naryPr>
                        <m:sub>
                          <m:r>
                            <a:rPr lang="en-US" sz="2400" b="0" i="1" smtClean="0">
                              <a:solidFill>
                                <a:schemeClr val="bg1"/>
                              </a:solidFill>
                              <a:latin typeface="Cambria Math" panose="02040503050406030204" pitchFamily="18" charset="0"/>
                            </a:rPr>
                            <m:t>𝑖</m:t>
                          </m:r>
                          <m:r>
                            <a:rPr lang="en-US" sz="2400" b="0" i="1" smtClean="0">
                              <a:solidFill>
                                <a:schemeClr val="bg1"/>
                              </a:solidFill>
                              <a:latin typeface="Cambria Math" panose="02040503050406030204" pitchFamily="18" charset="0"/>
                            </a:rPr>
                            <m:t>=1</m:t>
                          </m:r>
                        </m:sub>
                        <m:sup>
                          <m:r>
                            <a:rPr lang="en-US" sz="2400" b="0" i="1" smtClean="0">
                              <a:solidFill>
                                <a:schemeClr val="bg1"/>
                              </a:solidFill>
                              <a:latin typeface="Cambria Math" panose="02040503050406030204" pitchFamily="18" charset="0"/>
                            </a:rPr>
                            <m:t>𝑚</m:t>
                          </m:r>
                        </m:sup>
                        <m:e>
                          <m:sSup>
                            <m:sSupPr>
                              <m:ctrlPr>
                                <a:rPr lang="en-US" sz="2400" b="0" i="1" smtClean="0">
                                  <a:solidFill>
                                    <a:schemeClr val="bg1"/>
                                  </a:solidFill>
                                  <a:latin typeface="Cambria Math" panose="02040503050406030204" pitchFamily="18" charset="0"/>
                                </a:rPr>
                              </m:ctrlPr>
                            </m:sSupPr>
                            <m:e>
                              <m:d>
                                <m:dPr>
                                  <m:ctrlPr>
                                    <a:rPr lang="en-US" sz="2400" b="0" i="1" smtClean="0">
                                      <a:solidFill>
                                        <a:schemeClr val="bg1"/>
                                      </a:solidFill>
                                      <a:latin typeface="Cambria Math" panose="02040503050406030204" pitchFamily="18" charset="0"/>
                                    </a:rPr>
                                  </m:ctrlPr>
                                </m:dPr>
                                <m:e>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𝑦</m:t>
                                      </m:r>
                                    </m:e>
                                    <m:sub>
                                      <m:r>
                                        <a:rPr lang="en-US" sz="2400" b="0" i="1" smtClean="0">
                                          <a:solidFill>
                                            <a:schemeClr val="bg1"/>
                                          </a:solidFill>
                                          <a:latin typeface="Cambria Math" panose="02040503050406030204" pitchFamily="18" charset="0"/>
                                        </a:rPr>
                                        <m:t>𝑖</m:t>
                                      </m:r>
                                    </m:sub>
                                  </m:sSub>
                                  <m:r>
                                    <a:rPr lang="en-US" sz="2400" b="0" i="1" smtClean="0">
                                      <a:solidFill>
                                        <a:schemeClr val="bg1"/>
                                      </a:solidFill>
                                      <a:latin typeface="Cambria Math" panose="02040503050406030204" pitchFamily="18" charset="0"/>
                                    </a:rPr>
                                    <m:t>−</m:t>
                                  </m:r>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𝑃</m:t>
                                      </m:r>
                                    </m:e>
                                    <m:sub>
                                      <m:r>
                                        <a:rPr lang="en-US" sz="2400" b="0" i="1" smtClean="0">
                                          <a:solidFill>
                                            <a:schemeClr val="bg1"/>
                                          </a:solidFill>
                                          <a:latin typeface="Cambria Math" panose="02040503050406030204" pitchFamily="18" charset="0"/>
                                        </a:rPr>
                                        <m:t>𝑛</m:t>
                                      </m:r>
                                    </m:sub>
                                  </m:sSub>
                                  <m:d>
                                    <m:dPr>
                                      <m:ctrlPr>
                                        <a:rPr lang="en-US" sz="2400" b="0" i="1" smtClean="0">
                                          <a:solidFill>
                                            <a:schemeClr val="bg1"/>
                                          </a:solidFill>
                                          <a:latin typeface="Cambria Math" panose="02040503050406030204" pitchFamily="18" charset="0"/>
                                        </a:rPr>
                                      </m:ctrlPr>
                                    </m:dPr>
                                    <m:e>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𝑥</m:t>
                                          </m:r>
                                        </m:e>
                                        <m:sub>
                                          <m:r>
                                            <a:rPr lang="en-US" sz="2400" b="0" i="1" smtClean="0">
                                              <a:solidFill>
                                                <a:schemeClr val="bg1"/>
                                              </a:solidFill>
                                              <a:latin typeface="Cambria Math" panose="02040503050406030204" pitchFamily="18" charset="0"/>
                                            </a:rPr>
                                            <m:t>𝑖</m:t>
                                          </m:r>
                                        </m:sub>
                                      </m:sSub>
                                    </m:e>
                                  </m:d>
                                </m:e>
                              </m:d>
                            </m:e>
                            <m:sup>
                              <m:r>
                                <a:rPr lang="en-US" sz="2400" b="0" i="1" smtClean="0">
                                  <a:solidFill>
                                    <a:schemeClr val="bg1"/>
                                  </a:solidFill>
                                  <a:latin typeface="Cambria Math" panose="02040503050406030204" pitchFamily="18" charset="0"/>
                                </a:rPr>
                                <m:t>2</m:t>
                              </m:r>
                            </m:sup>
                          </m:sSup>
                        </m:e>
                      </m:nary>
                    </m:oMath>
                  </m:oMathPara>
                </a14:m>
                <a:endParaRPr lang="en-US" sz="2400" b="0" dirty="0">
                  <a:solidFill>
                    <a:schemeClr val="bg1"/>
                  </a:solidFill>
                </a:endParaRPr>
              </a:p>
              <a:p>
                <a:r>
                  <a:rPr lang="en-IN" sz="2400" dirty="0">
                    <a:solidFill>
                      <a:schemeClr val="bg1"/>
                    </a:solidFill>
                  </a:rPr>
                  <a:t>It is also called the mean square error</a:t>
                </a:r>
              </a:p>
            </p:txBody>
          </p:sp>
        </mc:Choice>
        <mc:Fallback xmlns="">
          <p:sp>
            <p:nvSpPr>
              <p:cNvPr id="7" name="TextBox 6">
                <a:extLst>
                  <a:ext uri="{FF2B5EF4-FFF2-40B4-BE49-F238E27FC236}">
                    <a16:creationId xmlns:a16="http://schemas.microsoft.com/office/drawing/2014/main" id="{84250D5A-A7A2-76B6-DB6D-AD1F8CE14324}"/>
                  </a:ext>
                </a:extLst>
              </p:cNvPr>
              <p:cNvSpPr txBox="1">
                <a:spLocks noRot="1" noChangeAspect="1" noMove="1" noResize="1" noEditPoints="1" noAdjustHandles="1" noChangeArrowheads="1" noChangeShapeType="1" noTextEdit="1"/>
              </p:cNvSpPr>
              <p:nvPr/>
            </p:nvSpPr>
            <p:spPr>
              <a:xfrm>
                <a:off x="780104" y="3725020"/>
                <a:ext cx="10416833" cy="2034883"/>
              </a:xfrm>
              <a:prstGeom prst="round2DiagRect">
                <a:avLst/>
              </a:prstGeom>
              <a:blipFill>
                <a:blip r:embed="rId2"/>
                <a:stretch>
                  <a:fillRect b="-1198"/>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14FBD8B-95E3-FEB7-302A-858338BDD8D5}"/>
              </a:ext>
            </a:extLst>
          </p:cNvPr>
          <p:cNvSpPr txBox="1"/>
          <p:nvPr/>
        </p:nvSpPr>
        <p:spPr>
          <a:xfrm>
            <a:off x="4262661" y="3316397"/>
            <a:ext cx="2520361" cy="510778"/>
          </a:xfrm>
          <a:prstGeom prst="round2DiagRect">
            <a:avLst/>
          </a:prstGeom>
          <a:solidFill>
            <a:schemeClr val="accent4">
              <a:lumMod val="60000"/>
              <a:lumOff val="40000"/>
            </a:schemeClr>
          </a:solidFill>
        </p:spPr>
        <p:txBody>
          <a:bodyPr wrap="none" rtlCol="0">
            <a:spAutoFit/>
          </a:bodyPr>
          <a:lstStyle/>
          <a:p>
            <a:r>
              <a:rPr lang="en-US" sz="2400" dirty="0"/>
              <a:t>Least Square Error</a:t>
            </a:r>
            <a:endParaRPr lang="en-IN" sz="2400" dirty="0"/>
          </a:p>
        </p:txBody>
      </p:sp>
    </p:spTree>
    <p:extLst>
      <p:ext uri="{BB962C8B-B14F-4D97-AF65-F5344CB8AC3E}">
        <p14:creationId xmlns:p14="http://schemas.microsoft.com/office/powerpoint/2010/main" val="341554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E60F8-AAD7-246F-8BB1-61F30EDFB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98CBE4-A3A4-FFDE-A70A-ED8F1B97538B}"/>
              </a:ext>
            </a:extLst>
          </p:cNvPr>
          <p:cNvSpPr>
            <a:spLocks noGrp="1"/>
          </p:cNvSpPr>
          <p:nvPr>
            <p:ph type="title"/>
          </p:nvPr>
        </p:nvSpPr>
        <p:spPr>
          <a:xfrm>
            <a:off x="5480614" y="105841"/>
            <a:ext cx="6581950" cy="637011"/>
          </a:xfrm>
        </p:spPr>
        <p:txBody>
          <a:bodyPr anchor="ctr">
            <a:normAutofit/>
          </a:bodyPr>
          <a:lstStyle/>
          <a:p>
            <a:r>
              <a:rPr lang="en-US" sz="3700" dirty="0"/>
              <a:t>MS or LS Error</a:t>
            </a:r>
          </a:p>
        </p:txBody>
      </p:sp>
      <p:sp>
        <p:nvSpPr>
          <p:cNvPr id="8" name="TextBox 7">
            <a:extLst>
              <a:ext uri="{FF2B5EF4-FFF2-40B4-BE49-F238E27FC236}">
                <a16:creationId xmlns:a16="http://schemas.microsoft.com/office/drawing/2014/main" id="{003A2014-C486-0121-B0AA-A8753254FD11}"/>
              </a:ext>
            </a:extLst>
          </p:cNvPr>
          <p:cNvSpPr txBox="1"/>
          <p:nvPr/>
        </p:nvSpPr>
        <p:spPr>
          <a:xfrm>
            <a:off x="9085963" y="1723235"/>
            <a:ext cx="1938588" cy="408623"/>
          </a:xfrm>
          <a:prstGeom prst="round2DiagRect">
            <a:avLst/>
          </a:prstGeom>
          <a:solidFill>
            <a:schemeClr val="accent4">
              <a:lumMod val="60000"/>
              <a:lumOff val="40000"/>
            </a:schemeClr>
          </a:solidFill>
        </p:spPr>
        <p:txBody>
          <a:bodyPr wrap="none" rtlCol="0">
            <a:spAutoFit/>
          </a:bodyPr>
          <a:lstStyle/>
          <a:p>
            <a:r>
              <a:rPr lang="en-US" dirty="0"/>
              <a:t>Least Square Error</a:t>
            </a:r>
            <a:endParaRPr lang="en-IN" dirty="0"/>
          </a:p>
        </p:txBody>
      </p:sp>
      <p:pic>
        <p:nvPicPr>
          <p:cNvPr id="4" name="Picture 3">
            <a:extLst>
              <a:ext uri="{FF2B5EF4-FFF2-40B4-BE49-F238E27FC236}">
                <a16:creationId xmlns:a16="http://schemas.microsoft.com/office/drawing/2014/main" id="{EA99DFBD-FFF0-3003-AC65-FCD6B1D39F9E}"/>
              </a:ext>
            </a:extLst>
          </p:cNvPr>
          <p:cNvPicPr>
            <a:picLocks noChangeAspect="1"/>
          </p:cNvPicPr>
          <p:nvPr/>
        </p:nvPicPr>
        <p:blipFill>
          <a:blip r:embed="rId2"/>
          <a:stretch>
            <a:fillRect/>
          </a:stretch>
        </p:blipFill>
        <p:spPr>
          <a:xfrm>
            <a:off x="7236542" y="2131858"/>
            <a:ext cx="4955458" cy="410005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D11FCEE-F7D5-5411-4B7C-2CD253E82904}"/>
                  </a:ext>
                </a:extLst>
              </p:cNvPr>
              <p:cNvSpPr txBox="1"/>
              <p:nvPr/>
            </p:nvSpPr>
            <p:spPr>
              <a:xfrm>
                <a:off x="784556" y="1842417"/>
                <a:ext cx="3225488" cy="578882"/>
              </a:xfrm>
              <a:prstGeom prst="round2DiagRect">
                <a:avLst/>
              </a:prstGeom>
              <a:solidFill>
                <a:schemeClr val="accent5">
                  <a:lumMod val="40000"/>
                  <a:lumOff val="60000"/>
                </a:schemeClr>
              </a:solidFill>
            </p:spPr>
            <p:txBody>
              <a:bodyPr wrap="none" rtlCol="0">
                <a:spAutoFit/>
              </a:bodyPr>
              <a:lstStyle/>
              <a:p>
                <a:r>
                  <a:rPr lang="en-US" sz="2800" dirty="0"/>
                  <a:t>The best choice is </a:t>
                </a:r>
                <a14:m>
                  <m:oMath xmlns:m="http://schemas.openxmlformats.org/officeDocument/2006/math">
                    <m:sSub>
                      <m:sSubPr>
                        <m:ctrlPr>
                          <a:rPr lang="en-US" sz="2800" b="0" i="1" dirty="0" smtClean="0">
                            <a:latin typeface="Cambria Math" panose="02040503050406030204" pitchFamily="18" charset="0"/>
                          </a:rPr>
                        </m:ctrlPr>
                      </m:sSubPr>
                      <m:e>
                        <m:r>
                          <a:rPr lang="en-US" sz="2800" i="1" dirty="0" smtClean="0">
                            <a:latin typeface="Cambria Math" panose="02040503050406030204" pitchFamily="18" charset="0"/>
                          </a:rPr>
                          <m:t>𝑃</m:t>
                        </m:r>
                      </m:e>
                      <m:sub>
                        <m:r>
                          <a:rPr lang="en-US" sz="2800" b="0" i="1" dirty="0" smtClean="0">
                            <a:latin typeface="Cambria Math" panose="02040503050406030204" pitchFamily="18" charset="0"/>
                          </a:rPr>
                          <m:t>3</m:t>
                        </m:r>
                      </m:sub>
                    </m:sSub>
                  </m:oMath>
                </a14:m>
                <a:endParaRPr lang="en-IN" sz="2800" dirty="0"/>
              </a:p>
            </p:txBody>
          </p:sp>
        </mc:Choice>
        <mc:Fallback xmlns="">
          <p:sp>
            <p:nvSpPr>
              <p:cNvPr id="6" name="TextBox 5">
                <a:extLst>
                  <a:ext uri="{FF2B5EF4-FFF2-40B4-BE49-F238E27FC236}">
                    <a16:creationId xmlns:a16="http://schemas.microsoft.com/office/drawing/2014/main" id="{7D11FCEE-F7D5-5411-4B7C-2CD253E82904}"/>
                  </a:ext>
                </a:extLst>
              </p:cNvPr>
              <p:cNvSpPr txBox="1">
                <a:spLocks noRot="1" noChangeAspect="1" noMove="1" noResize="1" noEditPoints="1" noAdjustHandles="1" noChangeArrowheads="1" noChangeShapeType="1" noTextEdit="1"/>
              </p:cNvSpPr>
              <p:nvPr/>
            </p:nvSpPr>
            <p:spPr>
              <a:xfrm>
                <a:off x="784556" y="1842417"/>
                <a:ext cx="3225488" cy="578882"/>
              </a:xfrm>
              <a:prstGeom prst="round2DiagRect">
                <a:avLst/>
              </a:prstGeom>
              <a:blipFill>
                <a:blip r:embed="rId3"/>
                <a:stretch>
                  <a:fillRect l="-3025" t="-5263" b="-25263"/>
                </a:stretch>
              </a:blipFill>
            </p:spPr>
            <p:txBody>
              <a:bodyPr/>
              <a:lstStyle/>
              <a:p>
                <a:r>
                  <a:rPr lang="en-US">
                    <a:noFill/>
                  </a:rPr>
                  <a:t> </a:t>
                </a:r>
              </a:p>
            </p:txBody>
          </p:sp>
        </mc:Fallback>
      </mc:AlternateContent>
    </p:spTree>
    <p:extLst>
      <p:ext uri="{BB962C8B-B14F-4D97-AF65-F5344CB8AC3E}">
        <p14:creationId xmlns:p14="http://schemas.microsoft.com/office/powerpoint/2010/main" val="393795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5E5A6-9AA1-2419-4A3A-EF86B984A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758F3D-3D5A-FAAA-DDCE-657E1C87BF34}"/>
              </a:ext>
            </a:extLst>
          </p:cNvPr>
          <p:cNvSpPr>
            <a:spLocks noGrp="1"/>
          </p:cNvSpPr>
          <p:nvPr>
            <p:ph type="title"/>
          </p:nvPr>
        </p:nvSpPr>
        <p:spPr>
          <a:xfrm>
            <a:off x="5480614" y="105841"/>
            <a:ext cx="6581950" cy="637011"/>
          </a:xfrm>
        </p:spPr>
        <p:txBody>
          <a:bodyPr anchor="ctr">
            <a:normAutofit/>
          </a:bodyPr>
          <a:lstStyle/>
          <a:p>
            <a:r>
              <a:rPr lang="en-US" sz="3700" dirty="0"/>
              <a:t>Occam’s Razor Principle</a:t>
            </a:r>
          </a:p>
        </p:txBody>
      </p:sp>
      <p:sp>
        <p:nvSpPr>
          <p:cNvPr id="11" name="TextBox 10">
            <a:extLst>
              <a:ext uri="{FF2B5EF4-FFF2-40B4-BE49-F238E27FC236}">
                <a16:creationId xmlns:a16="http://schemas.microsoft.com/office/drawing/2014/main" id="{E2C5CC73-353F-F550-A256-F3477A6D09B3}"/>
              </a:ext>
            </a:extLst>
          </p:cNvPr>
          <p:cNvSpPr txBox="1"/>
          <p:nvPr/>
        </p:nvSpPr>
        <p:spPr>
          <a:xfrm>
            <a:off x="954614" y="1121347"/>
            <a:ext cx="4331489" cy="646986"/>
          </a:xfrm>
          <a:prstGeom prst="round2DiagRect">
            <a:avLst/>
          </a:prstGeom>
          <a:solidFill>
            <a:schemeClr val="accent4">
              <a:lumMod val="60000"/>
              <a:lumOff val="40000"/>
            </a:schemeClr>
          </a:solidFill>
        </p:spPr>
        <p:txBody>
          <a:bodyPr wrap="square" rtlCol="0">
            <a:spAutoFit/>
          </a:bodyPr>
          <a:lstStyle/>
          <a:p>
            <a:pPr algn="ctr"/>
            <a:r>
              <a:rPr lang="en-US" sz="3200" dirty="0"/>
              <a:t>Law of Parsimony</a:t>
            </a:r>
            <a:endParaRPr lang="en-IN" sz="3200" dirty="0"/>
          </a:p>
        </p:txBody>
      </p:sp>
      <p:sp>
        <p:nvSpPr>
          <p:cNvPr id="5" name="TextBox 4">
            <a:extLst>
              <a:ext uri="{FF2B5EF4-FFF2-40B4-BE49-F238E27FC236}">
                <a16:creationId xmlns:a16="http://schemas.microsoft.com/office/drawing/2014/main" id="{A6375913-337A-5BE4-29C3-D53F426A5E8A}"/>
              </a:ext>
            </a:extLst>
          </p:cNvPr>
          <p:cNvSpPr txBox="1"/>
          <p:nvPr/>
        </p:nvSpPr>
        <p:spPr>
          <a:xfrm>
            <a:off x="1381820" y="2052153"/>
            <a:ext cx="10066110" cy="919401"/>
          </a:xfrm>
          <a:prstGeom prst="round2DiagRect">
            <a:avLst/>
          </a:prstGeom>
          <a:solidFill>
            <a:schemeClr val="accent5">
              <a:lumMod val="40000"/>
              <a:lumOff val="60000"/>
            </a:schemeClr>
          </a:solidFill>
        </p:spPr>
        <p:txBody>
          <a:bodyPr wrap="square" rtlCol="0">
            <a:spAutoFit/>
          </a:bodyPr>
          <a:lstStyle/>
          <a:p>
            <a:r>
              <a:rPr lang="en-US" sz="2400" dirty="0"/>
              <a:t>One should not increase, beyond what is necessary, the number of entities required to explain anything</a:t>
            </a:r>
            <a:endParaRPr lang="en-IN" sz="2400" dirty="0"/>
          </a:p>
        </p:txBody>
      </p:sp>
      <p:sp>
        <p:nvSpPr>
          <p:cNvPr id="8" name="TextBox 7">
            <a:extLst>
              <a:ext uri="{FF2B5EF4-FFF2-40B4-BE49-F238E27FC236}">
                <a16:creationId xmlns:a16="http://schemas.microsoft.com/office/drawing/2014/main" id="{2720965B-5663-9B73-24E2-D1D54B2A88C9}"/>
              </a:ext>
            </a:extLst>
          </p:cNvPr>
          <p:cNvSpPr txBox="1"/>
          <p:nvPr/>
        </p:nvSpPr>
        <p:spPr>
          <a:xfrm>
            <a:off x="363399" y="3592286"/>
            <a:ext cx="11812309" cy="1328023"/>
          </a:xfrm>
          <a:prstGeom prst="round2DiagRect">
            <a:avLst/>
          </a:prstGeom>
          <a:solidFill>
            <a:schemeClr val="accent4">
              <a:lumMod val="60000"/>
              <a:lumOff val="40000"/>
            </a:schemeClr>
          </a:solidFill>
        </p:spPr>
        <p:txBody>
          <a:bodyPr wrap="none" rtlCol="0">
            <a:spAutoFit/>
          </a:bodyPr>
          <a:lstStyle/>
          <a:p>
            <a:pPr marL="285750" indent="-285750">
              <a:buFont typeface="Arial" panose="020B0604020202020204" pitchFamily="34" charset="0"/>
              <a:buChar char="•"/>
            </a:pPr>
            <a:r>
              <a:rPr lang="en-US" sz="2400" dirty="0"/>
              <a:t>When many solutions are available for a given problem, we should select the simplest one</a:t>
            </a:r>
          </a:p>
          <a:p>
            <a:pPr marL="285750" indent="-285750">
              <a:buFont typeface="Arial" panose="020B0604020202020204" pitchFamily="34" charset="0"/>
              <a:buChar char="•"/>
            </a:pPr>
            <a:r>
              <a:rPr lang="en-US" sz="2400" dirty="0"/>
              <a:t>What do you mean by simple?</a:t>
            </a:r>
          </a:p>
          <a:p>
            <a:pPr marL="742950" lvl="1" indent="-285750">
              <a:buFont typeface="Wingdings" panose="05000000000000000000" pitchFamily="2" charset="2"/>
              <a:buChar char="q"/>
            </a:pPr>
            <a:r>
              <a:rPr lang="en-IN" sz="2400" dirty="0"/>
              <a:t>Use prior knowledge of the problem to solve to define what is a simple solution.</a:t>
            </a:r>
          </a:p>
        </p:txBody>
      </p:sp>
    </p:spTree>
    <p:extLst>
      <p:ext uri="{BB962C8B-B14F-4D97-AF65-F5344CB8AC3E}">
        <p14:creationId xmlns:p14="http://schemas.microsoft.com/office/powerpoint/2010/main" val="271033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FBD7A-7FFD-E04F-C0C4-8DE89EE86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3FEF04-F326-4B53-79C4-C04CD84FDF9A}"/>
              </a:ext>
            </a:extLst>
          </p:cNvPr>
          <p:cNvSpPr>
            <a:spLocks noGrp="1"/>
          </p:cNvSpPr>
          <p:nvPr>
            <p:ph type="title"/>
          </p:nvPr>
        </p:nvSpPr>
        <p:spPr>
          <a:xfrm>
            <a:off x="838200" y="2380735"/>
            <a:ext cx="10515600" cy="1781146"/>
          </a:xfrm>
        </p:spPr>
        <p:txBody>
          <a:bodyPr/>
          <a:lstStyle/>
          <a:p>
            <a:pPr algn="ctr"/>
            <a:r>
              <a:rPr lang="en-US" dirty="0">
                <a:solidFill>
                  <a:srgbClr val="C00000"/>
                </a:solidFill>
                <a:latin typeface="Bookman Old Style" panose="02050604050505020204" pitchFamily="18" charset="0"/>
              </a:rPr>
              <a:t>Binary Classifiers</a:t>
            </a:r>
          </a:p>
        </p:txBody>
      </p:sp>
      <p:sp>
        <p:nvSpPr>
          <p:cNvPr id="4" name="Slide Number Placeholder 3">
            <a:extLst>
              <a:ext uri="{FF2B5EF4-FFF2-40B4-BE49-F238E27FC236}">
                <a16:creationId xmlns:a16="http://schemas.microsoft.com/office/drawing/2014/main" id="{0DEC2585-B6E9-B303-40A0-2EC6213A73B6}"/>
              </a:ext>
            </a:extLst>
          </p:cNvPr>
          <p:cNvSpPr>
            <a:spLocks noGrp="1"/>
          </p:cNvSpPr>
          <p:nvPr>
            <p:ph type="sldNum" sz="quarter" idx="12"/>
          </p:nvPr>
        </p:nvSpPr>
        <p:spPr/>
        <p:txBody>
          <a:bodyPr/>
          <a:lstStyle/>
          <a:p>
            <a:fld id="{2087E3A9-ED83-4F16-9F08-D373A5A86C4E}" type="slidenum">
              <a:rPr lang="en-GB" smtClean="0"/>
              <a:pPr/>
              <a:t>89</a:t>
            </a:fld>
            <a:endParaRPr lang="en-GB"/>
          </a:p>
        </p:txBody>
      </p:sp>
    </p:spTree>
    <p:extLst>
      <p:ext uri="{BB962C8B-B14F-4D97-AF65-F5344CB8AC3E}">
        <p14:creationId xmlns:p14="http://schemas.microsoft.com/office/powerpoint/2010/main" val="3798428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2280621"/>
                <a:ext cx="10515600" cy="1278832"/>
              </a:xfrm>
            </p:spPr>
            <p: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𝑚𝑥</m:t>
                      </m:r>
                    </m:oMath>
                  </m:oMathPara>
                </a14:m>
                <a:endParaRPr lang="en-US" dirty="0">
                  <a:solidFill>
                    <a:srgbClr val="C00000"/>
                  </a:solidFill>
                  <a:latin typeface="Bookman Old Style" panose="020506040505050202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2280621"/>
                <a:ext cx="10515600" cy="1278832"/>
              </a:xfrm>
              <a:blipFill rotWithShape="0">
                <a:blip r:embed="rId2"/>
                <a:stretch>
                  <a:fillRect/>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2087E3A9-ED83-4F16-9F08-D373A5A86C4E}" type="slidenum">
              <a:rPr lang="en-GB" smtClean="0"/>
              <a:pPr/>
              <a:t>9</a:t>
            </a:fld>
            <a:endParaRPr lang="en-GB"/>
          </a:p>
        </p:txBody>
      </p:sp>
      <p:sp>
        <p:nvSpPr>
          <p:cNvPr id="5" name="Title 1"/>
          <p:cNvSpPr txBox="1">
            <a:spLocks/>
          </p:cNvSpPr>
          <p:nvPr/>
        </p:nvSpPr>
        <p:spPr>
          <a:xfrm>
            <a:off x="1366834" y="843192"/>
            <a:ext cx="10515600" cy="127883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What does it represent?</a:t>
            </a:r>
          </a:p>
        </p:txBody>
      </p:sp>
      <p:sp>
        <p:nvSpPr>
          <p:cNvPr id="6" name="Title 1"/>
          <p:cNvSpPr txBox="1">
            <a:spLocks/>
          </p:cNvSpPr>
          <p:nvPr/>
        </p:nvSpPr>
        <p:spPr>
          <a:xfrm>
            <a:off x="1267274" y="3944738"/>
            <a:ext cx="10515600" cy="1278832"/>
          </a:xfrm>
          <a:prstGeom prst="rect">
            <a:avLst/>
          </a:prstGeom>
        </p:spPr>
        <p:txBody>
          <a:bodyPr vert="horz" lIns="91440" tIns="45720" rIns="91440" bIns="45720" rtlCol="0" anchor="b">
            <a:normAutofit fontScale="6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i="1" dirty="0">
                <a:solidFill>
                  <a:srgbClr val="7030A0"/>
                </a:solidFill>
                <a:latin typeface="Bookman Old Style" panose="02050604050505020204" pitchFamily="18" charset="0"/>
              </a:rPr>
              <a:t>Answer (100%): </a:t>
            </a:r>
          </a:p>
          <a:p>
            <a:pPr algn="ctr"/>
            <a:endParaRPr lang="en-US" i="1" dirty="0">
              <a:solidFill>
                <a:srgbClr val="7030A0"/>
              </a:solidFill>
              <a:latin typeface="Bookman Old Style" panose="02050604050505020204" pitchFamily="18" charset="0"/>
            </a:endParaRPr>
          </a:p>
          <a:p>
            <a:pPr algn="ctr"/>
            <a:r>
              <a:rPr lang="en-US" i="1" dirty="0">
                <a:solidFill>
                  <a:srgbClr val="002060"/>
                </a:solidFill>
                <a:latin typeface="Bookman Old Style" panose="02050604050505020204" pitchFamily="18" charset="0"/>
              </a:rPr>
              <a:t>Equation of Straight Line</a:t>
            </a:r>
          </a:p>
        </p:txBody>
      </p:sp>
    </p:spTree>
    <p:extLst>
      <p:ext uri="{BB962C8B-B14F-4D97-AF65-F5344CB8AC3E}">
        <p14:creationId xmlns:p14="http://schemas.microsoft.com/office/powerpoint/2010/main" val="50306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2D42E-B562-37FF-6D40-2E0AD29279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65AA4-F922-DDED-6B97-E427888DB43E}"/>
              </a:ext>
            </a:extLst>
          </p:cNvPr>
          <p:cNvSpPr>
            <a:spLocks noGrp="1"/>
          </p:cNvSpPr>
          <p:nvPr>
            <p:ph type="title"/>
          </p:nvPr>
        </p:nvSpPr>
        <p:spPr>
          <a:xfrm>
            <a:off x="5480614" y="105841"/>
            <a:ext cx="6581950" cy="637011"/>
          </a:xfrm>
        </p:spPr>
        <p:txBody>
          <a:bodyPr anchor="ctr">
            <a:normAutofit/>
          </a:bodyPr>
          <a:lstStyle/>
          <a:p>
            <a:r>
              <a:rPr lang="en-US" sz="3700" dirty="0"/>
              <a:t>Binary Classifier</a:t>
            </a:r>
          </a:p>
        </p:txBody>
      </p:sp>
      <p:sp>
        <p:nvSpPr>
          <p:cNvPr id="11" name="TextBox 10">
            <a:extLst>
              <a:ext uri="{FF2B5EF4-FFF2-40B4-BE49-F238E27FC236}">
                <a16:creationId xmlns:a16="http://schemas.microsoft.com/office/drawing/2014/main" id="{7051C7E9-31D2-6645-B749-AA042081BBB3}"/>
              </a:ext>
            </a:extLst>
          </p:cNvPr>
          <p:cNvSpPr txBox="1"/>
          <p:nvPr/>
        </p:nvSpPr>
        <p:spPr>
          <a:xfrm>
            <a:off x="692149" y="1166882"/>
            <a:ext cx="2494722" cy="523220"/>
          </a:xfrm>
          <a:prstGeom prst="rect">
            <a:avLst/>
          </a:prstGeom>
          <a:solidFill>
            <a:schemeClr val="accent4">
              <a:lumMod val="60000"/>
              <a:lumOff val="40000"/>
            </a:schemeClr>
          </a:solidFill>
        </p:spPr>
        <p:txBody>
          <a:bodyPr wrap="none" rtlCol="0">
            <a:spAutoFit/>
          </a:bodyPr>
          <a:lstStyle/>
          <a:p>
            <a:r>
              <a:rPr lang="en-US" sz="2800" dirty="0"/>
              <a:t>Binary Classifier</a:t>
            </a:r>
            <a:endParaRPr lang="en-IN" sz="2800" dirty="0"/>
          </a:p>
        </p:txBody>
      </p:sp>
      <p:sp>
        <p:nvSpPr>
          <p:cNvPr id="5" name="TextBox 4">
            <a:extLst>
              <a:ext uri="{FF2B5EF4-FFF2-40B4-BE49-F238E27FC236}">
                <a16:creationId xmlns:a16="http://schemas.microsoft.com/office/drawing/2014/main" id="{50849380-F0E8-A941-0276-4A504F394D1C}"/>
              </a:ext>
            </a:extLst>
          </p:cNvPr>
          <p:cNvSpPr txBox="1"/>
          <p:nvPr/>
        </p:nvSpPr>
        <p:spPr>
          <a:xfrm>
            <a:off x="692149" y="1690102"/>
            <a:ext cx="9671051" cy="1077218"/>
          </a:xfrm>
          <a:prstGeom prst="rect">
            <a:avLst/>
          </a:prstGeom>
          <a:solidFill>
            <a:schemeClr val="accent5">
              <a:lumMod val="40000"/>
              <a:lumOff val="60000"/>
            </a:schemeClr>
          </a:solidFill>
        </p:spPr>
        <p:txBody>
          <a:bodyPr wrap="square" rtlCol="0">
            <a:spAutoFit/>
          </a:bodyPr>
          <a:lstStyle/>
          <a:p>
            <a:r>
              <a:rPr lang="en-US" sz="3200" dirty="0"/>
              <a:t>A function which can decide whether given input vector belongs to some specific class or not.</a:t>
            </a:r>
            <a:endParaRPr lang="en-IN" sz="3200" dirty="0"/>
          </a:p>
        </p:txBody>
      </p:sp>
      <p:sp>
        <p:nvSpPr>
          <p:cNvPr id="8" name="TextBox 7">
            <a:extLst>
              <a:ext uri="{FF2B5EF4-FFF2-40B4-BE49-F238E27FC236}">
                <a16:creationId xmlns:a16="http://schemas.microsoft.com/office/drawing/2014/main" id="{FE1B61F8-C1E5-ADA5-B9F7-3641A8134F99}"/>
              </a:ext>
            </a:extLst>
          </p:cNvPr>
          <p:cNvSpPr txBox="1"/>
          <p:nvPr/>
        </p:nvSpPr>
        <p:spPr>
          <a:xfrm>
            <a:off x="954614" y="2885615"/>
            <a:ext cx="10174940" cy="2962513"/>
          </a:xfrm>
          <a:prstGeom prst="round2DiagRect">
            <a:avLst/>
          </a:prstGeom>
          <a:solidFill>
            <a:srgbClr val="7030A0"/>
          </a:solidFill>
        </p:spPr>
        <p:txBody>
          <a:bodyPr wrap="square" rtlCol="0">
            <a:spAutoFit/>
          </a:bodyPr>
          <a:lstStyle/>
          <a:p>
            <a:pPr marL="285750" indent="-285750">
              <a:buFont typeface="Arial" panose="020B0604020202020204" pitchFamily="34" charset="0"/>
              <a:buChar char="•"/>
            </a:pPr>
            <a:r>
              <a:rPr lang="en-US" sz="2800" dirty="0">
                <a:solidFill>
                  <a:schemeClr val="bg1"/>
                </a:solidFill>
              </a:rPr>
              <a:t>It refers to those classification tasks that have two class labels</a:t>
            </a:r>
          </a:p>
          <a:p>
            <a:pPr marL="285750" indent="-285750">
              <a:buFont typeface="Arial" panose="020B0604020202020204" pitchFamily="34" charset="0"/>
              <a:buChar char="•"/>
            </a:pPr>
            <a:r>
              <a:rPr lang="en-US" sz="2800" dirty="0">
                <a:solidFill>
                  <a:schemeClr val="bg1"/>
                </a:solidFill>
              </a:rPr>
              <a:t>A type of linear classifier</a:t>
            </a:r>
          </a:p>
          <a:p>
            <a:pPr marL="285750" indent="-285750">
              <a:buFont typeface="Arial" panose="020B0604020202020204" pitchFamily="34" charset="0"/>
              <a:buChar char="•"/>
            </a:pPr>
            <a:r>
              <a:rPr lang="en-US" sz="2800" dirty="0">
                <a:solidFill>
                  <a:schemeClr val="bg1"/>
                </a:solidFill>
              </a:rPr>
              <a:t>A classification algorithm that makes its prediction based on a linear predictor function combining a set of weights with the feature vector</a:t>
            </a:r>
          </a:p>
          <a:p>
            <a:pPr marL="285750" indent="-285750">
              <a:buFont typeface="Arial" panose="020B0604020202020204" pitchFamily="34" charset="0"/>
              <a:buChar char="•"/>
            </a:pPr>
            <a:r>
              <a:rPr lang="en-US" sz="2800" dirty="0">
                <a:solidFill>
                  <a:schemeClr val="bg1"/>
                </a:solidFill>
              </a:rPr>
              <a:t>Linear classifiers are artificial neurons</a:t>
            </a:r>
            <a:endParaRPr lang="en-IN" sz="2800" dirty="0">
              <a:solidFill>
                <a:schemeClr val="bg1"/>
              </a:solidFill>
            </a:endParaRPr>
          </a:p>
        </p:txBody>
      </p:sp>
    </p:spTree>
    <p:extLst>
      <p:ext uri="{BB962C8B-B14F-4D97-AF65-F5344CB8AC3E}">
        <p14:creationId xmlns:p14="http://schemas.microsoft.com/office/powerpoint/2010/main" val="8551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6640" y="105841"/>
            <a:ext cx="8465924" cy="637011"/>
          </a:xfrm>
        </p:spPr>
        <p:txBody>
          <a:bodyPr>
            <a:normAutofit fontScale="90000"/>
          </a:bodyPr>
          <a:lstStyle/>
          <a:p>
            <a:r>
              <a:rPr lang="en-US" dirty="0">
                <a:latin typeface="Arial" panose="020B0604020202020204" pitchFamily="34" charset="0"/>
                <a:cs typeface="Arial" panose="020B0604020202020204" pitchFamily="34" charset="0"/>
              </a:rPr>
              <a:t>Human Brain: Mystique and Mystery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97" y="1167049"/>
            <a:ext cx="4881787" cy="314777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147" y="3896082"/>
            <a:ext cx="4562475" cy="2452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687" y="4229100"/>
            <a:ext cx="3176853" cy="211931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3183" y="1061809"/>
            <a:ext cx="3586528" cy="2686636"/>
          </a:xfrm>
          <a:prstGeom prst="rect">
            <a:avLst/>
          </a:prstGeom>
        </p:spPr>
      </p:pic>
    </p:spTree>
    <p:extLst>
      <p:ext uri="{BB962C8B-B14F-4D97-AF65-F5344CB8AC3E}">
        <p14:creationId xmlns:p14="http://schemas.microsoft.com/office/powerpoint/2010/main" val="20855622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0847" y="105841"/>
            <a:ext cx="8561718" cy="637011"/>
          </a:xfrm>
        </p:spPr>
        <p:txBody>
          <a:bodyPr>
            <a:normAutofit fontScale="90000"/>
          </a:bodyPr>
          <a:lstStyle/>
          <a:p>
            <a:r>
              <a:rPr lang="en-US" dirty="0">
                <a:latin typeface="Arial" panose="020B0604020202020204" pitchFamily="34" charset="0"/>
                <a:cs typeface="Arial" panose="020B0604020202020204" pitchFamily="34" charset="0"/>
              </a:rPr>
              <a:t>Human Brain: Mystique and Mystery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7" y="1162050"/>
            <a:ext cx="5953125" cy="33337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7975" y="1162050"/>
            <a:ext cx="3048000" cy="2286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975" y="3800474"/>
            <a:ext cx="5300035" cy="2536937"/>
          </a:xfrm>
          <a:prstGeom prst="rect">
            <a:avLst/>
          </a:prstGeom>
        </p:spPr>
      </p:pic>
    </p:spTree>
    <p:extLst>
      <p:ext uri="{BB962C8B-B14F-4D97-AF65-F5344CB8AC3E}">
        <p14:creationId xmlns:p14="http://schemas.microsoft.com/office/powerpoint/2010/main" val="32041272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6ED2F-1B52-4E24-115D-3E712C0D7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02E7E5-2914-101C-5DC6-6620B1CE5672}"/>
              </a:ext>
            </a:extLst>
          </p:cNvPr>
          <p:cNvSpPr>
            <a:spLocks noGrp="1"/>
          </p:cNvSpPr>
          <p:nvPr>
            <p:ph type="title"/>
          </p:nvPr>
        </p:nvSpPr>
        <p:spPr>
          <a:xfrm>
            <a:off x="5480614" y="105841"/>
            <a:ext cx="6581950" cy="637011"/>
          </a:xfrm>
        </p:spPr>
        <p:txBody>
          <a:bodyPr anchor="ctr">
            <a:normAutofit/>
          </a:bodyPr>
          <a:lstStyle/>
          <a:p>
            <a:r>
              <a:rPr lang="en-US" sz="3700" dirty="0"/>
              <a:t>Linear Classifiers</a:t>
            </a:r>
          </a:p>
        </p:txBody>
      </p:sp>
      <p:sp>
        <p:nvSpPr>
          <p:cNvPr id="11" name="TextBox 10">
            <a:extLst>
              <a:ext uri="{FF2B5EF4-FFF2-40B4-BE49-F238E27FC236}">
                <a16:creationId xmlns:a16="http://schemas.microsoft.com/office/drawing/2014/main" id="{D7A2AEFD-2932-5DD5-AAA3-2B0E9AFACF91}"/>
              </a:ext>
            </a:extLst>
          </p:cNvPr>
          <p:cNvSpPr txBox="1"/>
          <p:nvPr/>
        </p:nvSpPr>
        <p:spPr>
          <a:xfrm>
            <a:off x="853015" y="1072141"/>
            <a:ext cx="2797561" cy="584775"/>
          </a:xfrm>
          <a:prstGeom prst="rect">
            <a:avLst/>
          </a:prstGeom>
          <a:solidFill>
            <a:schemeClr val="accent4">
              <a:lumMod val="60000"/>
              <a:lumOff val="40000"/>
            </a:schemeClr>
          </a:solidFill>
        </p:spPr>
        <p:txBody>
          <a:bodyPr wrap="none" rtlCol="0">
            <a:spAutoFit/>
          </a:bodyPr>
          <a:lstStyle/>
          <a:p>
            <a:r>
              <a:rPr lang="en-US" sz="3200" dirty="0"/>
              <a:t>Linear Classifier</a:t>
            </a:r>
            <a:endParaRPr lang="en-IN" sz="3200" dirty="0"/>
          </a:p>
        </p:txBody>
      </p:sp>
      <p:sp>
        <p:nvSpPr>
          <p:cNvPr id="5" name="TextBox 4">
            <a:extLst>
              <a:ext uri="{FF2B5EF4-FFF2-40B4-BE49-F238E27FC236}">
                <a16:creationId xmlns:a16="http://schemas.microsoft.com/office/drawing/2014/main" id="{2CDD6F82-CB0C-D8FA-4E83-EF2B615C4274}"/>
              </a:ext>
            </a:extLst>
          </p:cNvPr>
          <p:cNvSpPr txBox="1"/>
          <p:nvPr/>
        </p:nvSpPr>
        <p:spPr>
          <a:xfrm>
            <a:off x="853015" y="1656916"/>
            <a:ext cx="10547311" cy="523220"/>
          </a:xfrm>
          <a:prstGeom prst="rect">
            <a:avLst/>
          </a:prstGeom>
          <a:solidFill>
            <a:schemeClr val="accent5">
              <a:lumMod val="40000"/>
              <a:lumOff val="60000"/>
            </a:schemeClr>
          </a:solidFill>
        </p:spPr>
        <p:txBody>
          <a:bodyPr wrap="none" rtlCol="0">
            <a:spAutoFit/>
          </a:bodyPr>
          <a:lstStyle/>
          <a:p>
            <a:r>
              <a:rPr lang="en-US" sz="2800" dirty="0"/>
              <a:t>As artificial neurons, Linear classifiers have the following characteristics</a:t>
            </a:r>
            <a:endParaRPr lang="en-IN" sz="2800" dirty="0"/>
          </a:p>
        </p:txBody>
      </p:sp>
      <mc:AlternateContent xmlns:mc="http://schemas.openxmlformats.org/markup-compatibility/2006" xmlns:a14="http://schemas.microsoft.com/office/drawing/2010/main">
        <mc:Choice Requires="a14">
          <p:graphicFrame>
            <p:nvGraphicFramePr>
              <p:cNvPr id="3" name="Content Placeholder 9">
                <a:extLst>
                  <a:ext uri="{FF2B5EF4-FFF2-40B4-BE49-F238E27FC236}">
                    <a16:creationId xmlns:a16="http://schemas.microsoft.com/office/drawing/2014/main" id="{A6387135-15DE-C5C6-DAD6-9A1CD1349932}"/>
                  </a:ext>
                </a:extLst>
              </p:cNvPr>
              <p:cNvGraphicFramePr>
                <a:graphicFrameLocks noGrp="1"/>
              </p:cNvGraphicFramePr>
              <p:nvPr>
                <p:ph idx="1"/>
              </p:nvPr>
            </p:nvGraphicFramePr>
            <p:xfrm>
              <a:off x="257647" y="2180136"/>
              <a:ext cx="1146965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3" name="Content Placeholder 9">
                <a:extLst>
                  <a:ext uri="{FF2B5EF4-FFF2-40B4-BE49-F238E27FC236}">
                    <a16:creationId xmlns:a16="http://schemas.microsoft.com/office/drawing/2014/main" id="{A6387135-15DE-C5C6-DAD6-9A1CD1349932}"/>
                  </a:ext>
                </a:extLst>
              </p:cNvPr>
              <p:cNvGraphicFramePr>
                <a:graphicFrameLocks noGrp="1"/>
              </p:cNvGraphicFramePr>
              <p:nvPr>
                <p:ph idx="1"/>
                <p:extLst>
                  <p:ext uri="{D42A27DB-BD31-4B8C-83A1-F6EECF244321}">
                    <p14:modId xmlns:p14="http://schemas.microsoft.com/office/powerpoint/2010/main" val="233647954"/>
                  </p:ext>
                </p:extLst>
              </p:nvPr>
            </p:nvGraphicFramePr>
            <p:xfrm>
              <a:off x="257647" y="2180136"/>
              <a:ext cx="11469653"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26388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Graphic spid="3" grpId="0">
        <p:bldAsOne/>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1336-6A2B-79E0-0CC1-C63DB815C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048E65-9407-11DE-9457-FD6DB087B25E}"/>
              </a:ext>
            </a:extLst>
          </p:cNvPr>
          <p:cNvSpPr>
            <a:spLocks noGrp="1"/>
          </p:cNvSpPr>
          <p:nvPr>
            <p:ph type="title"/>
          </p:nvPr>
        </p:nvSpPr>
        <p:spPr>
          <a:xfrm>
            <a:off x="838200" y="2380735"/>
            <a:ext cx="10515600" cy="1781146"/>
          </a:xfrm>
        </p:spPr>
        <p:txBody>
          <a:bodyPr/>
          <a:lstStyle/>
          <a:p>
            <a:pPr algn="ctr"/>
            <a:r>
              <a:rPr lang="en-US" dirty="0">
                <a:solidFill>
                  <a:srgbClr val="C00000"/>
                </a:solidFill>
                <a:latin typeface="Bookman Old Style" panose="02050604050505020204" pitchFamily="18" charset="0"/>
              </a:rPr>
              <a:t>Perceptron</a:t>
            </a:r>
          </a:p>
        </p:txBody>
      </p:sp>
      <p:sp>
        <p:nvSpPr>
          <p:cNvPr id="4" name="Slide Number Placeholder 3">
            <a:extLst>
              <a:ext uri="{FF2B5EF4-FFF2-40B4-BE49-F238E27FC236}">
                <a16:creationId xmlns:a16="http://schemas.microsoft.com/office/drawing/2014/main" id="{79113842-CE4A-54F0-17D1-77D033914763}"/>
              </a:ext>
            </a:extLst>
          </p:cNvPr>
          <p:cNvSpPr>
            <a:spLocks noGrp="1"/>
          </p:cNvSpPr>
          <p:nvPr>
            <p:ph type="sldNum" sz="quarter" idx="12"/>
          </p:nvPr>
        </p:nvSpPr>
        <p:spPr/>
        <p:txBody>
          <a:bodyPr/>
          <a:lstStyle/>
          <a:p>
            <a:fld id="{2087E3A9-ED83-4F16-9F08-D373A5A86C4E}" type="slidenum">
              <a:rPr lang="en-GB" smtClean="0"/>
              <a:pPr/>
              <a:t>94</a:t>
            </a:fld>
            <a:endParaRPr lang="en-GB"/>
          </a:p>
        </p:txBody>
      </p:sp>
    </p:spTree>
    <p:extLst>
      <p:ext uri="{BB962C8B-B14F-4D97-AF65-F5344CB8AC3E}">
        <p14:creationId xmlns:p14="http://schemas.microsoft.com/office/powerpoint/2010/main" val="20691711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B460A-6B5C-F779-98E4-C0099F28AC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331FA-4FED-9DC3-D1C1-9C44A36B561E}"/>
              </a:ext>
            </a:extLst>
          </p:cNvPr>
          <p:cNvSpPr>
            <a:spLocks noGrp="1"/>
          </p:cNvSpPr>
          <p:nvPr>
            <p:ph type="title"/>
          </p:nvPr>
        </p:nvSpPr>
        <p:spPr>
          <a:xfrm>
            <a:off x="5480614" y="105841"/>
            <a:ext cx="6581950" cy="637011"/>
          </a:xfrm>
        </p:spPr>
        <p:txBody>
          <a:bodyPr anchor="ctr">
            <a:normAutofit/>
          </a:bodyPr>
          <a:lstStyle/>
          <a:p>
            <a:r>
              <a:rPr lang="en-US" sz="3700" dirty="0"/>
              <a:t>Perceptron</a:t>
            </a:r>
          </a:p>
        </p:txBody>
      </p:sp>
      <p:sp>
        <p:nvSpPr>
          <p:cNvPr id="5" name="TextBox 4">
            <a:extLst>
              <a:ext uri="{FF2B5EF4-FFF2-40B4-BE49-F238E27FC236}">
                <a16:creationId xmlns:a16="http://schemas.microsoft.com/office/drawing/2014/main" id="{10855038-7B9B-709A-5B31-65FFEFCB577C}"/>
              </a:ext>
            </a:extLst>
          </p:cNvPr>
          <p:cNvSpPr txBox="1"/>
          <p:nvPr/>
        </p:nvSpPr>
        <p:spPr>
          <a:xfrm>
            <a:off x="222812" y="1300818"/>
            <a:ext cx="11116172" cy="1200329"/>
          </a:xfrm>
          <a:prstGeom prst="rect">
            <a:avLst/>
          </a:prstGeom>
          <a:solidFill>
            <a:schemeClr val="accent5">
              <a:lumMod val="40000"/>
              <a:lumOff val="60000"/>
            </a:schemeClr>
          </a:solidFill>
        </p:spPr>
        <p:txBody>
          <a:bodyPr wrap="square" rtlCol="0">
            <a:spAutoFit/>
          </a:bodyPr>
          <a:lstStyle/>
          <a:p>
            <a:r>
              <a:rPr lang="en-US" sz="2400" dirty="0"/>
              <a:t>Invented by Frank Rosenblatt (1957), Built on work of  </a:t>
            </a:r>
            <a:r>
              <a:rPr lang="en-US" sz="2400" dirty="0" err="1"/>
              <a:t>Hebbs</a:t>
            </a:r>
            <a:r>
              <a:rPr lang="en-US" sz="2400" dirty="0"/>
              <a:t> (1949), Improved by </a:t>
            </a:r>
            <a:r>
              <a:rPr lang="en-US" sz="2400" dirty="0" err="1"/>
              <a:t>Widrown</a:t>
            </a:r>
            <a:r>
              <a:rPr lang="en-US" sz="2400" dirty="0"/>
              <a:t>-Hoff (1960), </a:t>
            </a:r>
          </a:p>
          <a:p>
            <a:r>
              <a:rPr lang="en-US" sz="2400" dirty="0"/>
              <a:t>Learning Methods for two-layer neural networks (1970)</a:t>
            </a:r>
            <a:endParaRPr lang="en-IN" sz="2400" dirty="0"/>
          </a:p>
        </p:txBody>
      </p:sp>
      <mc:AlternateContent xmlns:mc="http://schemas.openxmlformats.org/markup-compatibility/2006" xmlns:a14="http://schemas.microsoft.com/office/drawing/2010/main">
        <mc:Choice Requires="a14">
          <p:graphicFrame>
            <p:nvGraphicFramePr>
              <p:cNvPr id="3" name="Content Placeholder 9">
                <a:extLst>
                  <a:ext uri="{FF2B5EF4-FFF2-40B4-BE49-F238E27FC236}">
                    <a16:creationId xmlns:a16="http://schemas.microsoft.com/office/drawing/2014/main" id="{BD63C99D-F884-BD66-C6DB-51931219DC85}"/>
                  </a:ext>
                </a:extLst>
              </p:cNvPr>
              <p:cNvGraphicFramePr>
                <a:graphicFrameLocks noGrp="1"/>
              </p:cNvGraphicFramePr>
              <p:nvPr>
                <p:ph idx="1"/>
              </p:nvPr>
            </p:nvGraphicFramePr>
            <p:xfrm>
              <a:off x="222812" y="2400821"/>
              <a:ext cx="1146965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3" name="Content Placeholder 9">
                <a:extLst>
                  <a:ext uri="{FF2B5EF4-FFF2-40B4-BE49-F238E27FC236}">
                    <a16:creationId xmlns:a16="http://schemas.microsoft.com/office/drawing/2014/main" id="{BD63C99D-F884-BD66-C6DB-51931219DC85}"/>
                  </a:ext>
                </a:extLst>
              </p:cNvPr>
              <p:cNvGraphicFramePr>
                <a:graphicFrameLocks noGrp="1"/>
              </p:cNvGraphicFramePr>
              <p:nvPr>
                <p:ph idx="1"/>
                <p:extLst>
                  <p:ext uri="{D42A27DB-BD31-4B8C-83A1-F6EECF244321}">
                    <p14:modId xmlns:p14="http://schemas.microsoft.com/office/powerpoint/2010/main" val="3875628224"/>
                  </p:ext>
                </p:extLst>
              </p:nvPr>
            </p:nvGraphicFramePr>
            <p:xfrm>
              <a:off x="222812" y="2400821"/>
              <a:ext cx="11469653"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2377DF6-EE5C-113F-8AD9-9A773525D955}"/>
                  </a:ext>
                </a:extLst>
              </p:cNvPr>
              <p:cNvSpPr txBox="1"/>
              <p:nvPr/>
            </p:nvSpPr>
            <p:spPr>
              <a:xfrm>
                <a:off x="2250016" y="5586482"/>
                <a:ext cx="1632691" cy="369332"/>
              </a:xfrm>
              <a:prstGeom prst="rect">
                <a:avLst/>
              </a:prstGeom>
              <a:solidFill>
                <a:schemeClr val="accent4">
                  <a:lumMod val="60000"/>
                  <a:lumOff val="40000"/>
                </a:schemeClr>
              </a:solidFill>
            </p:spPr>
            <p:txBody>
              <a:bodyPr wrap="none" rtlCol="0">
                <a:spAutoFit/>
              </a:bodyPr>
              <a:lstStyle/>
              <a:p>
                <a14:m>
                  <m:oMath xmlns:m="http://schemas.openxmlformats.org/officeDocument/2006/math">
                    <m:r>
                      <a:rPr lang="en-US" b="0" i="1" dirty="0" smtClean="0">
                        <a:latin typeface="Cambria Math" panose="02040503050406030204" pitchFamily="18" charset="0"/>
                      </a:rPr>
                      <m:t>𝜃</m:t>
                    </m:r>
                  </m:oMath>
                </a14:m>
                <a:r>
                  <a:rPr lang="en-IN" dirty="0"/>
                  <a:t> is a threshold</a:t>
                </a:r>
              </a:p>
            </p:txBody>
          </p:sp>
        </mc:Choice>
        <mc:Fallback xmlns="">
          <p:sp>
            <p:nvSpPr>
              <p:cNvPr id="4" name="TextBox 3">
                <a:extLst>
                  <a:ext uri="{FF2B5EF4-FFF2-40B4-BE49-F238E27FC236}">
                    <a16:creationId xmlns:a16="http://schemas.microsoft.com/office/drawing/2014/main" id="{D2377DF6-EE5C-113F-8AD9-9A773525D955}"/>
                  </a:ext>
                </a:extLst>
              </p:cNvPr>
              <p:cNvSpPr txBox="1">
                <a:spLocks noRot="1" noChangeAspect="1" noMove="1" noResize="1" noEditPoints="1" noAdjustHandles="1" noChangeArrowheads="1" noChangeShapeType="1" noTextEdit="1"/>
              </p:cNvSpPr>
              <p:nvPr/>
            </p:nvSpPr>
            <p:spPr>
              <a:xfrm>
                <a:off x="2250016" y="5586482"/>
                <a:ext cx="1632691" cy="369332"/>
              </a:xfrm>
              <a:prstGeom prst="rect">
                <a:avLst/>
              </a:prstGeom>
              <a:blipFill>
                <a:blip r:embed="rId11"/>
                <a:stretch>
                  <a:fillRect t="-8197" r="-3358" b="-24590"/>
                </a:stretch>
              </a:blipFill>
            </p:spPr>
            <p:txBody>
              <a:bodyPr/>
              <a:lstStyle/>
              <a:p>
                <a:r>
                  <a:rPr lang="en-IN">
                    <a:noFill/>
                  </a:rPr>
                  <a:t> </a:t>
                </a:r>
              </a:p>
            </p:txBody>
          </p:sp>
        </mc:Fallback>
      </mc:AlternateContent>
      <p:sp>
        <p:nvSpPr>
          <p:cNvPr id="11" name="TextBox 10">
            <a:extLst>
              <a:ext uri="{FF2B5EF4-FFF2-40B4-BE49-F238E27FC236}">
                <a16:creationId xmlns:a16="http://schemas.microsoft.com/office/drawing/2014/main" id="{8C474C01-5781-60B5-1D10-8287AF4F14E1}"/>
              </a:ext>
            </a:extLst>
          </p:cNvPr>
          <p:cNvSpPr txBox="1"/>
          <p:nvPr/>
        </p:nvSpPr>
        <p:spPr>
          <a:xfrm>
            <a:off x="9542274" y="1983273"/>
            <a:ext cx="1796710" cy="523220"/>
          </a:xfrm>
          <a:prstGeom prst="rect">
            <a:avLst/>
          </a:prstGeom>
          <a:solidFill>
            <a:schemeClr val="accent4">
              <a:lumMod val="60000"/>
              <a:lumOff val="40000"/>
            </a:schemeClr>
          </a:solidFill>
        </p:spPr>
        <p:txBody>
          <a:bodyPr wrap="none" rtlCol="0">
            <a:spAutoFit/>
          </a:bodyPr>
          <a:lstStyle/>
          <a:p>
            <a:r>
              <a:rPr lang="en-US" sz="2800" dirty="0"/>
              <a:t>Perceptron</a:t>
            </a:r>
            <a:endParaRPr lang="en-IN" sz="2800" dirty="0"/>
          </a:p>
        </p:txBody>
      </p:sp>
    </p:spTree>
    <p:extLst>
      <p:ext uri="{BB962C8B-B14F-4D97-AF65-F5344CB8AC3E}">
        <p14:creationId xmlns:p14="http://schemas.microsoft.com/office/powerpoint/2010/main" val="371183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3" grpId="0">
        <p:bldAsOne/>
      </p:bldGraphic>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56B44-D750-56E7-63A4-8C16EF83BF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A509C9-8E01-3CE3-4363-D256E65C3E56}"/>
              </a:ext>
            </a:extLst>
          </p:cNvPr>
          <p:cNvSpPr>
            <a:spLocks noGrp="1"/>
          </p:cNvSpPr>
          <p:nvPr>
            <p:ph type="title"/>
          </p:nvPr>
        </p:nvSpPr>
        <p:spPr>
          <a:xfrm>
            <a:off x="5480614" y="105841"/>
            <a:ext cx="6581950" cy="637011"/>
          </a:xfrm>
        </p:spPr>
        <p:txBody>
          <a:bodyPr anchor="ctr">
            <a:normAutofit/>
          </a:bodyPr>
          <a:lstStyle/>
          <a:p>
            <a:r>
              <a:rPr lang="en-US" sz="3700" dirty="0"/>
              <a:t>Perceptron</a:t>
            </a:r>
          </a:p>
        </p:txBody>
      </p:sp>
      <mc:AlternateContent xmlns:mc="http://schemas.openxmlformats.org/markup-compatibility/2006" xmlns:a14="http://schemas.microsoft.com/office/drawing/2010/main">
        <mc:Choice Requires="a14">
          <p:graphicFrame>
            <p:nvGraphicFramePr>
              <p:cNvPr id="3" name="Content Placeholder 9">
                <a:extLst>
                  <a:ext uri="{FF2B5EF4-FFF2-40B4-BE49-F238E27FC236}">
                    <a16:creationId xmlns:a16="http://schemas.microsoft.com/office/drawing/2014/main" id="{AC4E7A7E-DE3D-16CF-81B8-88136B2FBBC3}"/>
                  </a:ext>
                </a:extLst>
              </p:cNvPr>
              <p:cNvGraphicFramePr>
                <a:graphicFrameLocks noGrp="1"/>
              </p:cNvGraphicFramePr>
              <p:nvPr>
                <p:ph idx="1"/>
              </p:nvPr>
            </p:nvGraphicFramePr>
            <p:xfrm>
              <a:off x="222813" y="2026248"/>
              <a:ext cx="1146965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3" name="Content Placeholder 9">
                <a:extLst>
                  <a:ext uri="{FF2B5EF4-FFF2-40B4-BE49-F238E27FC236}">
                    <a16:creationId xmlns:a16="http://schemas.microsoft.com/office/drawing/2014/main" id="{AC4E7A7E-DE3D-16CF-81B8-88136B2FBBC3}"/>
                  </a:ext>
                </a:extLst>
              </p:cNvPr>
              <p:cNvGraphicFramePr>
                <a:graphicFrameLocks noGrp="1"/>
              </p:cNvGraphicFramePr>
              <p:nvPr>
                <p:ph idx="1"/>
                <p:extLst>
                  <p:ext uri="{D42A27DB-BD31-4B8C-83A1-F6EECF244321}">
                    <p14:modId xmlns:p14="http://schemas.microsoft.com/office/powerpoint/2010/main" val="1023124791"/>
                  </p:ext>
                </p:extLst>
              </p:nvPr>
            </p:nvGraphicFramePr>
            <p:xfrm>
              <a:off x="222813" y="2026248"/>
              <a:ext cx="11469653"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2706076-D331-A55D-01A3-6E4341EE0E20}"/>
                  </a:ext>
                </a:extLst>
              </p:cNvPr>
              <p:cNvSpPr txBox="1"/>
              <p:nvPr/>
            </p:nvSpPr>
            <p:spPr>
              <a:xfrm>
                <a:off x="2250016" y="5586482"/>
                <a:ext cx="2728889" cy="369332"/>
              </a:xfrm>
              <a:prstGeom prst="rect">
                <a:avLst/>
              </a:prstGeom>
              <a:solidFill>
                <a:schemeClr val="accent4">
                  <a:lumMod val="60000"/>
                  <a:lumOff val="40000"/>
                </a:schemeClr>
              </a:solid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𝜃</m:t>
                    </m:r>
                  </m:oMath>
                </a14:m>
                <a:r>
                  <a:rPr lang="en-IN" dirty="0"/>
                  <a:t>, called bias in ML</a:t>
                </a:r>
              </a:p>
            </p:txBody>
          </p:sp>
        </mc:Choice>
        <mc:Fallback xmlns="">
          <p:sp>
            <p:nvSpPr>
              <p:cNvPr id="4" name="TextBox 3">
                <a:extLst>
                  <a:ext uri="{FF2B5EF4-FFF2-40B4-BE49-F238E27FC236}">
                    <a16:creationId xmlns:a16="http://schemas.microsoft.com/office/drawing/2014/main" id="{12706076-D331-A55D-01A3-6E4341EE0E20}"/>
                  </a:ext>
                </a:extLst>
              </p:cNvPr>
              <p:cNvSpPr txBox="1">
                <a:spLocks noRot="1" noChangeAspect="1" noMove="1" noResize="1" noEditPoints="1" noAdjustHandles="1" noChangeArrowheads="1" noChangeShapeType="1" noTextEdit="1"/>
              </p:cNvSpPr>
              <p:nvPr/>
            </p:nvSpPr>
            <p:spPr>
              <a:xfrm>
                <a:off x="2250016" y="5586482"/>
                <a:ext cx="2728889" cy="369332"/>
              </a:xfrm>
              <a:prstGeom prst="rect">
                <a:avLst/>
              </a:prstGeom>
              <a:blipFill>
                <a:blip r:embed="rId11"/>
                <a:stretch>
                  <a:fillRect t="-8197" r="-893" b="-24590"/>
                </a:stretch>
              </a:blipFill>
            </p:spPr>
            <p:txBody>
              <a:bodyPr/>
              <a:lstStyle/>
              <a:p>
                <a:r>
                  <a:rPr lang="en-IN">
                    <a:noFill/>
                  </a:rPr>
                  <a:t> </a:t>
                </a:r>
              </a:p>
            </p:txBody>
          </p:sp>
        </mc:Fallback>
      </mc:AlternateContent>
    </p:spTree>
    <p:extLst>
      <p:ext uri="{BB962C8B-B14F-4D97-AF65-F5344CB8AC3E}">
        <p14:creationId xmlns:p14="http://schemas.microsoft.com/office/powerpoint/2010/main" val="1790508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24D0B-F329-F795-93CD-810159F477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821702-1724-42DC-8969-54B579329B24}"/>
              </a:ext>
            </a:extLst>
          </p:cNvPr>
          <p:cNvSpPr>
            <a:spLocks noGrp="1"/>
          </p:cNvSpPr>
          <p:nvPr>
            <p:ph type="title"/>
          </p:nvPr>
        </p:nvSpPr>
        <p:spPr>
          <a:xfrm>
            <a:off x="5480614" y="105841"/>
            <a:ext cx="6581950" cy="637011"/>
          </a:xfrm>
        </p:spPr>
        <p:txBody>
          <a:bodyPr anchor="ctr">
            <a:normAutofit/>
          </a:bodyPr>
          <a:lstStyle/>
          <a:p>
            <a:r>
              <a:rPr lang="en-US" sz="3700" dirty="0"/>
              <a:t>Mathematical view of Perceptron</a:t>
            </a:r>
          </a:p>
        </p:txBody>
      </p:sp>
      <p:grpSp>
        <p:nvGrpSpPr>
          <p:cNvPr id="8" name="Group 7">
            <a:extLst>
              <a:ext uri="{FF2B5EF4-FFF2-40B4-BE49-F238E27FC236}">
                <a16:creationId xmlns:a16="http://schemas.microsoft.com/office/drawing/2014/main" id="{AC109EF2-82A9-CB73-C5AC-1CF13EDDD64A}"/>
              </a:ext>
            </a:extLst>
          </p:cNvPr>
          <p:cNvGrpSpPr/>
          <p:nvPr/>
        </p:nvGrpSpPr>
        <p:grpSpPr>
          <a:xfrm>
            <a:off x="4681794" y="1181397"/>
            <a:ext cx="2828409" cy="1034676"/>
            <a:chOff x="6464712" y="1658330"/>
            <a:chExt cx="2828409" cy="1034676"/>
          </a:xfrm>
        </p:grpSpPr>
        <p:sp>
          <p:nvSpPr>
            <p:cNvPr id="9" name="Rectangle: Rounded Corners 8">
              <a:extLst>
                <a:ext uri="{FF2B5EF4-FFF2-40B4-BE49-F238E27FC236}">
                  <a16:creationId xmlns:a16="http://schemas.microsoft.com/office/drawing/2014/main" id="{C658397D-6BC6-C4B7-EED3-80C8EBDABE38}"/>
                </a:ext>
              </a:extLst>
            </p:cNvPr>
            <p:cNvSpPr/>
            <p:nvPr/>
          </p:nvSpPr>
          <p:spPr>
            <a:xfrm>
              <a:off x="6464712" y="1658330"/>
              <a:ext cx="2828409" cy="1034676"/>
            </a:xfrm>
            <a:prstGeom prst="roundRect">
              <a:avLst>
                <a:gd name="adj" fmla="val 10000"/>
              </a:avLst>
            </a:prstGeom>
          </p:spPr>
          <p:style>
            <a:lnRef idx="1">
              <a:schemeClr val="accent4">
                <a:hueOff val="5197846"/>
                <a:satOff val="-23984"/>
                <a:lumOff val="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IN"/>
            </a:p>
          </p:txBody>
        </p:sp>
        <mc:AlternateContent xmlns:mc="http://schemas.openxmlformats.org/markup-compatibility/2006" xmlns:a14="http://schemas.microsoft.com/office/drawing/2010/main">
          <mc:Choice Requires="a14">
            <p:sp>
              <p:nvSpPr>
                <p:cNvPr id="10" name="Rectangle: Rounded Corners 4">
                  <a:extLst>
                    <a:ext uri="{FF2B5EF4-FFF2-40B4-BE49-F238E27FC236}">
                      <a16:creationId xmlns:a16="http://schemas.microsoft.com/office/drawing/2014/main" id="{3019AD47-0B4A-674B-6E5C-F7FA00091137}"/>
                    </a:ext>
                  </a:extLst>
                </p:cNvPr>
                <p:cNvSpPr txBox="1"/>
                <p:nvPr/>
              </p:nvSpPr>
              <p:spPr>
                <a:xfrm>
                  <a:off x="6495017" y="1688635"/>
                  <a:ext cx="2767799" cy="9740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endParaRPr lang="en-US" sz="1900" b="0" i="1" kern="1200" dirty="0">
                    <a:latin typeface="Cambria Math" panose="02040503050406030204" pitchFamily="18" charset="0"/>
                  </a:endParaRPr>
                </a:p>
                <a:p>
                  <a:pPr marL="0" lvl="0" indent="0" algn="ctr" defTabSz="844550">
                    <a:lnSpc>
                      <a:spcPct val="90000"/>
                    </a:lnSpc>
                    <a:spcBef>
                      <a:spcPct val="0"/>
                    </a:spcBef>
                    <a:spcAft>
                      <a:spcPct val="35000"/>
                    </a:spcAft>
                    <a:buNone/>
                  </a:pPr>
                  <a14:m>
                    <m:oMathPara xmlns:m="http://schemas.openxmlformats.org/officeDocument/2006/math">
                      <m:oMathParaPr>
                        <m:jc m:val="centerGroup"/>
                      </m:oMathParaPr>
                      <m:oMath xmlns:m="http://schemas.openxmlformats.org/officeDocument/2006/math">
                        <m:r>
                          <a:rPr lang="en-US" sz="1900" b="0" i="1" kern="1200" dirty="0" smtClean="0">
                            <a:latin typeface="Cambria Math" panose="02040503050406030204" pitchFamily="18" charset="0"/>
                          </a:rPr>
                          <m:t>𝑧</m:t>
                        </m:r>
                        <m:r>
                          <a:rPr lang="en-US" sz="1900" b="0" i="1" kern="1200" dirty="0" smtClean="0">
                            <a:latin typeface="Cambria Math" panose="02040503050406030204" pitchFamily="18" charset="0"/>
                          </a:rPr>
                          <m:t>=</m:t>
                        </m:r>
                        <m:sSub>
                          <m:sSubPr>
                            <m:ctrlPr>
                              <a:rPr lang="en-US" sz="1900" b="0" i="1" kern="1200" dirty="0" smtClean="0">
                                <a:latin typeface="Cambria Math" panose="02040503050406030204" pitchFamily="18" charset="0"/>
                              </a:rPr>
                            </m:ctrlPr>
                          </m:sSubPr>
                          <m:e>
                            <m:r>
                              <a:rPr lang="en-US" sz="1900" b="0" i="1" kern="1200" dirty="0" smtClean="0">
                                <a:latin typeface="Cambria Math" panose="02040503050406030204" pitchFamily="18" charset="0"/>
                              </a:rPr>
                              <m:t>𝑤</m:t>
                            </m:r>
                          </m:e>
                          <m:sub>
                            <m:r>
                              <a:rPr lang="en-US" sz="1900" b="0" i="1" kern="1200" dirty="0" smtClean="0">
                                <a:latin typeface="Cambria Math" panose="02040503050406030204" pitchFamily="18" charset="0"/>
                              </a:rPr>
                              <m:t>0</m:t>
                            </m:r>
                          </m:sub>
                        </m:sSub>
                        <m:r>
                          <a:rPr lang="en-US" sz="1900" b="0" i="1" kern="1200" dirty="0" smtClean="0">
                            <a:latin typeface="Cambria Math" panose="02040503050406030204" pitchFamily="18" charset="0"/>
                          </a:rPr>
                          <m:t>+</m:t>
                        </m:r>
                        <m:nary>
                          <m:naryPr>
                            <m:chr m:val="∑"/>
                            <m:supHide m:val="on"/>
                            <m:ctrlPr>
                              <a:rPr lang="en-US" sz="1900" b="0" i="1" kern="1200" dirty="0" smtClean="0">
                                <a:latin typeface="Cambria Math" panose="02040503050406030204" pitchFamily="18" charset="0"/>
                              </a:rPr>
                            </m:ctrlPr>
                          </m:naryPr>
                          <m:sub>
                            <m:r>
                              <a:rPr lang="en-US" sz="1900" b="0" i="1" kern="1200" dirty="0" smtClean="0">
                                <a:latin typeface="Cambria Math" panose="02040503050406030204" pitchFamily="18" charset="0"/>
                              </a:rPr>
                              <m:t>𝑗</m:t>
                            </m:r>
                          </m:sub>
                          <m:sup/>
                          <m:e>
                            <m:sSub>
                              <m:sSubPr>
                                <m:ctrlPr>
                                  <a:rPr lang="en-US" sz="1900" b="0" i="1" kern="1200" dirty="0" smtClean="0">
                                    <a:latin typeface="Cambria Math" panose="02040503050406030204" pitchFamily="18" charset="0"/>
                                  </a:rPr>
                                </m:ctrlPr>
                              </m:sSubPr>
                              <m:e>
                                <m:r>
                                  <a:rPr lang="en-US" sz="1900" b="0" i="1" kern="1200" dirty="0" smtClean="0">
                                    <a:latin typeface="Cambria Math" panose="02040503050406030204" pitchFamily="18" charset="0"/>
                                  </a:rPr>
                                  <m:t>𝑤</m:t>
                                </m:r>
                              </m:e>
                              <m:sub>
                                <m:r>
                                  <a:rPr lang="en-US" sz="1900" b="0" i="1" kern="1200" dirty="0" smtClean="0">
                                    <a:latin typeface="Cambria Math" panose="02040503050406030204" pitchFamily="18" charset="0"/>
                                  </a:rPr>
                                  <m:t>𝑗</m:t>
                                </m:r>
                              </m:sub>
                            </m:sSub>
                            <m:sSub>
                              <m:sSubPr>
                                <m:ctrlPr>
                                  <a:rPr lang="en-US" sz="1900" b="0" i="1" kern="1200" dirty="0" smtClean="0">
                                    <a:latin typeface="Cambria Math" panose="02040503050406030204" pitchFamily="18" charset="0"/>
                                  </a:rPr>
                                </m:ctrlPr>
                              </m:sSubPr>
                              <m:e>
                                <m:r>
                                  <a:rPr lang="en-US" sz="1900" b="0" i="1" kern="1200" dirty="0" smtClean="0">
                                    <a:latin typeface="Cambria Math" panose="02040503050406030204" pitchFamily="18" charset="0"/>
                                  </a:rPr>
                                  <m:t>𝑥</m:t>
                                </m:r>
                              </m:e>
                              <m:sub>
                                <m:r>
                                  <a:rPr lang="en-US" sz="1900" b="0" i="1" kern="1200" dirty="0" smtClean="0">
                                    <a:latin typeface="Cambria Math" panose="02040503050406030204" pitchFamily="18" charset="0"/>
                                  </a:rPr>
                                  <m:t>𝑗</m:t>
                                </m:r>
                              </m:sub>
                            </m:sSub>
                            <m:r>
                              <a:rPr lang="en-US" sz="1900" b="0" i="1" kern="1200" dirty="0" smtClean="0">
                                <a:latin typeface="Cambria Math" panose="02040503050406030204" pitchFamily="18" charset="0"/>
                              </a:rPr>
                              <m:t>=</m:t>
                            </m:r>
                            <m:sSup>
                              <m:sSupPr>
                                <m:ctrlPr>
                                  <a:rPr lang="en-US" sz="1900" b="0" i="1" kern="1200" dirty="0" smtClean="0">
                                    <a:latin typeface="Cambria Math" panose="02040503050406030204" pitchFamily="18" charset="0"/>
                                  </a:rPr>
                                </m:ctrlPr>
                              </m:sSupPr>
                              <m:e>
                                <m:r>
                                  <a:rPr lang="en-US" sz="1900" b="0" i="1" kern="1200" dirty="0" smtClean="0">
                                    <a:latin typeface="Cambria Math" panose="02040503050406030204" pitchFamily="18" charset="0"/>
                                  </a:rPr>
                                  <m:t>𝑤</m:t>
                                </m:r>
                              </m:e>
                              <m:sup>
                                <m:r>
                                  <a:rPr lang="en-US" sz="1900" b="0" i="1" kern="1200" dirty="0" smtClean="0">
                                    <a:latin typeface="Cambria Math" panose="02040503050406030204" pitchFamily="18" charset="0"/>
                                  </a:rPr>
                                  <m:t>𝑇</m:t>
                                </m:r>
                              </m:sup>
                            </m:sSup>
                            <m:r>
                              <a:rPr lang="en-US" sz="1900" b="0" i="1" kern="1200" dirty="0" smtClean="0">
                                <a:latin typeface="Cambria Math" panose="02040503050406030204" pitchFamily="18" charset="0"/>
                              </a:rPr>
                              <m:t>𝑥</m:t>
                            </m:r>
                          </m:e>
                        </m:nary>
                      </m:oMath>
                    </m:oMathPara>
                  </a14:m>
                  <a:endParaRPr lang="en-US" sz="1900" kern="1200" dirty="0"/>
                </a:p>
              </p:txBody>
            </p:sp>
          </mc:Choice>
          <mc:Fallback xmlns="">
            <p:sp>
              <p:nvSpPr>
                <p:cNvPr id="10" name="Rectangle: Rounded Corners 4">
                  <a:extLst>
                    <a:ext uri="{FF2B5EF4-FFF2-40B4-BE49-F238E27FC236}">
                      <a16:creationId xmlns:a16="http://schemas.microsoft.com/office/drawing/2014/main" id="{3019AD47-0B4A-674B-6E5C-F7FA00091137}"/>
                    </a:ext>
                  </a:extLst>
                </p:cNvPr>
                <p:cNvSpPr txBox="1">
                  <a:spLocks noRot="1" noChangeAspect="1" noMove="1" noResize="1" noEditPoints="1" noAdjustHandles="1" noChangeArrowheads="1" noChangeShapeType="1" noTextEdit="1"/>
                </p:cNvSpPr>
                <p:nvPr/>
              </p:nvSpPr>
              <p:spPr>
                <a:xfrm>
                  <a:off x="6495017" y="1688635"/>
                  <a:ext cx="2767799" cy="974066"/>
                </a:xfrm>
                <a:prstGeom prst="rect">
                  <a:avLst/>
                </a:prstGeom>
                <a:blipFill>
                  <a:blip r:embed="rId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B74F45C-B806-7EFD-EE15-7477BC565992}"/>
                  </a:ext>
                </a:extLst>
              </p:cNvPr>
              <p:cNvSpPr txBox="1"/>
              <p:nvPr/>
            </p:nvSpPr>
            <p:spPr>
              <a:xfrm>
                <a:off x="472215" y="3370531"/>
                <a:ext cx="11247566" cy="461665"/>
              </a:xfrm>
              <a:prstGeom prst="rect">
                <a:avLst/>
              </a:prstGeom>
              <a:solidFill>
                <a:schemeClr val="accent5">
                  <a:lumMod val="40000"/>
                  <a:lumOff val="60000"/>
                </a:schemeClr>
              </a:solidFill>
            </p:spPr>
            <p:txBody>
              <a:bodyPr wrap="none" rtlCol="0">
                <a:spAutoFit/>
              </a:bodyPr>
              <a:lstStyle/>
              <a:p>
                <a:r>
                  <a:rPr lang="en-US" sz="2400" dirty="0"/>
                  <a:t>The equation </a:t>
                </a:r>
                <a14:m>
                  <m:oMath xmlns:m="http://schemas.openxmlformats.org/officeDocument/2006/math">
                    <m:r>
                      <a:rPr lang="en-US" sz="2400" b="0" i="1" smtClean="0">
                        <a:latin typeface="Cambria Math" panose="02040503050406030204" pitchFamily="18" charset="0"/>
                      </a:rPr>
                      <m:t>𝑧</m:t>
                    </m:r>
                    <m:r>
                      <a:rPr lang="en-US" sz="2400" b="0" i="1" smtClean="0">
                        <a:latin typeface="Cambria Math" panose="02040503050406030204" pitchFamily="18" charset="0"/>
                      </a:rPr>
                      <m:t>=</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𝑤</m:t>
                        </m:r>
                      </m:e>
                      <m:sup>
                        <m:r>
                          <a:rPr lang="en-US" sz="2400" i="1" dirty="0">
                            <a:latin typeface="Cambria Math" panose="02040503050406030204" pitchFamily="18" charset="0"/>
                          </a:rPr>
                          <m:t>𝑇</m:t>
                        </m:r>
                      </m:sup>
                    </m:sSup>
                    <m:r>
                      <a:rPr lang="en-US" sz="2400" i="1" dirty="0">
                        <a:latin typeface="Cambria Math" panose="02040503050406030204" pitchFamily="18" charset="0"/>
                      </a:rPr>
                      <m:t>𝑥</m:t>
                    </m:r>
                  </m:oMath>
                </a14:m>
                <a:r>
                  <a:rPr lang="en-IN" sz="2400" dirty="0"/>
                  <a:t> represents a hyperplane in </a:t>
                </a:r>
                <a14:m>
                  <m:oMath xmlns:m="http://schemas.openxmlformats.org/officeDocument/2006/math">
                    <m:sSup>
                      <m:sSupPr>
                        <m:ctrlPr>
                          <a:rPr lang="en-US" sz="2400" b="0" i="1" smtClean="0">
                            <a:latin typeface="Cambria Math" panose="02040503050406030204" pitchFamily="18" charset="0"/>
                            <a:ea typeface="Cambria Math" panose="02040503050406030204" pitchFamily="18" charset="0"/>
                          </a:rPr>
                        </m:ctrlPr>
                      </m:sSupPr>
                      <m:e>
                        <m:r>
                          <a:rPr lang="en-IN" sz="2400" i="1" smtClean="0">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𝑛</m:t>
                        </m:r>
                      </m:sup>
                    </m:sSup>
                  </m:oMath>
                </a14:m>
                <a:r>
                  <a:rPr lang="en-IN" sz="2400" dirty="0"/>
                  <a:t>, whereas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0</m:t>
                        </m:r>
                      </m:sub>
                    </m:sSub>
                  </m:oMath>
                </a14:m>
                <a:r>
                  <a:rPr lang="en-IN" sz="2400" dirty="0"/>
                  <a:t> decides the intercept</a:t>
                </a:r>
              </a:p>
            </p:txBody>
          </p:sp>
        </mc:Choice>
        <mc:Fallback xmlns="">
          <p:sp>
            <p:nvSpPr>
              <p:cNvPr id="12" name="TextBox 11">
                <a:extLst>
                  <a:ext uri="{FF2B5EF4-FFF2-40B4-BE49-F238E27FC236}">
                    <a16:creationId xmlns:a16="http://schemas.microsoft.com/office/drawing/2014/main" id="{8B74F45C-B806-7EFD-EE15-7477BC565992}"/>
                  </a:ext>
                </a:extLst>
              </p:cNvPr>
              <p:cNvSpPr txBox="1">
                <a:spLocks noRot="1" noChangeAspect="1" noMove="1" noResize="1" noEditPoints="1" noAdjustHandles="1" noChangeArrowheads="1" noChangeShapeType="1" noTextEdit="1"/>
              </p:cNvSpPr>
              <p:nvPr/>
            </p:nvSpPr>
            <p:spPr>
              <a:xfrm>
                <a:off x="472215" y="3370531"/>
                <a:ext cx="11247566" cy="461665"/>
              </a:xfrm>
              <a:prstGeom prst="rect">
                <a:avLst/>
              </a:prstGeom>
              <a:blipFill>
                <a:blip r:embed="rId3"/>
                <a:stretch>
                  <a:fillRect l="-813"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356F530-1E84-E130-E8CD-6C4E2A35430F}"/>
                  </a:ext>
                </a:extLst>
              </p:cNvPr>
              <p:cNvSpPr txBox="1"/>
              <p:nvPr/>
            </p:nvSpPr>
            <p:spPr>
              <a:xfrm>
                <a:off x="2421019" y="2654618"/>
                <a:ext cx="7349961" cy="461665"/>
              </a:xfrm>
              <a:prstGeom prst="rect">
                <a:avLst/>
              </a:prstGeom>
              <a:solidFill>
                <a:schemeClr val="accent5">
                  <a:lumMod val="40000"/>
                  <a:lumOff val="60000"/>
                </a:schemeClr>
              </a:solidFill>
            </p:spPr>
            <p:txBody>
              <a:bodyPr wrap="none" rtlCol="0">
                <a:spAutoFit/>
              </a:bodyPr>
              <a:lstStyle/>
              <a:p>
                <a:r>
                  <a:rPr lang="en-US" sz="2400" dirty="0"/>
                  <a:t>Let us take </a:t>
                </a:r>
                <a14:m>
                  <m:oMath xmlns:m="http://schemas.openxmlformats.org/officeDocument/2006/math">
                    <m:r>
                      <a:rPr lang="en-US" sz="2400" b="0" i="1" smtClean="0">
                        <a:latin typeface="Cambria Math" panose="02040503050406030204" pitchFamily="18" charset="0"/>
                      </a:rPr>
                      <m:t>𝑛</m:t>
                    </m:r>
                    <m:r>
                      <a:rPr lang="en-US" sz="2400" b="0" i="1" smtClean="0">
                        <a:latin typeface="Cambria Math" panose="02040503050406030204" pitchFamily="18" charset="0"/>
                      </a:rPr>
                      <m:t>=1</m:t>
                    </m:r>
                  </m:oMath>
                </a14:m>
                <a:r>
                  <a:rPr lang="en-IN" sz="2400" dirty="0"/>
                  <a:t> and see, </a:t>
                </a:r>
                <a14:m>
                  <m:oMath xmlns:m="http://schemas.openxmlformats.org/officeDocument/2006/math">
                    <m:r>
                      <a:rPr lang="en-US" sz="2400" b="0" i="1" smtClean="0">
                        <a:latin typeface="Cambria Math" panose="02040503050406030204" pitchFamily="18" charset="0"/>
                      </a:rPr>
                      <m:t>𝑧</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1</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𝑎𝑥</m:t>
                    </m:r>
                    <m:r>
                      <a:rPr lang="en-US" sz="2400" b="0" i="1" smtClean="0">
                        <a:latin typeface="Cambria Math" panose="02040503050406030204" pitchFamily="18" charset="0"/>
                      </a:rPr>
                      <m:t>+</m:t>
                    </m:r>
                    <m:r>
                      <a:rPr lang="en-US" sz="2400" b="0" i="1" smtClean="0">
                        <a:latin typeface="Cambria Math" panose="02040503050406030204" pitchFamily="18" charset="0"/>
                      </a:rPr>
                      <m:t>𝑏</m:t>
                    </m:r>
                  </m:oMath>
                </a14:m>
                <a:endParaRPr lang="en-IN" sz="2400" dirty="0"/>
              </a:p>
            </p:txBody>
          </p:sp>
        </mc:Choice>
        <mc:Fallback xmlns="">
          <p:sp>
            <p:nvSpPr>
              <p:cNvPr id="13" name="TextBox 12">
                <a:extLst>
                  <a:ext uri="{FF2B5EF4-FFF2-40B4-BE49-F238E27FC236}">
                    <a16:creationId xmlns:a16="http://schemas.microsoft.com/office/drawing/2014/main" id="{7356F530-1E84-E130-E8CD-6C4E2A35430F}"/>
                  </a:ext>
                </a:extLst>
              </p:cNvPr>
              <p:cNvSpPr txBox="1">
                <a:spLocks noRot="1" noChangeAspect="1" noMove="1" noResize="1" noEditPoints="1" noAdjustHandles="1" noChangeArrowheads="1" noChangeShapeType="1" noTextEdit="1"/>
              </p:cNvSpPr>
              <p:nvPr/>
            </p:nvSpPr>
            <p:spPr>
              <a:xfrm>
                <a:off x="2421019" y="2654618"/>
                <a:ext cx="7349961" cy="461665"/>
              </a:xfrm>
              <a:prstGeom prst="rect">
                <a:avLst/>
              </a:prstGeom>
              <a:blipFill>
                <a:blip r:embed="rId4"/>
                <a:stretch>
                  <a:fillRect l="-1244" t="-10526" b="-2894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23CECA13-E022-8CE9-DD73-8E1AF8D2E730}"/>
              </a:ext>
            </a:extLst>
          </p:cNvPr>
          <p:cNvSpPr txBox="1"/>
          <p:nvPr/>
        </p:nvSpPr>
        <p:spPr>
          <a:xfrm>
            <a:off x="598180" y="4356504"/>
            <a:ext cx="3645678" cy="523220"/>
          </a:xfrm>
          <a:prstGeom prst="rect">
            <a:avLst/>
          </a:prstGeom>
          <a:solidFill>
            <a:srgbClr val="C00000"/>
          </a:solidFill>
        </p:spPr>
        <p:txBody>
          <a:bodyPr wrap="none" rtlCol="0">
            <a:spAutoFit/>
          </a:bodyPr>
          <a:lstStyle/>
          <a:p>
            <a:r>
              <a:rPr lang="en-US" sz="2800" dirty="0">
                <a:solidFill>
                  <a:schemeClr val="bg1"/>
                </a:solidFill>
              </a:rPr>
              <a:t>What is unknown here?</a:t>
            </a:r>
            <a:endParaRPr lang="en-IN" sz="2800" dirty="0">
              <a:solidFill>
                <a:schemeClr val="bg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7E20671-31E5-1BC7-D627-9977A7A013FC}"/>
                  </a:ext>
                </a:extLst>
              </p:cNvPr>
              <p:cNvSpPr txBox="1"/>
              <p:nvPr/>
            </p:nvSpPr>
            <p:spPr>
              <a:xfrm>
                <a:off x="4734061" y="4318614"/>
                <a:ext cx="7457939" cy="1843710"/>
              </a:xfrm>
              <a:prstGeom prst="rect">
                <a:avLst/>
              </a:prstGeom>
              <a:solidFill>
                <a:srgbClr val="C00000"/>
              </a:solidFill>
            </p:spPr>
            <p:txBody>
              <a:bodyPr wrap="none" rtlCol="0">
                <a:spAutoFit/>
              </a:bodyPr>
              <a:lstStyle/>
              <a:p>
                <a:pPr marL="342900" indent="-342900">
                  <a:buAutoNum type="arabicPeriod"/>
                </a:pPr>
                <a:r>
                  <a:rPr lang="en-US" sz="2800" dirty="0">
                    <a:solidFill>
                      <a:schemeClr val="bg1"/>
                    </a:solidFill>
                  </a:rPr>
                  <a:t>Initialize weights to </a:t>
                </a:r>
                <a14:m>
                  <m:oMath xmlns:m="http://schemas.openxmlformats.org/officeDocument/2006/math">
                    <m:r>
                      <a:rPr lang="en-US" sz="2800" b="0" i="1" smtClean="0">
                        <a:solidFill>
                          <a:schemeClr val="bg1"/>
                        </a:solidFill>
                        <a:latin typeface="Cambria Math" panose="02040503050406030204" pitchFamily="18" charset="0"/>
                      </a:rPr>
                      <m:t>0</m:t>
                    </m:r>
                  </m:oMath>
                </a14:m>
                <a:r>
                  <a:rPr lang="en-IN" sz="2800" dirty="0">
                    <a:solidFill>
                      <a:schemeClr val="bg1"/>
                    </a:solidFill>
                  </a:rPr>
                  <a:t> or small random numbers</a:t>
                </a:r>
              </a:p>
              <a:p>
                <a:pPr marL="342900" indent="-342900">
                  <a:buAutoNum type="arabicPeriod"/>
                </a:pPr>
                <a:r>
                  <a:rPr lang="en-IN" sz="2800" dirty="0">
                    <a:solidFill>
                      <a:schemeClr val="bg1"/>
                    </a:solidFill>
                  </a:rPr>
                  <a:t>For each training sample </a:t>
                </a:r>
                <a14:m>
                  <m:oMath xmlns:m="http://schemas.openxmlformats.org/officeDocument/2006/math">
                    <m:sSup>
                      <m:sSupPr>
                        <m:ctrlPr>
                          <a:rPr lang="en-US" sz="2800" b="0" i="1" smtClean="0">
                            <a:solidFill>
                              <a:schemeClr val="bg1"/>
                            </a:solidFill>
                            <a:latin typeface="Cambria Math" panose="02040503050406030204" pitchFamily="18" charset="0"/>
                          </a:rPr>
                        </m:ctrlPr>
                      </m:sSupPr>
                      <m:e>
                        <m:r>
                          <a:rPr lang="en-US" sz="2800" b="0" i="1" smtClean="0">
                            <a:solidFill>
                              <a:schemeClr val="bg1"/>
                            </a:solidFill>
                            <a:latin typeface="Cambria Math" panose="02040503050406030204" pitchFamily="18" charset="0"/>
                          </a:rPr>
                          <m:t>𝑥</m:t>
                        </m:r>
                      </m:e>
                      <m:sup>
                        <m:r>
                          <a:rPr lang="en-US" sz="2800" b="0" i="1" smtClean="0">
                            <a:solidFill>
                              <a:schemeClr val="bg1"/>
                            </a:solidFill>
                            <a:latin typeface="Cambria Math" panose="02040503050406030204" pitchFamily="18" charset="0"/>
                          </a:rPr>
                          <m:t>𝑖</m:t>
                        </m:r>
                      </m:sup>
                    </m:sSup>
                  </m:oMath>
                </a14:m>
                <a:endParaRPr lang="en-IN" sz="2800" dirty="0">
                  <a:solidFill>
                    <a:schemeClr val="bg1"/>
                  </a:solidFill>
                </a:endParaRPr>
              </a:p>
              <a:p>
                <a:pPr marL="800100" lvl="1" indent="-342900">
                  <a:buFont typeface="+mj-lt"/>
                  <a:buAutoNum type="alphaLcParenR"/>
                </a:pPr>
                <a:r>
                  <a:rPr lang="en-IN" sz="2800" dirty="0">
                    <a:solidFill>
                      <a:schemeClr val="bg1"/>
                    </a:solidFill>
                  </a:rPr>
                  <a:t>Find the output value </a:t>
                </a:r>
                <a14:m>
                  <m:oMath xmlns:m="http://schemas.openxmlformats.org/officeDocument/2006/math">
                    <m:sSup>
                      <m:sSupPr>
                        <m:ctrlPr>
                          <a:rPr lang="en-US" sz="2800" b="0" i="1" smtClean="0">
                            <a:solidFill>
                              <a:schemeClr val="bg1"/>
                            </a:solidFill>
                            <a:latin typeface="Cambria Math" panose="02040503050406030204" pitchFamily="18" charset="0"/>
                          </a:rPr>
                        </m:ctrlPr>
                      </m:sSupPr>
                      <m:e>
                        <m:r>
                          <a:rPr lang="en-US" sz="2800" b="0" i="1" smtClean="0">
                            <a:solidFill>
                              <a:schemeClr val="bg1"/>
                            </a:solidFill>
                            <a:latin typeface="Cambria Math" panose="02040503050406030204" pitchFamily="18" charset="0"/>
                          </a:rPr>
                          <m:t>𝑦</m:t>
                        </m:r>
                      </m:e>
                      <m:sup>
                        <m:r>
                          <a:rPr lang="en-US" sz="2800" b="0" i="1" smtClean="0">
                            <a:solidFill>
                              <a:schemeClr val="bg1"/>
                            </a:solidFill>
                            <a:latin typeface="Cambria Math" panose="02040503050406030204" pitchFamily="18" charset="0"/>
                          </a:rPr>
                          <m:t>𝑖</m:t>
                        </m:r>
                      </m:sup>
                    </m:sSup>
                    <m:r>
                      <a:rPr lang="en-US" sz="2800" b="0" i="1" smtClean="0">
                        <a:solidFill>
                          <a:schemeClr val="bg1"/>
                        </a:solidFill>
                        <a:latin typeface="Cambria Math" panose="02040503050406030204" pitchFamily="18" charset="0"/>
                      </a:rPr>
                      <m:t>=</m:t>
                    </m:r>
                    <m:r>
                      <a:rPr lang="en-US" sz="2800" b="0" i="1" smtClean="0">
                        <a:solidFill>
                          <a:schemeClr val="bg1"/>
                        </a:solidFill>
                        <a:latin typeface="Cambria Math" panose="02040503050406030204" pitchFamily="18" charset="0"/>
                      </a:rPr>
                      <m:t>𝜙</m:t>
                    </m:r>
                    <m:r>
                      <a:rPr lang="en-US" sz="2800" b="0" i="1" smtClean="0">
                        <a:solidFill>
                          <a:schemeClr val="bg1"/>
                        </a:solidFill>
                        <a:latin typeface="Cambria Math" panose="02040503050406030204" pitchFamily="18" charset="0"/>
                      </a:rPr>
                      <m:t>(</m:t>
                    </m:r>
                    <m:sSup>
                      <m:sSupPr>
                        <m:ctrlPr>
                          <a:rPr lang="en-US" sz="2800" b="0" i="1" smtClean="0">
                            <a:solidFill>
                              <a:schemeClr val="bg1"/>
                            </a:solidFill>
                            <a:latin typeface="Cambria Math" panose="02040503050406030204" pitchFamily="18" charset="0"/>
                          </a:rPr>
                        </m:ctrlPr>
                      </m:sSupPr>
                      <m:e>
                        <m:r>
                          <a:rPr lang="en-US" sz="2800" b="0" i="1" smtClean="0">
                            <a:solidFill>
                              <a:schemeClr val="bg1"/>
                            </a:solidFill>
                            <a:latin typeface="Cambria Math" panose="02040503050406030204" pitchFamily="18" charset="0"/>
                          </a:rPr>
                          <m:t>𝑧</m:t>
                        </m:r>
                      </m:e>
                      <m:sup>
                        <m:r>
                          <a:rPr lang="en-US" sz="2800" b="0" i="1" smtClean="0">
                            <a:solidFill>
                              <a:schemeClr val="bg1"/>
                            </a:solidFill>
                            <a:latin typeface="Cambria Math" panose="02040503050406030204" pitchFamily="18" charset="0"/>
                          </a:rPr>
                          <m:t>𝑖</m:t>
                        </m:r>
                      </m:sup>
                    </m:sSup>
                    <m:r>
                      <a:rPr lang="en-US" sz="2800" b="0" i="1" smtClean="0">
                        <a:solidFill>
                          <a:schemeClr val="bg1"/>
                        </a:solidFill>
                        <a:latin typeface="Cambria Math" panose="02040503050406030204" pitchFamily="18" charset="0"/>
                      </a:rPr>
                      <m:t>)</m:t>
                    </m:r>
                  </m:oMath>
                </a14:m>
                <a:endParaRPr lang="en-IN" sz="2800" dirty="0">
                  <a:solidFill>
                    <a:schemeClr val="bg1"/>
                  </a:solidFill>
                </a:endParaRPr>
              </a:p>
              <a:p>
                <a:pPr marL="800100" lvl="1" indent="-342900">
                  <a:buFont typeface="+mj-lt"/>
                  <a:buAutoNum type="alphaLcParenR"/>
                </a:pPr>
                <a:r>
                  <a:rPr lang="en-IN" sz="2800" dirty="0">
                    <a:solidFill>
                      <a:schemeClr val="bg1"/>
                    </a:solidFill>
                  </a:rPr>
                  <a:t>Update the weights</a:t>
                </a:r>
              </a:p>
            </p:txBody>
          </p:sp>
        </mc:Choice>
        <mc:Fallback xmlns="">
          <p:sp>
            <p:nvSpPr>
              <p:cNvPr id="15" name="TextBox 14">
                <a:extLst>
                  <a:ext uri="{FF2B5EF4-FFF2-40B4-BE49-F238E27FC236}">
                    <a16:creationId xmlns:a16="http://schemas.microsoft.com/office/drawing/2014/main" id="{D7E20671-31E5-1BC7-D627-9977A7A013FC}"/>
                  </a:ext>
                </a:extLst>
              </p:cNvPr>
              <p:cNvSpPr txBox="1">
                <a:spLocks noRot="1" noChangeAspect="1" noMove="1" noResize="1" noEditPoints="1" noAdjustHandles="1" noChangeArrowheads="1" noChangeShapeType="1" noTextEdit="1"/>
              </p:cNvSpPr>
              <p:nvPr/>
            </p:nvSpPr>
            <p:spPr>
              <a:xfrm>
                <a:off x="4734061" y="4318614"/>
                <a:ext cx="7457939" cy="1843710"/>
              </a:xfrm>
              <a:prstGeom prst="rect">
                <a:avLst/>
              </a:prstGeom>
              <a:blipFill>
                <a:blip r:embed="rId5"/>
                <a:stretch>
                  <a:fillRect l="-1717" t="-3300" r="-409" b="-8581"/>
                </a:stretch>
              </a:blipFill>
            </p:spPr>
            <p:txBody>
              <a:bodyPr/>
              <a:lstStyle/>
              <a:p>
                <a:r>
                  <a:rPr lang="en-US">
                    <a:noFill/>
                  </a:rPr>
                  <a:t> </a:t>
                </a:r>
              </a:p>
            </p:txBody>
          </p:sp>
        </mc:Fallback>
      </mc:AlternateContent>
    </p:spTree>
    <p:extLst>
      <p:ext uri="{BB962C8B-B14F-4D97-AF65-F5344CB8AC3E}">
        <p14:creationId xmlns:p14="http://schemas.microsoft.com/office/powerpoint/2010/main" val="405904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D12F8-6F37-82D7-509D-3217737C1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502B8-73F5-0FDF-0404-896D2945267A}"/>
              </a:ext>
            </a:extLst>
          </p:cNvPr>
          <p:cNvSpPr>
            <a:spLocks noGrp="1"/>
          </p:cNvSpPr>
          <p:nvPr>
            <p:ph type="title"/>
          </p:nvPr>
        </p:nvSpPr>
        <p:spPr>
          <a:xfrm>
            <a:off x="5480614" y="105841"/>
            <a:ext cx="6581950" cy="637011"/>
          </a:xfrm>
        </p:spPr>
        <p:txBody>
          <a:bodyPr anchor="ctr">
            <a:normAutofit/>
          </a:bodyPr>
          <a:lstStyle/>
          <a:p>
            <a:r>
              <a:rPr lang="en-US" sz="3700" dirty="0"/>
              <a:t>Update Weight Vector</a:t>
            </a:r>
          </a:p>
        </p:txBody>
      </p:sp>
      <p:grpSp>
        <p:nvGrpSpPr>
          <p:cNvPr id="8" name="Group 7">
            <a:extLst>
              <a:ext uri="{FF2B5EF4-FFF2-40B4-BE49-F238E27FC236}">
                <a16:creationId xmlns:a16="http://schemas.microsoft.com/office/drawing/2014/main" id="{3F041523-73B1-0F9D-1BC5-6AC4FADDE955}"/>
              </a:ext>
            </a:extLst>
          </p:cNvPr>
          <p:cNvGrpSpPr/>
          <p:nvPr/>
        </p:nvGrpSpPr>
        <p:grpSpPr>
          <a:xfrm>
            <a:off x="3243956" y="1565461"/>
            <a:ext cx="5105671" cy="1034676"/>
            <a:chOff x="6464712" y="1658330"/>
            <a:chExt cx="2828409" cy="1034676"/>
          </a:xfrm>
        </p:grpSpPr>
        <p:sp>
          <p:nvSpPr>
            <p:cNvPr id="9" name="Rectangle: Rounded Corners 8">
              <a:extLst>
                <a:ext uri="{FF2B5EF4-FFF2-40B4-BE49-F238E27FC236}">
                  <a16:creationId xmlns:a16="http://schemas.microsoft.com/office/drawing/2014/main" id="{30EC2BBB-260E-2634-135A-7A61E9707DE0}"/>
                </a:ext>
              </a:extLst>
            </p:cNvPr>
            <p:cNvSpPr/>
            <p:nvPr/>
          </p:nvSpPr>
          <p:spPr>
            <a:xfrm>
              <a:off x="6464712" y="1658330"/>
              <a:ext cx="2828409" cy="1034676"/>
            </a:xfrm>
            <a:prstGeom prst="roundRect">
              <a:avLst>
                <a:gd name="adj" fmla="val 10000"/>
              </a:avLst>
            </a:prstGeom>
          </p:spPr>
          <p:style>
            <a:lnRef idx="1">
              <a:schemeClr val="accent4">
                <a:hueOff val="5197846"/>
                <a:satOff val="-23984"/>
                <a:lumOff val="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IN"/>
            </a:p>
          </p:txBody>
        </p:sp>
        <mc:AlternateContent xmlns:mc="http://schemas.openxmlformats.org/markup-compatibility/2006" xmlns:a14="http://schemas.microsoft.com/office/drawing/2010/main">
          <mc:Choice Requires="a14">
            <p:sp>
              <p:nvSpPr>
                <p:cNvPr id="10" name="Rectangle: Rounded Corners 4">
                  <a:extLst>
                    <a:ext uri="{FF2B5EF4-FFF2-40B4-BE49-F238E27FC236}">
                      <a16:creationId xmlns:a16="http://schemas.microsoft.com/office/drawing/2014/main" id="{628379D0-AD3B-5934-A297-5C27CC6D6A12}"/>
                    </a:ext>
                  </a:extLst>
                </p:cNvPr>
                <p:cNvSpPr txBox="1"/>
                <p:nvPr/>
              </p:nvSpPr>
              <p:spPr>
                <a:xfrm>
                  <a:off x="6495017" y="1688635"/>
                  <a:ext cx="2767799" cy="9740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14:m>
                    <m:oMathPara xmlns:m="http://schemas.openxmlformats.org/officeDocument/2006/math">
                      <m:oMathParaPr>
                        <m:jc m:val="centerGroup"/>
                      </m:oMathParaPr>
                      <m:oMath xmlns:m="http://schemas.openxmlformats.org/officeDocument/2006/math">
                        <m:r>
                          <a:rPr lang="en-US" sz="1900" b="0" i="1" kern="1200" dirty="0" smtClean="0">
                            <a:latin typeface="Cambria Math" panose="02040503050406030204" pitchFamily="18" charset="0"/>
                          </a:rPr>
                          <m:t>𝑤</m:t>
                        </m:r>
                        <m:r>
                          <a:rPr lang="en-US" sz="1900" b="0" i="1" kern="1200" dirty="0" smtClean="0">
                            <a:latin typeface="Cambria Math" panose="02040503050406030204" pitchFamily="18" charset="0"/>
                          </a:rPr>
                          <m:t>=</m:t>
                        </m:r>
                        <m:r>
                          <a:rPr lang="en-US" sz="1900" b="0" i="1" kern="1200" dirty="0" smtClean="0">
                            <a:latin typeface="Cambria Math" panose="02040503050406030204" pitchFamily="18" charset="0"/>
                          </a:rPr>
                          <m:t>𝑤</m:t>
                        </m:r>
                        <m:r>
                          <a:rPr lang="en-US" sz="1900" b="0" i="1" kern="1200" dirty="0" smtClean="0">
                            <a:latin typeface="Cambria Math" panose="02040503050406030204" pitchFamily="18" charset="0"/>
                          </a:rPr>
                          <m:t>+</m:t>
                        </m:r>
                        <m:r>
                          <m:rPr>
                            <m:sty m:val="p"/>
                          </m:rPr>
                          <a:rPr lang="en-US" sz="1900" b="0" i="0" kern="1200" dirty="0" smtClean="0">
                            <a:latin typeface="Cambria Math" panose="02040503050406030204" pitchFamily="18" charset="0"/>
                          </a:rPr>
                          <m:t>Δ</m:t>
                        </m:r>
                        <m:r>
                          <a:rPr lang="en-US" sz="1900" b="0" i="1" kern="1200" dirty="0" smtClean="0">
                            <a:latin typeface="Cambria Math" panose="02040503050406030204" pitchFamily="18" charset="0"/>
                          </a:rPr>
                          <m:t>𝑤</m:t>
                        </m:r>
                        <m:r>
                          <a:rPr lang="en-US" sz="1900" b="0" i="1" kern="1200" dirty="0" smtClean="0">
                            <a:latin typeface="Cambria Math" panose="02040503050406030204" pitchFamily="18" charset="0"/>
                          </a:rPr>
                          <m:t>, </m:t>
                        </m:r>
                        <m:r>
                          <m:rPr>
                            <m:sty m:val="p"/>
                          </m:rPr>
                          <a:rPr lang="en-US" sz="1900" b="0" i="0" kern="1200" dirty="0" smtClean="0">
                            <a:latin typeface="Cambria Math" panose="02040503050406030204" pitchFamily="18" charset="0"/>
                          </a:rPr>
                          <m:t>Δ</m:t>
                        </m:r>
                        <m:r>
                          <a:rPr lang="en-US" sz="1900" b="0" i="1" kern="1200" dirty="0" smtClean="0">
                            <a:latin typeface="Cambria Math" panose="02040503050406030204" pitchFamily="18" charset="0"/>
                          </a:rPr>
                          <m:t>𝑤</m:t>
                        </m:r>
                        <m:r>
                          <a:rPr lang="en-US" sz="1900" b="0" i="1" kern="1200" dirty="0" smtClean="0">
                            <a:latin typeface="Cambria Math" panose="02040503050406030204" pitchFamily="18" charset="0"/>
                          </a:rPr>
                          <m:t>=</m:t>
                        </m:r>
                        <m:r>
                          <a:rPr lang="en-US" sz="1900" b="0" i="1" kern="1200" dirty="0" smtClean="0">
                            <a:latin typeface="Cambria Math" panose="02040503050406030204" pitchFamily="18" charset="0"/>
                          </a:rPr>
                          <m:t>𝜂</m:t>
                        </m:r>
                        <m:d>
                          <m:dPr>
                            <m:ctrlPr>
                              <a:rPr lang="en-US" sz="1900" b="0" i="1" kern="1200" dirty="0" smtClean="0">
                                <a:latin typeface="Cambria Math" panose="02040503050406030204" pitchFamily="18" charset="0"/>
                              </a:rPr>
                            </m:ctrlPr>
                          </m:dPr>
                          <m:e>
                            <m:sSup>
                              <m:sSupPr>
                                <m:ctrlPr>
                                  <a:rPr lang="en-US" sz="1900" b="0" i="1" kern="1200" dirty="0" smtClean="0">
                                    <a:latin typeface="Cambria Math" panose="02040503050406030204" pitchFamily="18" charset="0"/>
                                  </a:rPr>
                                </m:ctrlPr>
                              </m:sSupPr>
                              <m:e>
                                <m:r>
                                  <a:rPr lang="en-US" sz="1900" b="0" i="1" kern="1200" dirty="0" smtClean="0">
                                    <a:latin typeface="Cambria Math" panose="02040503050406030204" pitchFamily="18" charset="0"/>
                                  </a:rPr>
                                  <m:t>𝑦</m:t>
                                </m:r>
                              </m:e>
                              <m:sup>
                                <m:r>
                                  <a:rPr lang="en-US" sz="1900" b="0" i="1" kern="1200" dirty="0" smtClean="0">
                                    <a:latin typeface="Cambria Math" panose="02040503050406030204" pitchFamily="18" charset="0"/>
                                  </a:rPr>
                                  <m:t>𝑖</m:t>
                                </m:r>
                              </m:sup>
                            </m:sSup>
                            <m:r>
                              <a:rPr lang="en-US" sz="1900" b="0" i="1" kern="1200" dirty="0" smtClean="0">
                                <a:latin typeface="Cambria Math" panose="02040503050406030204" pitchFamily="18" charset="0"/>
                              </a:rPr>
                              <m:t>−</m:t>
                            </m:r>
                            <m:sSup>
                              <m:sSupPr>
                                <m:ctrlPr>
                                  <a:rPr lang="en-US" sz="1900" b="0" i="1" kern="1200" dirty="0" smtClean="0">
                                    <a:latin typeface="Cambria Math" panose="02040503050406030204" pitchFamily="18" charset="0"/>
                                  </a:rPr>
                                </m:ctrlPr>
                              </m:sSupPr>
                              <m:e>
                                <m:acc>
                                  <m:accPr>
                                    <m:chr m:val="̅"/>
                                    <m:ctrlPr>
                                      <a:rPr lang="en-US" sz="1900" b="0" i="1" kern="1200" dirty="0" smtClean="0">
                                        <a:latin typeface="Cambria Math" panose="02040503050406030204" pitchFamily="18" charset="0"/>
                                      </a:rPr>
                                    </m:ctrlPr>
                                  </m:accPr>
                                  <m:e>
                                    <m:r>
                                      <a:rPr lang="en-US" sz="1900" b="0" i="1" kern="1200" dirty="0" smtClean="0">
                                        <a:latin typeface="Cambria Math" panose="02040503050406030204" pitchFamily="18" charset="0"/>
                                      </a:rPr>
                                      <m:t>𝑦</m:t>
                                    </m:r>
                                  </m:e>
                                </m:acc>
                              </m:e>
                              <m:sup>
                                <m:r>
                                  <a:rPr lang="en-US" sz="1900" b="0" i="1" kern="1200" dirty="0" smtClean="0">
                                    <a:latin typeface="Cambria Math" panose="02040503050406030204" pitchFamily="18" charset="0"/>
                                  </a:rPr>
                                  <m:t>𝑖</m:t>
                                </m:r>
                              </m:sup>
                            </m:sSup>
                          </m:e>
                        </m:d>
                        <m:sSup>
                          <m:sSupPr>
                            <m:ctrlPr>
                              <a:rPr lang="en-US" sz="1900" b="0" i="1" kern="1200" dirty="0" smtClean="0">
                                <a:latin typeface="Cambria Math" panose="02040503050406030204" pitchFamily="18" charset="0"/>
                              </a:rPr>
                            </m:ctrlPr>
                          </m:sSupPr>
                          <m:e>
                            <m:r>
                              <a:rPr lang="en-US" sz="1900" b="0" i="1" kern="1200" dirty="0" smtClean="0">
                                <a:latin typeface="Cambria Math" panose="02040503050406030204" pitchFamily="18" charset="0"/>
                              </a:rPr>
                              <m:t>𝑥</m:t>
                            </m:r>
                          </m:e>
                          <m:sup>
                            <m:r>
                              <a:rPr lang="en-US" sz="1900" b="0" i="1" kern="1200" dirty="0" smtClean="0">
                                <a:latin typeface="Cambria Math" panose="02040503050406030204" pitchFamily="18" charset="0"/>
                              </a:rPr>
                              <m:t>𝑖</m:t>
                            </m:r>
                          </m:sup>
                        </m:sSup>
                      </m:oMath>
                    </m:oMathPara>
                  </a14:m>
                  <a:endParaRPr lang="en-US" sz="1900" kern="1200" dirty="0"/>
                </a:p>
              </p:txBody>
            </p:sp>
          </mc:Choice>
          <mc:Fallback xmlns="">
            <p:sp>
              <p:nvSpPr>
                <p:cNvPr id="10" name="Rectangle: Rounded Corners 4">
                  <a:extLst>
                    <a:ext uri="{FF2B5EF4-FFF2-40B4-BE49-F238E27FC236}">
                      <a16:creationId xmlns:a16="http://schemas.microsoft.com/office/drawing/2014/main" id="{628379D0-AD3B-5934-A297-5C27CC6D6A12}"/>
                    </a:ext>
                  </a:extLst>
                </p:cNvPr>
                <p:cNvSpPr txBox="1">
                  <a:spLocks noRot="1" noChangeAspect="1" noMove="1" noResize="1" noEditPoints="1" noAdjustHandles="1" noChangeArrowheads="1" noChangeShapeType="1" noTextEdit="1"/>
                </p:cNvSpPr>
                <p:nvPr/>
              </p:nvSpPr>
              <p:spPr>
                <a:xfrm>
                  <a:off x="6495017" y="1688635"/>
                  <a:ext cx="2767799" cy="974066"/>
                </a:xfrm>
                <a:prstGeom prst="rect">
                  <a:avLst/>
                </a:prstGeom>
                <a:blipFill>
                  <a:blip r:embed="rId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683B4C6-A05E-986E-0B58-0AF78C0292B4}"/>
                  </a:ext>
                </a:extLst>
              </p:cNvPr>
              <p:cNvSpPr txBox="1"/>
              <p:nvPr/>
            </p:nvSpPr>
            <p:spPr>
              <a:xfrm>
                <a:off x="2131734" y="2840177"/>
                <a:ext cx="7193560" cy="1763036"/>
              </a:xfrm>
              <a:prstGeom prst="round2DiagRect">
                <a:avLst/>
              </a:prstGeom>
              <a:solidFill>
                <a:schemeClr val="accent5">
                  <a:lumMod val="40000"/>
                  <a:lumOff val="60000"/>
                </a:schemeClr>
              </a:solidFill>
            </p:spPr>
            <p:txBody>
              <a:bodyPr wrap="none" rtlCol="0">
                <a:spAutoFit/>
              </a:bodyPr>
              <a:lstStyle/>
              <a:p>
                <a14:m>
                  <m:oMath xmlns:m="http://schemas.openxmlformats.org/officeDocument/2006/math">
                    <m:r>
                      <a:rPr lang="en-US" sz="2400" b="0" i="1" smtClean="0">
                        <a:latin typeface="Cambria Math" panose="02040503050406030204" pitchFamily="18" charset="0"/>
                      </a:rPr>
                      <m:t>𝜂</m:t>
                    </m:r>
                  </m:oMath>
                </a14:m>
                <a:r>
                  <a:rPr lang="en-IN" sz="2400" dirty="0"/>
                  <a:t> is the learning rate, </a:t>
                </a:r>
                <a:endParaRPr lang="en-US" sz="2400" b="0" i="1" dirty="0">
                  <a:latin typeface="Cambria Math" panose="02040503050406030204" pitchFamily="18" charset="0"/>
                </a:endParaRPr>
              </a:p>
              <a:p>
                <a14:m>
                  <m:oMath xmlns:m="http://schemas.openxmlformats.org/officeDocument/2006/math">
                    <m:r>
                      <a:rPr lang="en-US" sz="2400" b="0" i="1" smtClean="0">
                        <a:latin typeface="Cambria Math" panose="02040503050406030204" pitchFamily="18" charset="0"/>
                      </a:rPr>
                      <m:t>0&lt;</m:t>
                    </m:r>
                    <m:r>
                      <a:rPr lang="en-US" sz="2400" b="0" i="1" smtClean="0">
                        <a:latin typeface="Cambria Math" panose="02040503050406030204" pitchFamily="18" charset="0"/>
                      </a:rPr>
                      <m:t>𝜂</m:t>
                    </m:r>
                    <m:r>
                      <a:rPr lang="en-US" sz="2400" b="0" i="1" smtClean="0">
                        <a:latin typeface="Cambria Math" panose="02040503050406030204" pitchFamily="18" charset="0"/>
                      </a:rPr>
                      <m:t>&lt;1</m:t>
                    </m:r>
                  </m:oMath>
                </a14:m>
                <a:r>
                  <a:rPr lang="en-IN" sz="2400" dirty="0"/>
                  <a:t>, </a:t>
                </a:r>
              </a:p>
              <a:p>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𝑖</m:t>
                        </m:r>
                      </m:sup>
                    </m:sSup>
                  </m:oMath>
                </a14:m>
                <a:r>
                  <a:rPr lang="en-IN" sz="2400" dirty="0"/>
                  <a:t> is the true class label of the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𝑖</m:t>
                        </m:r>
                      </m:e>
                      <m:sup>
                        <m:r>
                          <a:rPr lang="en-US" sz="2400" b="0" i="1" smtClean="0">
                            <a:latin typeface="Cambria Math" panose="02040503050406030204" pitchFamily="18" charset="0"/>
                          </a:rPr>
                          <m:t>𝑡h</m:t>
                        </m:r>
                      </m:sup>
                    </m:sSup>
                  </m:oMath>
                </a14:m>
                <a:r>
                  <a:rPr lang="en-IN" sz="2400" dirty="0"/>
                  <a:t> training sample, </a:t>
                </a:r>
              </a:p>
              <a:p>
                <a14:m>
                  <m:oMath xmlns:m="http://schemas.openxmlformats.org/officeDocument/2006/math">
                    <m:sSup>
                      <m:sSupPr>
                        <m:ctrlPr>
                          <a:rPr lang="en-US" sz="2400" i="1">
                            <a:latin typeface="Cambria Math" panose="02040503050406030204" pitchFamily="18" charset="0"/>
                          </a:rPr>
                        </m:ctrlPr>
                      </m:sSupPr>
                      <m:e>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𝑦</m:t>
                            </m:r>
                          </m:e>
                        </m:acc>
                      </m:e>
                      <m:sup>
                        <m:r>
                          <a:rPr lang="en-US" sz="2400" i="1">
                            <a:latin typeface="Cambria Math" panose="02040503050406030204" pitchFamily="18" charset="0"/>
                          </a:rPr>
                          <m:t>𝑖</m:t>
                        </m:r>
                      </m:sup>
                    </m:sSup>
                  </m:oMath>
                </a14:m>
                <a:r>
                  <a:rPr lang="en-IN" sz="2400" dirty="0"/>
                  <a:t> is the predicted class label of the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𝑖</m:t>
                        </m:r>
                      </m:e>
                      <m:sup>
                        <m:r>
                          <a:rPr lang="en-US" sz="2400" i="1">
                            <a:latin typeface="Cambria Math" panose="02040503050406030204" pitchFamily="18" charset="0"/>
                          </a:rPr>
                          <m:t>𝑡h</m:t>
                        </m:r>
                      </m:sup>
                    </m:sSup>
                  </m:oMath>
                </a14:m>
                <a:r>
                  <a:rPr lang="en-IN" sz="2400" dirty="0"/>
                  <a:t> training sample</a:t>
                </a:r>
              </a:p>
            </p:txBody>
          </p:sp>
        </mc:Choice>
        <mc:Fallback xmlns="">
          <p:sp>
            <p:nvSpPr>
              <p:cNvPr id="13" name="TextBox 12">
                <a:extLst>
                  <a:ext uri="{FF2B5EF4-FFF2-40B4-BE49-F238E27FC236}">
                    <a16:creationId xmlns:a16="http://schemas.microsoft.com/office/drawing/2014/main" id="{4683B4C6-A05E-986E-0B58-0AF78C0292B4}"/>
                  </a:ext>
                </a:extLst>
              </p:cNvPr>
              <p:cNvSpPr txBox="1">
                <a:spLocks noRot="1" noChangeAspect="1" noMove="1" noResize="1" noEditPoints="1" noAdjustHandles="1" noChangeArrowheads="1" noChangeShapeType="1" noTextEdit="1"/>
              </p:cNvSpPr>
              <p:nvPr/>
            </p:nvSpPr>
            <p:spPr>
              <a:xfrm>
                <a:off x="2131734" y="2840177"/>
                <a:ext cx="7193560" cy="1763036"/>
              </a:xfrm>
              <a:prstGeom prst="round2DiagRect">
                <a:avLst/>
              </a:prstGeom>
              <a:blipFill>
                <a:blip r:embed="rId3"/>
                <a:stretch>
                  <a:fillRect b="-24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8DF6C23-E661-01FD-8B57-AB8B55FAF883}"/>
                  </a:ext>
                </a:extLst>
              </p:cNvPr>
              <p:cNvSpPr txBox="1"/>
              <p:nvPr/>
            </p:nvSpPr>
            <p:spPr>
              <a:xfrm>
                <a:off x="2910829" y="4843253"/>
                <a:ext cx="5635370" cy="1328023"/>
              </a:xfrm>
              <a:prstGeom prst="round2DiagRect">
                <a:avLst/>
              </a:prstGeom>
              <a:solidFill>
                <a:srgbClr val="C00000"/>
              </a:solidFill>
            </p:spPr>
            <p:txBody>
              <a:bodyPr wrap="none" rtlCol="0">
                <a:spAutoFit/>
              </a:bodyPr>
              <a:lstStyle/>
              <a:p>
                <a:r>
                  <a:rPr lang="en-US" sz="2400" dirty="0">
                    <a:solidFill>
                      <a:schemeClr val="bg1"/>
                    </a:solidFill>
                  </a:rPr>
                  <a:t>What will be </a:t>
                </a:r>
                <a14:m>
                  <m:oMath xmlns:m="http://schemas.openxmlformats.org/officeDocument/2006/math">
                    <m:r>
                      <m:rPr>
                        <m:sty m:val="p"/>
                      </m:rPr>
                      <a:rPr lang="en-US" sz="2400" b="0" i="0" smtClean="0">
                        <a:solidFill>
                          <a:schemeClr val="bg1"/>
                        </a:solidFill>
                        <a:latin typeface="Cambria Math" panose="02040503050406030204" pitchFamily="18" charset="0"/>
                      </a:rPr>
                      <m:t>Δ</m:t>
                    </m:r>
                    <m:r>
                      <a:rPr lang="en-US" sz="2400" b="0" i="1" smtClean="0">
                        <a:solidFill>
                          <a:schemeClr val="bg1"/>
                        </a:solidFill>
                        <a:latin typeface="Cambria Math" panose="02040503050406030204" pitchFamily="18" charset="0"/>
                      </a:rPr>
                      <m:t>𝑤</m:t>
                    </m:r>
                    <m:r>
                      <a:rPr lang="en-US" sz="2400" b="0" i="0" smtClean="0">
                        <a:solidFill>
                          <a:schemeClr val="bg1"/>
                        </a:solidFill>
                        <a:latin typeface="Cambria Math" panose="02040503050406030204" pitchFamily="18" charset="0"/>
                      </a:rPr>
                      <m:t>?</m:t>
                    </m:r>
                  </m:oMath>
                </a14:m>
                <a:endParaRPr lang="en-IN" sz="2400" dirty="0">
                  <a:solidFill>
                    <a:schemeClr val="bg1"/>
                  </a:solidFill>
                </a:endParaRPr>
              </a:p>
              <a:p>
                <a:pPr marL="342900" indent="-342900">
                  <a:buAutoNum type="arabicPeriod"/>
                </a:pPr>
                <a:r>
                  <a:rPr lang="en-IN" sz="2400" dirty="0">
                    <a:solidFill>
                      <a:schemeClr val="bg1"/>
                    </a:solidFill>
                  </a:rPr>
                  <a:t>If prediction is correct</a:t>
                </a:r>
              </a:p>
              <a:p>
                <a:pPr marL="342900" indent="-342900">
                  <a:buAutoNum type="arabicPeriod"/>
                </a:pPr>
                <a:r>
                  <a:rPr lang="en-IN" sz="2400" dirty="0">
                    <a:solidFill>
                      <a:schemeClr val="bg1"/>
                    </a:solidFill>
                  </a:rPr>
                  <a:t>What will be it if the prediction is wrong</a:t>
                </a:r>
              </a:p>
            </p:txBody>
          </p:sp>
        </mc:Choice>
        <mc:Fallback xmlns="">
          <p:sp>
            <p:nvSpPr>
              <p:cNvPr id="14" name="TextBox 13">
                <a:extLst>
                  <a:ext uri="{FF2B5EF4-FFF2-40B4-BE49-F238E27FC236}">
                    <a16:creationId xmlns:a16="http://schemas.microsoft.com/office/drawing/2014/main" id="{28DF6C23-E661-01FD-8B57-AB8B55FAF883}"/>
                  </a:ext>
                </a:extLst>
              </p:cNvPr>
              <p:cNvSpPr txBox="1">
                <a:spLocks noRot="1" noChangeAspect="1" noMove="1" noResize="1" noEditPoints="1" noAdjustHandles="1" noChangeArrowheads="1" noChangeShapeType="1" noTextEdit="1"/>
              </p:cNvSpPr>
              <p:nvPr/>
            </p:nvSpPr>
            <p:spPr>
              <a:xfrm>
                <a:off x="2910829" y="4843253"/>
                <a:ext cx="5635370" cy="1328023"/>
              </a:xfrm>
              <a:prstGeom prst="round2DiagRect">
                <a:avLst/>
              </a:prstGeom>
              <a:blipFill>
                <a:blip r:embed="rId4"/>
                <a:stretch>
                  <a:fillRect l="-541" b="-5505"/>
                </a:stretch>
              </a:blipFill>
            </p:spPr>
            <p:txBody>
              <a:bodyPr/>
              <a:lstStyle/>
              <a:p>
                <a:r>
                  <a:rPr lang="en-US">
                    <a:noFill/>
                  </a:rPr>
                  <a:t> </a:t>
                </a:r>
              </a:p>
            </p:txBody>
          </p:sp>
        </mc:Fallback>
      </mc:AlternateContent>
    </p:spTree>
    <p:extLst>
      <p:ext uri="{BB962C8B-B14F-4D97-AF65-F5344CB8AC3E}">
        <p14:creationId xmlns:p14="http://schemas.microsoft.com/office/powerpoint/2010/main" val="2968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61602-B902-53CB-99CF-C10903E089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F52D7-E225-FE81-3296-9D35C3A71B1B}"/>
              </a:ext>
            </a:extLst>
          </p:cNvPr>
          <p:cNvSpPr>
            <a:spLocks noGrp="1"/>
          </p:cNvSpPr>
          <p:nvPr>
            <p:ph type="title"/>
          </p:nvPr>
        </p:nvSpPr>
        <p:spPr>
          <a:xfrm>
            <a:off x="5480614" y="105841"/>
            <a:ext cx="6581950" cy="637011"/>
          </a:xfrm>
        </p:spPr>
        <p:txBody>
          <a:bodyPr anchor="ctr">
            <a:normAutofit/>
          </a:bodyPr>
          <a:lstStyle/>
          <a:p>
            <a:r>
              <a:rPr lang="en-US" sz="3700" dirty="0"/>
              <a:t>Separable Dataset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575008A-FF37-A78F-F0D9-A98E4088ABEE}"/>
                  </a:ext>
                </a:extLst>
              </p:cNvPr>
              <p:cNvSpPr txBox="1"/>
              <p:nvPr/>
            </p:nvSpPr>
            <p:spPr>
              <a:xfrm>
                <a:off x="895562" y="1190987"/>
                <a:ext cx="9276642" cy="1259768"/>
              </a:xfrm>
              <a:prstGeom prst="rect">
                <a:avLst/>
              </a:prstGeom>
              <a:solidFill>
                <a:schemeClr val="accent5">
                  <a:lumMod val="40000"/>
                  <a:lumOff val="60000"/>
                </a:schemeClr>
              </a:solidFill>
            </p:spPr>
            <p:txBody>
              <a:bodyPr wrap="none" rtlCol="0">
                <a:spAutoFit/>
              </a:bodyPr>
              <a:lstStyle/>
              <a:p>
                <a:r>
                  <a:rPr lang="en-US" sz="2400" dirty="0"/>
                  <a:t>A dataset </a:t>
                </a:r>
                <a14:m>
                  <m:oMath xmlns:m="http://schemas.openxmlformats.org/officeDocument/2006/math">
                    <m:d>
                      <m:dPr>
                        <m:begChr m:val="{"/>
                        <m:endChr m:val="}"/>
                        <m:ctrlPr>
                          <a:rPr lang="en-US" sz="2400" b="0" i="1" smtClean="0">
                            <a:latin typeface="Cambria Math" panose="02040503050406030204" pitchFamily="18" charset="0"/>
                          </a:rPr>
                        </m:ctrlPr>
                      </m:dPr>
                      <m:e>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𝑖</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𝑖</m:t>
                                </m:r>
                              </m:sup>
                            </m:sSup>
                          </m:e>
                        </m:d>
                      </m:e>
                    </m:d>
                  </m:oMath>
                </a14:m>
                <a:r>
                  <a:rPr lang="en-IN" sz="2400" dirty="0"/>
                  <a:t> is linearly separable if there exists </a:t>
                </a:r>
                <a14:m>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𝑤</m:t>
                        </m:r>
                      </m:e>
                    </m:acc>
                  </m:oMath>
                </a14:m>
                <a:r>
                  <a:rPr lang="en-IN" sz="2400" dirty="0"/>
                  <a:t> and </a:t>
                </a:r>
                <a14:m>
                  <m:oMath xmlns:m="http://schemas.openxmlformats.org/officeDocument/2006/math">
                    <m:r>
                      <a:rPr lang="en-US" sz="2400" b="0" i="1" smtClean="0">
                        <a:latin typeface="Cambria Math" panose="02040503050406030204" pitchFamily="18" charset="0"/>
                      </a:rPr>
                      <m:t>𝛾</m:t>
                    </m:r>
                  </m:oMath>
                </a14:m>
                <a:r>
                  <a:rPr lang="en-IN" sz="2400" dirty="0"/>
                  <a:t> such that </a:t>
                </a:r>
              </a:p>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𝑖</m:t>
                          </m:r>
                        </m:sup>
                      </m:sSup>
                      <m:sSup>
                        <m:sSupPr>
                          <m:ctrlPr>
                            <a:rPr lang="en-US" sz="2400" b="0" i="1" smtClean="0">
                              <a:latin typeface="Cambria Math" panose="02040503050406030204" pitchFamily="18" charset="0"/>
                            </a:rPr>
                          </m:ctrlPr>
                        </m:sSup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𝑤</m:t>
                              </m:r>
                            </m:e>
                          </m:acc>
                        </m:e>
                        <m:sup>
                          <m:r>
                            <a:rPr lang="en-US" sz="2400" b="0" i="1" smtClean="0">
                              <a:latin typeface="Cambria Math" panose="02040503050406030204" pitchFamily="18" charset="0"/>
                            </a:rPr>
                            <m:t>𝑇</m:t>
                          </m:r>
                        </m:sup>
                      </m:sSup>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𝑖</m:t>
                          </m:r>
                        </m:sup>
                      </m:sSup>
                      <m:r>
                        <a:rPr lang="en-US" sz="2400" b="0" i="1" smtClean="0">
                          <a:latin typeface="Cambria Math" panose="02040503050406030204" pitchFamily="18" charset="0"/>
                        </a:rPr>
                        <m:t>≥</m:t>
                      </m:r>
                      <m:r>
                        <a:rPr lang="en-US" sz="2400" b="0" i="1" smtClean="0">
                          <a:latin typeface="Cambria Math" panose="02040503050406030204" pitchFamily="18" charset="0"/>
                        </a:rPr>
                        <m:t>𝛾</m:t>
                      </m:r>
                      <m:r>
                        <a:rPr lang="en-US" sz="2400" b="0" i="1" smtClean="0">
                          <a:latin typeface="Cambria Math" panose="02040503050406030204" pitchFamily="18" charset="0"/>
                        </a:rPr>
                        <m:t>&gt;0, ∀</m:t>
                      </m:r>
                      <m:r>
                        <a:rPr lang="en-US" sz="2400" b="0" i="1" smtClean="0">
                          <a:latin typeface="Cambria Math" panose="02040503050406030204" pitchFamily="18" charset="0"/>
                        </a:rPr>
                        <m:t>𝑖</m:t>
                      </m:r>
                    </m:oMath>
                  </m:oMathPara>
                </a14:m>
                <a:endParaRPr lang="en-IN" sz="2400" dirty="0"/>
              </a:p>
              <a:p>
                <a:r>
                  <a:rPr lang="en-IN" sz="2400" dirty="0"/>
                  <a:t>where </a:t>
                </a:r>
                <a14:m>
                  <m:oMath xmlns:m="http://schemas.openxmlformats.org/officeDocument/2006/math">
                    <m:r>
                      <a:rPr lang="en-US" sz="2400" b="0" i="1" smtClean="0">
                        <a:latin typeface="Cambria Math" panose="02040503050406030204" pitchFamily="18" charset="0"/>
                      </a:rPr>
                      <m:t>𝛾</m:t>
                    </m:r>
                  </m:oMath>
                </a14:m>
                <a:r>
                  <a:rPr lang="en-IN" sz="2400" dirty="0"/>
                  <a:t> is called the margin</a:t>
                </a:r>
              </a:p>
            </p:txBody>
          </p:sp>
        </mc:Choice>
        <mc:Fallback xmlns="">
          <p:sp>
            <p:nvSpPr>
              <p:cNvPr id="13" name="TextBox 12">
                <a:extLst>
                  <a:ext uri="{FF2B5EF4-FFF2-40B4-BE49-F238E27FC236}">
                    <a16:creationId xmlns:a16="http://schemas.microsoft.com/office/drawing/2014/main" id="{6575008A-FF37-A78F-F0D9-A98E4088ABEE}"/>
                  </a:ext>
                </a:extLst>
              </p:cNvPr>
              <p:cNvSpPr txBox="1">
                <a:spLocks noRot="1" noChangeAspect="1" noMove="1" noResize="1" noEditPoints="1" noAdjustHandles="1" noChangeArrowheads="1" noChangeShapeType="1" noTextEdit="1"/>
              </p:cNvSpPr>
              <p:nvPr/>
            </p:nvSpPr>
            <p:spPr>
              <a:xfrm>
                <a:off x="895562" y="1190987"/>
                <a:ext cx="9276642" cy="1259768"/>
              </a:xfrm>
              <a:prstGeom prst="rect">
                <a:avLst/>
              </a:prstGeom>
              <a:blipFill>
                <a:blip r:embed="rId2"/>
                <a:stretch>
                  <a:fillRect l="-1051" t="-1449" b="-1014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E0D7054-5AC7-E62B-BF08-6398028FEDDF}"/>
              </a:ext>
            </a:extLst>
          </p:cNvPr>
          <p:cNvPicPr>
            <a:picLocks noChangeAspect="1"/>
          </p:cNvPicPr>
          <p:nvPr/>
        </p:nvPicPr>
        <p:blipFill>
          <a:blip r:embed="rId3"/>
          <a:stretch>
            <a:fillRect/>
          </a:stretch>
        </p:blipFill>
        <p:spPr>
          <a:xfrm>
            <a:off x="7093165" y="2450755"/>
            <a:ext cx="4404852" cy="352978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E65BE1-000C-574C-EF16-95C3AB3ED45E}"/>
                  </a:ext>
                </a:extLst>
              </p:cNvPr>
              <p:cNvSpPr txBox="1"/>
              <p:nvPr/>
            </p:nvSpPr>
            <p:spPr>
              <a:xfrm>
                <a:off x="693983" y="2607016"/>
                <a:ext cx="5275017" cy="2308324"/>
              </a:xfrm>
              <a:prstGeom prst="rect">
                <a:avLst/>
              </a:prstGeom>
              <a:solidFill>
                <a:schemeClr val="accent2">
                  <a:lumMod val="40000"/>
                  <a:lumOff val="60000"/>
                </a:schemeClr>
              </a:solidFill>
            </p:spPr>
            <p:txBody>
              <a:bodyPr wrap="square" rtlCol="0">
                <a:spAutoFit/>
              </a:bodyPr>
              <a:lstStyle/>
              <a:p>
                <a:r>
                  <a:rPr lang="en-US" sz="2400" dirty="0"/>
                  <a:t>Let </a:t>
                </a:r>
                <a14:m>
                  <m:oMath xmlns:m="http://schemas.openxmlformats.org/officeDocument/2006/math">
                    <m:r>
                      <a:rPr lang="en-US" sz="2400" b="0" i="1" smtClean="0">
                        <a:latin typeface="Cambria Math" panose="02040503050406030204" pitchFamily="18" charset="0"/>
                      </a:rPr>
                      <m:t>𝑋</m:t>
                    </m:r>
                  </m:oMath>
                </a14:m>
                <a:r>
                  <a:rPr lang="en-IN" sz="2400" dirty="0"/>
                  <a:t> and </a:t>
                </a:r>
                <a14:m>
                  <m:oMath xmlns:m="http://schemas.openxmlformats.org/officeDocument/2006/math">
                    <m:r>
                      <a:rPr lang="en-US" sz="2400" b="0" i="1" smtClean="0">
                        <a:latin typeface="Cambria Math" panose="02040503050406030204" pitchFamily="18" charset="0"/>
                      </a:rPr>
                      <m:t>𝑌</m:t>
                    </m:r>
                  </m:oMath>
                </a14:m>
                <a:r>
                  <a:rPr lang="en-IN" sz="2400" dirty="0"/>
                  <a:t> be two sets of points in an </a:t>
                </a:r>
                <a14:m>
                  <m:oMath xmlns:m="http://schemas.openxmlformats.org/officeDocument/2006/math">
                    <m:sSup>
                      <m:sSupPr>
                        <m:ctrlPr>
                          <a:rPr lang="en-US" sz="2400" b="0" i="1" smtClean="0">
                            <a:latin typeface="Cambria Math" panose="02040503050406030204" pitchFamily="18" charset="0"/>
                            <a:ea typeface="Cambria Math" panose="02040503050406030204" pitchFamily="18" charset="0"/>
                          </a:rPr>
                        </m:ctrlPr>
                      </m:sSupPr>
                      <m:e>
                        <m:r>
                          <a:rPr lang="en-IN" sz="2400" i="1" smtClean="0">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𝑛</m:t>
                        </m:r>
                      </m:sup>
                    </m:sSup>
                  </m:oMath>
                </a14:m>
                <a:r>
                  <a:rPr lang="en-IN" sz="2400" dirty="0"/>
                  <a:t>. Then </a:t>
                </a:r>
                <a14:m>
                  <m:oMath xmlns:m="http://schemas.openxmlformats.org/officeDocument/2006/math">
                    <m:r>
                      <a:rPr lang="en-US" sz="2400" b="0" i="1" smtClean="0">
                        <a:latin typeface="Cambria Math" panose="02040503050406030204" pitchFamily="18" charset="0"/>
                      </a:rPr>
                      <m:t>𝑋</m:t>
                    </m:r>
                  </m:oMath>
                </a14:m>
                <a:r>
                  <a:rPr lang="en-IN" sz="2400" dirty="0"/>
                  <a:t> and </a:t>
                </a:r>
                <a14:m>
                  <m:oMath xmlns:m="http://schemas.openxmlformats.org/officeDocument/2006/math">
                    <m:r>
                      <a:rPr lang="en-US" sz="2400" b="0" i="1" smtClean="0">
                        <a:latin typeface="Cambria Math" panose="02040503050406030204" pitchFamily="18" charset="0"/>
                      </a:rPr>
                      <m:t>𝑌</m:t>
                    </m:r>
                  </m:oMath>
                </a14:m>
                <a:r>
                  <a:rPr lang="en-IN" sz="2400" dirty="0"/>
                  <a:t> are linearly separable if there exists </a:t>
                </a:r>
                <a14:m>
                  <m:oMath xmlns:m="http://schemas.openxmlformats.org/officeDocument/2006/math">
                    <m:r>
                      <a:rPr lang="en-US" sz="2400" b="0" i="1" smtClean="0">
                        <a:latin typeface="Cambria Math" panose="02040503050406030204" pitchFamily="18" charset="0"/>
                      </a:rPr>
                      <m:t>𝑤</m:t>
                    </m:r>
                    <m:r>
                      <a:rPr lang="en-US" sz="2400" b="0" i="1" smtClean="0">
                        <a:latin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IN" sz="2400" i="1">
                            <a:latin typeface="Cambria Math" panose="02040503050406030204" pitchFamily="18" charset="0"/>
                            <a:ea typeface="Cambria Math" panose="02040503050406030204" pitchFamily="18" charset="0"/>
                          </a:rPr>
                          <m:t>ℝ</m:t>
                        </m:r>
                      </m:e>
                      <m:sup>
                        <m:r>
                          <a:rPr lang="en-US" sz="2400" i="1">
                            <a:latin typeface="Cambria Math" panose="02040503050406030204" pitchFamily="18" charset="0"/>
                            <a:ea typeface="Cambria Math" panose="02040503050406030204" pitchFamily="18" charset="0"/>
                          </a:rPr>
                          <m:t>𝑛</m:t>
                        </m:r>
                      </m:sup>
                    </m:sSup>
                  </m:oMath>
                </a14:m>
                <a:r>
                  <a:rPr lang="en-IN" sz="2400" dirty="0"/>
                  <a:t> and </a:t>
                </a:r>
                <a14:m>
                  <m:oMath xmlns:m="http://schemas.openxmlformats.org/officeDocument/2006/math">
                    <m:r>
                      <a:rPr lang="en-US" sz="2400" b="0" i="1" smtClean="0">
                        <a:latin typeface="Cambria Math" panose="02040503050406030204" pitchFamily="18" charset="0"/>
                      </a:rPr>
                      <m:t>𝑘</m:t>
                    </m:r>
                    <m:r>
                      <a:rPr lang="en-US" sz="2400" b="0" i="1" smtClean="0">
                        <a:latin typeface="Cambria Math" panose="02040503050406030204" pitchFamily="18" charset="0"/>
                      </a:rPr>
                      <m:t>∈</m:t>
                    </m:r>
                  </m:oMath>
                </a14:m>
                <a:r>
                  <a:rPr lang="en-IN" sz="2400" dirty="0">
                    <a:ea typeface="Cambria Math" panose="02040503050406030204" pitchFamily="18" charset="0"/>
                  </a:rPr>
                  <a:t> </a:t>
                </a:r>
                <a14:m>
                  <m:oMath xmlns:m="http://schemas.openxmlformats.org/officeDocument/2006/math">
                    <m:r>
                      <a:rPr lang="en-IN" sz="2400" i="1">
                        <a:latin typeface="Cambria Math" panose="02040503050406030204" pitchFamily="18" charset="0"/>
                        <a:ea typeface="Cambria Math" panose="02040503050406030204" pitchFamily="18" charset="0"/>
                      </a:rPr>
                      <m:t>ℝ</m:t>
                    </m:r>
                  </m:oMath>
                </a14:m>
                <a:r>
                  <a:rPr lang="en-IN" sz="2400" dirty="0"/>
                  <a:t> such that every point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𝑋</m:t>
                    </m:r>
                  </m:oMath>
                </a14:m>
                <a:r>
                  <a:rPr lang="en-IN" sz="2400" dirty="0"/>
                  <a:t> satisfies  </a:t>
                </a:r>
              </a:p>
              <a:p>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𝑤</m:t>
                        </m:r>
                      </m:e>
                      <m:sup>
                        <m:r>
                          <a:rPr lang="en-US" sz="2400" b="0" i="1" smtClean="0">
                            <a:latin typeface="Cambria Math" panose="02040503050406030204" pitchFamily="18" charset="0"/>
                          </a:rPr>
                          <m:t>𝑇</m:t>
                        </m:r>
                      </m:sup>
                    </m:sSup>
                    <m:r>
                      <a:rPr lang="en-US" sz="2400" b="0" i="1" smtClean="0">
                        <a:latin typeface="Cambria Math" panose="02040503050406030204" pitchFamily="18" charset="0"/>
                      </a:rPr>
                      <m:t>𝑥</m:t>
                    </m:r>
                    <m:r>
                      <a:rPr lang="en-US" sz="2400" b="0" i="1" smtClean="0">
                        <a:latin typeface="Cambria Math" panose="02040503050406030204" pitchFamily="18" charset="0"/>
                      </a:rPr>
                      <m:t>&gt;</m:t>
                    </m:r>
                    <m:r>
                      <a:rPr lang="en-US" sz="2400" b="0" i="1" smtClean="0">
                        <a:latin typeface="Cambria Math" panose="02040503050406030204" pitchFamily="18" charset="0"/>
                      </a:rPr>
                      <m:t>𝑘</m:t>
                    </m:r>
                  </m:oMath>
                </a14:m>
                <a:r>
                  <a:rPr lang="en-IN" sz="2400" dirty="0"/>
                  <a:t> and every point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𝑌</m:t>
                    </m:r>
                  </m:oMath>
                </a14:m>
                <a:r>
                  <a:rPr lang="en-IN" sz="2400" dirty="0"/>
                  <a:t> satisfied</a:t>
                </a:r>
              </a:p>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𝑤</m:t>
                          </m:r>
                        </m:e>
                        <m:sup>
                          <m:r>
                            <a:rPr lang="en-US" sz="2400" b="0" i="1" smtClean="0">
                              <a:latin typeface="Cambria Math" panose="02040503050406030204" pitchFamily="18" charset="0"/>
                            </a:rPr>
                            <m:t>𝑇</m:t>
                          </m:r>
                        </m:sup>
                      </m:sSup>
                      <m:r>
                        <a:rPr lang="en-US" sz="2400" b="0" i="1" smtClean="0">
                          <a:latin typeface="Cambria Math" panose="02040503050406030204" pitchFamily="18" charset="0"/>
                        </a:rPr>
                        <m:t>𝑦</m:t>
                      </m:r>
                      <m:r>
                        <a:rPr lang="en-US" sz="2400" b="0" i="1" smtClean="0">
                          <a:latin typeface="Cambria Math" panose="02040503050406030204" pitchFamily="18" charset="0"/>
                        </a:rPr>
                        <m:t>&lt;</m:t>
                      </m:r>
                      <m:r>
                        <a:rPr lang="en-US" sz="2400" b="0" i="1" smtClean="0">
                          <a:latin typeface="Cambria Math" panose="02040503050406030204" pitchFamily="18" charset="0"/>
                        </a:rPr>
                        <m:t>𝑘</m:t>
                      </m:r>
                    </m:oMath>
                  </m:oMathPara>
                </a14:m>
                <a:endParaRPr lang="en-IN" sz="2400" dirty="0"/>
              </a:p>
            </p:txBody>
          </p:sp>
        </mc:Choice>
        <mc:Fallback xmlns="">
          <p:sp>
            <p:nvSpPr>
              <p:cNvPr id="5" name="TextBox 4">
                <a:extLst>
                  <a:ext uri="{FF2B5EF4-FFF2-40B4-BE49-F238E27FC236}">
                    <a16:creationId xmlns:a16="http://schemas.microsoft.com/office/drawing/2014/main" id="{5DE65BE1-000C-574C-EF16-95C3AB3ED45E}"/>
                  </a:ext>
                </a:extLst>
              </p:cNvPr>
              <p:cNvSpPr txBox="1">
                <a:spLocks noRot="1" noChangeAspect="1" noMove="1" noResize="1" noEditPoints="1" noAdjustHandles="1" noChangeArrowheads="1" noChangeShapeType="1" noTextEdit="1"/>
              </p:cNvSpPr>
              <p:nvPr/>
            </p:nvSpPr>
            <p:spPr>
              <a:xfrm>
                <a:off x="693983" y="2607016"/>
                <a:ext cx="5275017" cy="2308324"/>
              </a:xfrm>
              <a:prstGeom prst="rect">
                <a:avLst/>
              </a:prstGeom>
              <a:blipFill>
                <a:blip r:embed="rId4"/>
                <a:stretch>
                  <a:fillRect l="-1850" t="-2116" r="-809" b="-1323"/>
                </a:stretch>
              </a:blipFill>
            </p:spPr>
            <p:txBody>
              <a:bodyPr/>
              <a:lstStyle/>
              <a:p>
                <a:r>
                  <a:rPr lang="en-US">
                    <a:noFill/>
                  </a:rPr>
                  <a:t> </a:t>
                </a:r>
              </a:p>
            </p:txBody>
          </p:sp>
        </mc:Fallback>
      </mc:AlternateContent>
    </p:spTree>
    <p:extLst>
      <p:ext uri="{BB962C8B-B14F-4D97-AF65-F5344CB8AC3E}">
        <p14:creationId xmlns:p14="http://schemas.microsoft.com/office/powerpoint/2010/main" val="347552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System.Storyboarding.Backgrounds.RibbonApplication" Revision="1" Stencil="System.Storyboarding.Backgrounds" StencilVersion="0.1"/>
</Control>
</file>

<file path=customXml/itemProps1.xml><?xml version="1.0" encoding="utf-8"?>
<ds:datastoreItem xmlns:ds="http://schemas.openxmlformats.org/officeDocument/2006/customXml" ds:itemID="{0630C334-F059-41A9-A0B5-FAAB3CD7EB54}">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otalTime>16710</TotalTime>
  <Words>9429</Words>
  <Application>Microsoft Office PowerPoint</Application>
  <PresentationFormat>Widescreen</PresentationFormat>
  <Paragraphs>1503</Paragraphs>
  <Slides>253</Slides>
  <Notes>2</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253</vt:i4>
      </vt:variant>
    </vt:vector>
  </HeadingPairs>
  <TitlesOfParts>
    <vt:vector size="272" baseType="lpstr">
      <vt:lpstr>Algerian</vt:lpstr>
      <vt:lpstr>Arial</vt:lpstr>
      <vt:lpstr>Arial Black</vt:lpstr>
      <vt:lpstr>Bookman Old Style</vt:lpstr>
      <vt:lpstr>Calibri</vt:lpstr>
      <vt:lpstr>Calibri Light</vt:lpstr>
      <vt:lpstr>Cambria Math</vt:lpstr>
      <vt:lpstr>Courier New</vt:lpstr>
      <vt:lpstr>Google Sans</vt:lpstr>
      <vt:lpstr>Linux Biolinum G</vt:lpstr>
      <vt:lpstr>Monotype Corsiva</vt:lpstr>
      <vt:lpstr>Proxima Nova</vt:lpstr>
      <vt:lpstr>rival-sans</vt:lpstr>
      <vt:lpstr>source-serif-pro</vt:lpstr>
      <vt:lpstr>TimesNewRomanPS-ItalicMT</vt:lpstr>
      <vt:lpstr>TimesNewRomanPSMT</vt:lpstr>
      <vt:lpstr>Webdings</vt:lpstr>
      <vt:lpstr>Wingdings</vt:lpstr>
      <vt:lpstr>Office Theme</vt:lpstr>
      <vt:lpstr>PowerPoint Presentation</vt:lpstr>
      <vt:lpstr>PowerPoint Presentation</vt:lpstr>
      <vt:lpstr>PowerPoint Presentation</vt:lpstr>
      <vt:lpstr>How many of your houses are like this?</vt:lpstr>
      <vt:lpstr>Rapid Fire Round: Quiz</vt:lpstr>
      <vt:lpstr>A=lb</vt:lpstr>
      <vt:lpstr>W=mg</vt:lpstr>
      <vt:lpstr>F=ma</vt:lpstr>
      <vt:lpstr>y=mx</vt:lpstr>
      <vt:lpstr>z=xy</vt:lpstr>
      <vt:lpstr>z=xy</vt:lpstr>
      <vt:lpstr>A=πr^2</vt:lpstr>
      <vt:lpstr>E=mc^2</vt:lpstr>
      <vt:lpstr>y=ax^2</vt:lpstr>
      <vt:lpstr>z=xy^2</vt:lpstr>
      <vt:lpstr>z=xy^2</vt:lpstr>
      <vt:lpstr>a^2+b^2=c^2</vt:lpstr>
      <vt:lpstr>x^2+y^2=r^2</vt:lpstr>
      <vt:lpstr>x^2+y^2=z^2</vt:lpstr>
      <vt:lpstr>x^2+y^2=z^2</vt:lpstr>
      <vt:lpstr>PowerPoint Presentation</vt:lpstr>
      <vt:lpstr>PowerPoint Presentation</vt:lpstr>
      <vt:lpstr>y=mx</vt:lpstr>
      <vt:lpstr>y=ax^2</vt:lpstr>
      <vt:lpstr>x^2+y^2=z^2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73 Standardized Breeds</vt:lpstr>
      <vt:lpstr>Approximately 400,000 Flowering Plants</vt:lpstr>
      <vt:lpstr>PowerPoint Presentation</vt:lpstr>
      <vt:lpstr>Congratulations! You have done the labelling job well.  I Mean you ARE FIT TO learn machine learning concepts </vt:lpstr>
      <vt:lpstr>Basics of Machine Learning</vt:lpstr>
      <vt:lpstr>References</vt:lpstr>
      <vt:lpstr>References</vt:lpstr>
      <vt:lpstr>Artificial Intelligence and Machine Learning</vt:lpstr>
      <vt:lpstr>AI and ML</vt:lpstr>
      <vt:lpstr>AI</vt:lpstr>
      <vt:lpstr>ML</vt:lpstr>
      <vt:lpstr>Journey</vt:lpstr>
      <vt:lpstr>ML</vt:lpstr>
      <vt:lpstr>ML vs Usual Program</vt:lpstr>
      <vt:lpstr>Three Different Types of ML</vt:lpstr>
      <vt:lpstr>SL</vt:lpstr>
      <vt:lpstr>SL</vt:lpstr>
      <vt:lpstr>Supervised Learning</vt:lpstr>
      <vt:lpstr>SSL</vt:lpstr>
      <vt:lpstr>ASL</vt:lpstr>
      <vt:lpstr>What is “learning” in ML?</vt:lpstr>
      <vt:lpstr>Why and What in ML?</vt:lpstr>
      <vt:lpstr>Why and What in ML?</vt:lpstr>
      <vt:lpstr>Modeling</vt:lpstr>
      <vt:lpstr>ML Examples</vt:lpstr>
      <vt:lpstr>ML Examples</vt:lpstr>
      <vt:lpstr>References</vt:lpstr>
      <vt:lpstr>References</vt:lpstr>
      <vt:lpstr>If Data is the fuel of AI, Linear Algebra is its Engine and  Vector Calculus is the Navigation/Control System</vt:lpstr>
      <vt:lpstr>PowerPoint Presentation</vt:lpstr>
      <vt:lpstr>Machine Learning in Mathematical Way</vt:lpstr>
      <vt:lpstr>Supervised Learning</vt:lpstr>
      <vt:lpstr>PowerPoint Presentation</vt:lpstr>
      <vt:lpstr>Simple Example</vt:lpstr>
      <vt:lpstr>Simple Example</vt:lpstr>
      <vt:lpstr>Simple Example</vt:lpstr>
      <vt:lpstr>MS or LS Error</vt:lpstr>
      <vt:lpstr>MS or LS Error</vt:lpstr>
      <vt:lpstr>Occam’s Razor Principle</vt:lpstr>
      <vt:lpstr>Binary Classifiers</vt:lpstr>
      <vt:lpstr>Binary Classifier</vt:lpstr>
      <vt:lpstr>Human Brain: Mystique and Mystery</vt:lpstr>
      <vt:lpstr>Human Brain: Mystique and Mystery</vt:lpstr>
      <vt:lpstr>Linear Classifiers</vt:lpstr>
      <vt:lpstr>Perceptron</vt:lpstr>
      <vt:lpstr>Perceptron</vt:lpstr>
      <vt:lpstr>Perceptron</vt:lpstr>
      <vt:lpstr>Mathematical view of Perceptron</vt:lpstr>
      <vt:lpstr>Update Weight Vector</vt:lpstr>
      <vt:lpstr>Separable Dataset</vt:lpstr>
      <vt:lpstr>SVM</vt:lpstr>
      <vt:lpstr>Adaline Algorithm</vt:lpstr>
      <vt:lpstr>Adaline Learning</vt:lpstr>
      <vt:lpstr>Gradient Descent Method</vt:lpstr>
      <vt:lpstr>Activation Function</vt:lpstr>
      <vt:lpstr>Unsupervised Learning</vt:lpstr>
      <vt:lpstr>Unsupervised Learning</vt:lpstr>
      <vt:lpstr>PowerPoint Presentation</vt:lpstr>
      <vt:lpstr>PowerPoint Presentation</vt:lpstr>
      <vt:lpstr>PowerPoint Presentation</vt:lpstr>
      <vt:lpstr>PowerPoint Presentation</vt:lpstr>
      <vt:lpstr>PowerPoint Presentation</vt:lpstr>
      <vt:lpstr>PowerPoint Presentation</vt:lpstr>
      <vt:lpstr>UL</vt:lpstr>
      <vt:lpstr>UL</vt:lpstr>
      <vt:lpstr>Unsupervised Learning</vt:lpstr>
      <vt:lpstr>Unsupervised Learning: Clustering</vt:lpstr>
      <vt:lpstr>Unsupervised Learning: Density Estimation</vt:lpstr>
      <vt:lpstr>Unsupervised Learning: PCA</vt:lpstr>
      <vt:lpstr>Reinforcement Learning</vt:lpstr>
      <vt:lpstr>RL</vt:lpstr>
      <vt:lpstr>RL</vt:lpstr>
      <vt:lpstr>RL</vt:lpstr>
      <vt:lpstr>Reinforcement Learning</vt:lpstr>
      <vt:lpstr>PowerPoint Presentation</vt:lpstr>
      <vt:lpstr>Reinforcement Learning</vt:lpstr>
      <vt:lpstr>Reinforcement Learning</vt:lpstr>
      <vt:lpstr>Reinforcement Learning</vt:lpstr>
      <vt:lpstr>Bellman Optimality Equation</vt:lpstr>
      <vt:lpstr>Self-supervised Learning</vt:lpstr>
      <vt:lpstr>Self-supervised Learning</vt:lpstr>
      <vt:lpstr>Self-supervised Learning</vt:lpstr>
      <vt:lpstr>Self-supervised Learning</vt:lpstr>
      <vt:lpstr>Others</vt:lpstr>
      <vt:lpstr>Mathematical Foundations of Large Language Models</vt:lpstr>
      <vt:lpstr>PowerPoint Presentation</vt:lpstr>
      <vt:lpstr>What is your _________?</vt:lpstr>
      <vt:lpstr>M S Dhoni is a _____</vt:lpstr>
      <vt:lpstr>Golden</vt:lpstr>
      <vt:lpstr>Congratulations! You have done.  I Mean you ARE FIT TO learn LLM </vt:lpstr>
      <vt:lpstr>Word Prediction</vt:lpstr>
      <vt:lpstr>Word Prediction</vt:lpstr>
      <vt:lpstr>Word Prediction</vt:lpstr>
      <vt:lpstr>Word Prediction</vt:lpstr>
      <vt:lpstr>What is ChatGPT?</vt:lpstr>
      <vt:lpstr>Large Language Models</vt:lpstr>
      <vt:lpstr>Large Language Models: Examples</vt:lpstr>
      <vt:lpstr>Attention</vt:lpstr>
      <vt:lpstr>Attention</vt:lpstr>
      <vt:lpstr>LLM: Key Features</vt:lpstr>
      <vt:lpstr>Mathematical Foundations of LLMs</vt:lpstr>
      <vt:lpstr>Mathematical Foundations of LLMs</vt:lpstr>
      <vt:lpstr>Mathematical Foundations of LLMs</vt:lpstr>
      <vt:lpstr>Mathematical Foundations of LLMs</vt:lpstr>
      <vt:lpstr>Mathematical Foundations of LLMs</vt:lpstr>
      <vt:lpstr>Mathematical Foundations of LLMs</vt:lpstr>
      <vt:lpstr>Mathematical Foundations of LLMs</vt:lpstr>
      <vt:lpstr>Mathematical Foundations of LLMs</vt:lpstr>
      <vt:lpstr>Mathematical Foundations of LLMs</vt:lpstr>
      <vt:lpstr>Mathematical Foundations of LLMs</vt:lpstr>
      <vt:lpstr>Mathematical Foundations of LLMs</vt:lpstr>
      <vt:lpstr>Mathematical Foundations of LLMs</vt:lpstr>
      <vt:lpstr>Mathematics Foundations of LLM</vt:lpstr>
      <vt:lpstr>Mathematics Foundations of LLM</vt:lpstr>
      <vt:lpstr>Mathematics Foundations of LLM</vt:lpstr>
      <vt:lpstr>Advantages and Disadvantages of ML</vt:lpstr>
      <vt:lpstr>Advantages of ML</vt:lpstr>
      <vt:lpstr>Advantages of ML</vt:lpstr>
      <vt:lpstr>Disadvantages of ML</vt:lpstr>
      <vt:lpstr>Challenges in ML</vt:lpstr>
      <vt:lpstr>Challenges of ML</vt:lpstr>
      <vt:lpstr>Challenges of ML</vt:lpstr>
      <vt:lpstr>Testing and Validation</vt:lpstr>
      <vt:lpstr>Main Steps in ML</vt:lpstr>
      <vt:lpstr>PowerPoint Presentation</vt:lpstr>
      <vt:lpstr>A few Terminologies</vt:lpstr>
      <vt:lpstr>AI, ML and DL</vt:lpstr>
      <vt:lpstr>Machine Learning vs Deep Learning</vt:lpstr>
      <vt:lpstr>Machine Learning vs Deep Learning</vt:lpstr>
      <vt:lpstr>Deep Learning</vt:lpstr>
      <vt:lpstr>Deep Learning</vt:lpstr>
      <vt:lpstr>Deep Learning Theory</vt:lpstr>
      <vt:lpstr>Deep Learning Applications</vt:lpstr>
      <vt:lpstr>Neural Network</vt:lpstr>
      <vt:lpstr>Neural Network</vt:lpstr>
      <vt:lpstr>Human Brain: Mystique and Mystery</vt:lpstr>
      <vt:lpstr>Human Brain: Mystique and Mystery</vt:lpstr>
      <vt:lpstr>Human Brain: Mystique and Mystery</vt:lpstr>
      <vt:lpstr>Neural Network</vt:lpstr>
      <vt:lpstr>Artificial Neural Network</vt:lpstr>
      <vt:lpstr>Deep Learning</vt:lpstr>
      <vt:lpstr>Deep Learning: 2 Kinds</vt:lpstr>
      <vt:lpstr>Deep Learning: 3 Key Principles</vt:lpstr>
      <vt:lpstr>NN or ANN</vt:lpstr>
      <vt:lpstr>UATs</vt:lpstr>
      <vt:lpstr>Few Notations</vt:lpstr>
      <vt:lpstr>Neural Network</vt:lpstr>
      <vt:lpstr>Neural Network</vt:lpstr>
      <vt:lpstr>Questions</vt:lpstr>
      <vt:lpstr>NN-Mathematically</vt:lpstr>
      <vt:lpstr>List of Activation Function</vt:lpstr>
      <vt:lpstr>List of Activation Function</vt:lpstr>
      <vt:lpstr>A few Terminologies</vt:lpstr>
      <vt:lpstr>A few Terminologies</vt:lpstr>
      <vt:lpstr>Three Different Layers</vt:lpstr>
      <vt:lpstr>Width, Depth, Shallow, Deep</vt:lpstr>
      <vt:lpstr>Example</vt:lpstr>
      <vt:lpstr>Example</vt:lpstr>
      <vt:lpstr>Question</vt:lpstr>
      <vt:lpstr>Universal Approximation Theorems (UATs)</vt:lpstr>
      <vt:lpstr>Question</vt:lpstr>
      <vt:lpstr>Taylor’s Theorem (1715)</vt:lpstr>
      <vt:lpstr>Fourier (1807)</vt:lpstr>
      <vt:lpstr>Weierstrass (1885)</vt:lpstr>
      <vt:lpstr>Question (Hilbert)</vt:lpstr>
      <vt:lpstr>Kolmogorov-Arnold Representation Theorem</vt:lpstr>
      <vt:lpstr>Summary</vt:lpstr>
      <vt:lpstr>Universal Approximation Theorem – Width</vt:lpstr>
      <vt:lpstr>Examples</vt:lpstr>
      <vt:lpstr>Examples</vt:lpstr>
      <vt:lpstr>Sample</vt:lpstr>
      <vt:lpstr>Epoch</vt:lpstr>
      <vt:lpstr>Why Multiple Epochs</vt:lpstr>
      <vt:lpstr>Batch and Mini-Batch</vt:lpstr>
      <vt:lpstr>Bias</vt:lpstr>
      <vt:lpstr>Bias</vt:lpstr>
      <vt:lpstr>Practical Example</vt:lpstr>
      <vt:lpstr>Example - I</vt:lpstr>
      <vt:lpstr>DL-Keras</vt:lpstr>
      <vt:lpstr>DL-Kaggle</vt:lpstr>
      <vt:lpstr>DL-Keras-Dataset</vt:lpstr>
      <vt:lpstr>DL-Keras-NN</vt:lpstr>
      <vt:lpstr>DL-Keras-NN</vt:lpstr>
      <vt:lpstr>DL-Keras-NN</vt:lpstr>
      <vt:lpstr>DL-Keras-Neural Network</vt:lpstr>
      <vt:lpstr>DL-Keras-Neural Network</vt:lpstr>
      <vt:lpstr>DL-Keras</vt:lpstr>
      <vt:lpstr>DL-Keras</vt:lpstr>
      <vt:lpstr>Example - II</vt:lpstr>
      <vt:lpstr>ML/DL – Scikit-learn</vt:lpstr>
      <vt:lpstr>ML/DL – Scikit-learn</vt:lpstr>
      <vt:lpstr>DL</vt:lpstr>
      <vt:lpstr>DL</vt:lpstr>
      <vt:lpstr>DL</vt:lpstr>
      <vt:lpstr>DL</vt:lpstr>
      <vt:lpstr>DL</vt:lpstr>
      <vt:lpstr>ML/DL – Scikit-learn</vt:lpstr>
      <vt:lpstr>DL</vt:lpstr>
      <vt:lpstr>DL</vt:lpstr>
      <vt:lpstr>ML/DL – Scikit-learn</vt:lpstr>
      <vt:lpstr>Example - III</vt:lpstr>
      <vt:lpstr>ML/DL – Scikit-learn</vt:lpstr>
      <vt:lpstr>ML/DL – Scikit-learn</vt:lpstr>
      <vt:lpstr>End of ML Components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Panchatcharam Mariappan</dc:creator>
  <cp:lastModifiedBy>Panchatcharam Mariappan</cp:lastModifiedBy>
  <cp:revision>542</cp:revision>
  <dcterms:created xsi:type="dcterms:W3CDTF">2016-05-23T16:47:31Z</dcterms:created>
  <dcterms:modified xsi:type="dcterms:W3CDTF">2026-02-23T06:42:51Z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